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C4E-4B31-4B33-B3C1-3CC654211D1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EFBC-53A8-4687-BFB3-FBB5B1E7B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02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C4E-4B31-4B33-B3C1-3CC654211D1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EFBC-53A8-4687-BFB3-FBB5B1E7B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9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C4E-4B31-4B33-B3C1-3CC654211D1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EFBC-53A8-4687-BFB3-FBB5B1E7B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265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C4E-4B31-4B33-B3C1-3CC654211D1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EFBC-53A8-4687-BFB3-FBB5B1E7BAB0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2068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C4E-4B31-4B33-B3C1-3CC654211D1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EFBC-53A8-4687-BFB3-FBB5B1E7B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023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C4E-4B31-4B33-B3C1-3CC654211D1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EFBC-53A8-4687-BFB3-FBB5B1E7B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147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C4E-4B31-4B33-B3C1-3CC654211D1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EFBC-53A8-4687-BFB3-FBB5B1E7B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74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C4E-4B31-4B33-B3C1-3CC654211D1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EFBC-53A8-4687-BFB3-FBB5B1E7B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43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C4E-4B31-4B33-B3C1-3CC654211D1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EFBC-53A8-4687-BFB3-FBB5B1E7B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84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C4E-4B31-4B33-B3C1-3CC654211D1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EFBC-53A8-4687-BFB3-FBB5B1E7B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31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C4E-4B31-4B33-B3C1-3CC654211D1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EFBC-53A8-4687-BFB3-FBB5B1E7B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80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C4E-4B31-4B33-B3C1-3CC654211D1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EFBC-53A8-4687-BFB3-FBB5B1E7B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270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C4E-4B31-4B33-B3C1-3CC654211D1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EFBC-53A8-4687-BFB3-FBB5B1E7B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6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C4E-4B31-4B33-B3C1-3CC654211D1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EFBC-53A8-4687-BFB3-FBB5B1E7B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30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C4E-4B31-4B33-B3C1-3CC654211D1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EFBC-53A8-4687-BFB3-FBB5B1E7B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06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C4E-4B31-4B33-B3C1-3CC654211D1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EFBC-53A8-4687-BFB3-FBB5B1E7B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FC4E-4B31-4B33-B3C1-3CC654211D1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EFBC-53A8-4687-BFB3-FBB5B1E7B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3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C8FFC4E-4B31-4B33-B3C1-3CC654211D10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573EFBC-53A8-4687-BFB3-FBB5B1E7BA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703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1C1E-4E5E-41DF-90FE-D36EE6121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DelyFood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76A5A2-E161-490F-A151-B365179C2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pt-BR" dirty="0"/>
          </a:p>
          <a:p>
            <a:r>
              <a:rPr lang="pt-BR" dirty="0"/>
              <a:t>Projeto integrador II</a:t>
            </a:r>
          </a:p>
        </p:txBody>
      </p:sp>
    </p:spTree>
    <p:extLst>
      <p:ext uri="{BB962C8B-B14F-4D97-AF65-F5344CB8AC3E}">
        <p14:creationId xmlns:p14="http://schemas.microsoft.com/office/powerpoint/2010/main" val="98019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A5CD0-734E-4627-838A-7E321E33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Lean </a:t>
            </a:r>
            <a:r>
              <a:rPr lang="pt-BR" dirty="0" err="1"/>
              <a:t>Inception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6EBE016-F04D-4771-959F-CF2CA667A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78" t="22245" r="30210" b="5266"/>
          <a:stretch/>
        </p:blipFill>
        <p:spPr>
          <a:xfrm>
            <a:off x="3040070" y="1690688"/>
            <a:ext cx="6111859" cy="4718807"/>
          </a:xfrm>
        </p:spPr>
      </p:pic>
    </p:spTree>
    <p:extLst>
      <p:ext uri="{BB962C8B-B14F-4D97-AF65-F5344CB8AC3E}">
        <p14:creationId xmlns:p14="http://schemas.microsoft.com/office/powerpoint/2010/main" val="383737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3C5E6-1558-414E-8F4B-136B47D8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Lean </a:t>
            </a:r>
            <a:r>
              <a:rPr lang="pt-BR" dirty="0" err="1"/>
              <a:t>Inception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3F039C-0604-4251-84B1-4B7E574A6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330" t="16460" r="29234" b="3723"/>
          <a:stretch/>
        </p:blipFill>
        <p:spPr>
          <a:xfrm>
            <a:off x="4652861" y="1795622"/>
            <a:ext cx="3039844" cy="4974294"/>
          </a:xfrm>
        </p:spPr>
      </p:pic>
    </p:spTree>
    <p:extLst>
      <p:ext uri="{BB962C8B-B14F-4D97-AF65-F5344CB8AC3E}">
        <p14:creationId xmlns:p14="http://schemas.microsoft.com/office/powerpoint/2010/main" val="209381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12915-3FC3-4802-A73C-8A0E466F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HOME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5257A37-B910-4834-B5C2-6B284C403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431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2482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81E99-4A31-47E1-B30E-9D31D313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LOGIN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7AE9A4E-F671-46B6-BD92-E168961E6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431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28390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F4457-1128-4B8C-8E32-47A2E779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CADASTRO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62020F0-4224-448B-85DA-37B868826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431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1690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CB1A0-D6B8-4EB8-8C60-AF95CE65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PEDIDOS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F14B746-7AC4-4B62-A3E6-CDE4933473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8557" y="2186849"/>
            <a:ext cx="5737899" cy="3227568"/>
          </a:xfrm>
        </p:spPr>
      </p:pic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C785CA74-F4AD-44D6-941A-946CF53F46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5546" y="2186849"/>
            <a:ext cx="5737900" cy="3227568"/>
          </a:xfrm>
        </p:spPr>
      </p:pic>
    </p:spTree>
    <p:extLst>
      <p:ext uri="{BB962C8B-B14F-4D97-AF65-F5344CB8AC3E}">
        <p14:creationId xmlns:p14="http://schemas.microsoft.com/office/powerpoint/2010/main" val="49322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3BDFD-54AC-414C-AA10-6F4691B1C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Axel Douglas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C8E2CB-50B0-403F-8D72-7D38EF5B87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088912640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241</TotalTime>
  <Words>20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Corbel</vt:lpstr>
      <vt:lpstr>Profundidade</vt:lpstr>
      <vt:lpstr>DelyFood</vt:lpstr>
      <vt:lpstr>Lean Inception</vt:lpstr>
      <vt:lpstr>Lean Inception</vt:lpstr>
      <vt:lpstr>TELA HOME</vt:lpstr>
      <vt:lpstr>TELA LOGIN</vt:lpstr>
      <vt:lpstr>TELA CADASTRO</vt:lpstr>
      <vt:lpstr>TELA PEDIDOS</vt:lpstr>
      <vt:lpstr>Axel Douglas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DelyFood</dc:title>
  <dc:creator>Axel Douglas</dc:creator>
  <cp:lastModifiedBy>Axel Douglas</cp:lastModifiedBy>
  <cp:revision>4</cp:revision>
  <dcterms:created xsi:type="dcterms:W3CDTF">2021-06-09T14:55:11Z</dcterms:created>
  <dcterms:modified xsi:type="dcterms:W3CDTF">2021-06-09T18:56:34Z</dcterms:modified>
</cp:coreProperties>
</file>