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0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Pocket Globe</a:t>
            </a:r>
            <a:endParaRPr lang="en-US" sz="10000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traveler’s database made simple !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58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Budget Prévisionnel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86592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Prévision des frais à venir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Copyright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Frais de gestion et de développement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Création d’entreprise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Hébergement de nos serveurs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373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Budget Prévisionnel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865924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Prévision des revenus à venir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Sponsors : demandes de financements auprès de l’université, de la région, et de certains sites de voyage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Recherche de partenariat et collaborations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Publicité : Sous condition d’avoir un nombre d’utilisateurs et de téléchargements régulier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Compte « 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prenium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» (à venir)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2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Interface Homme Machine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4" y="800098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Création de l’interface homme-machine de l’application mobile avec « 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Balsamiq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»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8" y="2980961"/>
            <a:ext cx="2980818" cy="35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28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034" y="73404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Sommaire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67826" y="1989938"/>
            <a:ext cx="10018713" cy="3347208"/>
          </a:xfrm>
        </p:spPr>
        <p:txBody>
          <a:bodyPr/>
          <a:lstStyle/>
          <a:p>
            <a:r>
              <a:rPr lang="fr-FR" dirty="0"/>
              <a:t>Présentation de l’équipe</a:t>
            </a:r>
          </a:p>
          <a:p>
            <a:r>
              <a:rPr lang="fr-FR" dirty="0"/>
              <a:t>Présentation du produit final</a:t>
            </a:r>
          </a:p>
          <a:p>
            <a:r>
              <a:rPr lang="fr-FR" dirty="0"/>
              <a:t>Public visé &amp; Etude de marché</a:t>
            </a:r>
          </a:p>
          <a:p>
            <a:r>
              <a:rPr lang="fr-FR" dirty="0"/>
              <a:t>Planification du projet</a:t>
            </a:r>
          </a:p>
          <a:p>
            <a:r>
              <a:rPr lang="fr-FR" dirty="0"/>
              <a:t>Support et moyens utilisés</a:t>
            </a:r>
          </a:p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31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78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de l’équipe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8769" y="1668709"/>
            <a:ext cx="10018713" cy="3124201"/>
          </a:xfrm>
        </p:spPr>
        <p:txBody>
          <a:bodyPr/>
          <a:lstStyle/>
          <a:p>
            <a:r>
              <a:rPr lang="fr-FR" b="1" dirty="0"/>
              <a:t>Axel Fougues </a:t>
            </a:r>
            <a:r>
              <a:rPr lang="fr-FR" dirty="0"/>
              <a:t>– Chef de projet – Design &amp; Interface Graphique</a:t>
            </a:r>
          </a:p>
          <a:p>
            <a:r>
              <a:rPr lang="fr-FR" b="1" dirty="0"/>
              <a:t>Vinchenzo Guibert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Robin Giraud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Mamadou Bah </a:t>
            </a:r>
            <a:r>
              <a:rPr lang="fr-FR" dirty="0"/>
              <a:t>– Développeur application mobile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384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1757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du produit final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9477" y="1752599"/>
            <a:ext cx="10018713" cy="35845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 internet &amp; Application mobile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Utilitaire de sauvegarde, d’édition et de visualisation d’informations liées à un compte utilisateur :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interface rapide, intuitif &amp; épuré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Stockage permanant et sécurisé des informations de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Gestion et accès facile aux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utilitaire modulable et personnalisable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15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visé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0145" y="1752599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La variété d’utilisation possibles et les fonctionnalités simples et personnalisables s’offrent à un public plutôt précis :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Voyageurs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Sportifs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Professionnels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Evènementiel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408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631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Etude de marché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8867" y="1542874"/>
            <a:ext cx="10018713" cy="4069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Déjà vu ?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de type « voyage » sont le plus souvent orientées sur l’aspect partage social ( ex : Travel Diary, Travel Log, Instagram… )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de type stockage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Peu nombreuses et peu adaptées à l’utilisation voulue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Les possibilités d’export ou de synchronisation sont souvent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limitées et les fonctionnalités payantes.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42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7592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Planification du projet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7591" y="1721085"/>
            <a:ext cx="10018713" cy="3647575"/>
          </a:xfrm>
        </p:spPr>
        <p:txBody>
          <a:bodyPr>
            <a:normAutofit fontScale="92500"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1 et 2 : Réunion de brainstorming et mise en place d’un planning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3 à 6 : Etude du projet / Identification des fonctionnalités / Répartition des tâches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6 à 12 : Développement/Conception entière ou partielle de la base de données, de l’API, de la charte graphique, de l’interface utilisateur et du site web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12 à … : Apprentissage du développement mobile et conception de l’application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Mise en ligne prévue le 15 Mai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363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Support utilisés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86592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d’un « Git » pour l’organisation, le travail en équipe et regroupement des développements individuels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Utilisation du logiciel « Project Libre » pour la planification du projet.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Web en HTML5 - CSS3 – PHP – JS et un FrameWork « Angular JS »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mobile sur « Android Studio » en Java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de la base de données en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096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Serveur IBM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86592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Nous avons actuellement un hébergeur chez IBM :</a:t>
            </a:r>
          </a:p>
          <a:p>
            <a:pPr marL="0" indent="0">
              <a:buNone/>
            </a:pP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Gratuit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1 Go de stockage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à GitHub permettant de sécuriser le projet</a:t>
            </a:r>
          </a:p>
          <a:p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4971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165</TotalTime>
  <Words>344</Words>
  <Application>Microsoft Office PowerPoint</Application>
  <PresentationFormat>Grand écran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Corbel</vt:lpstr>
      <vt:lpstr>Segoe UI Historic</vt:lpstr>
      <vt:lpstr>Segoe UI Light</vt:lpstr>
      <vt:lpstr>Wingdings</vt:lpstr>
      <vt:lpstr>Parallaxe</vt:lpstr>
      <vt:lpstr>Pocket Globe</vt:lpstr>
      <vt:lpstr>Sommaire</vt:lpstr>
      <vt:lpstr>Présentation de l’équipe</vt:lpstr>
      <vt:lpstr>Présentation du produit final</vt:lpstr>
      <vt:lpstr>Public visé</vt:lpstr>
      <vt:lpstr>Etude de marché</vt:lpstr>
      <vt:lpstr>Planification du projet</vt:lpstr>
      <vt:lpstr>Support utilisés</vt:lpstr>
      <vt:lpstr>Serveur IBM</vt:lpstr>
      <vt:lpstr>Budget Prévisionnel</vt:lpstr>
      <vt:lpstr>Budget Prévisionnel</vt:lpstr>
      <vt:lpstr>Interface Homme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Globe</dc:title>
  <dc:creator>Robin</dc:creator>
  <cp:lastModifiedBy>Robin</cp:lastModifiedBy>
  <cp:revision>16</cp:revision>
  <dcterms:created xsi:type="dcterms:W3CDTF">2017-03-09T12:47:50Z</dcterms:created>
  <dcterms:modified xsi:type="dcterms:W3CDTF">2017-03-30T13:04:08Z</dcterms:modified>
</cp:coreProperties>
</file>