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0000" b="1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Pocket Globe</a:t>
            </a:r>
            <a:endParaRPr lang="en-US" sz="10000" b="1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traveler’s database made simple !</a:t>
            </a:r>
            <a:endParaRPr lang="en-US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95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3034" y="73404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Sommaire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67826" y="1989938"/>
            <a:ext cx="10018713" cy="3347208"/>
          </a:xfrm>
        </p:spPr>
        <p:txBody>
          <a:bodyPr/>
          <a:lstStyle/>
          <a:p>
            <a:r>
              <a:rPr lang="fr-FR" dirty="0"/>
              <a:t>Présentation de l’équipe</a:t>
            </a:r>
            <a:endParaRPr lang="fr-FR" dirty="0"/>
          </a:p>
          <a:p>
            <a:r>
              <a:rPr lang="fr-FR" dirty="0"/>
              <a:t>Présentation du produit final</a:t>
            </a:r>
          </a:p>
          <a:p>
            <a:r>
              <a:rPr lang="fr-FR" dirty="0"/>
              <a:t>Public visé &amp; Etude de marché</a:t>
            </a:r>
          </a:p>
          <a:p>
            <a:r>
              <a:rPr lang="fr-FR" dirty="0"/>
              <a:t>Planification du projet</a:t>
            </a:r>
          </a:p>
          <a:p>
            <a:r>
              <a:rPr lang="fr-FR" dirty="0"/>
              <a:t>Support et moyens utilisés</a:t>
            </a:r>
          </a:p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8319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4978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de l’équipe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8769" y="1668709"/>
            <a:ext cx="10018713" cy="3124201"/>
          </a:xfrm>
        </p:spPr>
        <p:txBody>
          <a:bodyPr/>
          <a:lstStyle/>
          <a:p>
            <a:r>
              <a:rPr lang="fr-FR" b="1" dirty="0"/>
              <a:t>Axel Fougues </a:t>
            </a:r>
            <a:r>
              <a:rPr lang="fr-FR" dirty="0"/>
              <a:t>– Chef de projet – Design &amp; Interface Graphique</a:t>
            </a:r>
          </a:p>
          <a:p>
            <a:r>
              <a:rPr lang="fr-FR" b="1" dirty="0"/>
              <a:t>Vinchenzo Guibert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Robin Giraud </a:t>
            </a:r>
            <a:r>
              <a:rPr lang="fr-FR" dirty="0"/>
              <a:t>– Développeur web &amp; Base de données</a:t>
            </a:r>
          </a:p>
          <a:p>
            <a:r>
              <a:rPr lang="fr-FR" b="1" dirty="0"/>
              <a:t>Mamadou Bah </a:t>
            </a:r>
            <a:r>
              <a:rPr lang="fr-FR" dirty="0"/>
              <a:t>– Développeur application mobile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384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1757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Présentation du produit final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09477" y="17525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Site internet &amp; Application mobile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Utilitaire de sauvegarde, d’édition et de visualisation d’informations liées à un compte utilisateur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interface rapide, intuitif &amp; épuré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Stockage permanant et sécurisé des informations de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Gestion et accès facile aux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Un utilitaire modulable et personnalisable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15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0146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visé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0145" y="1752599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La variété d’utilisation possibles et les fonctionnalités simples et personnalisables s’offrent à un public plutôt précis :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Voyageurs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Sportifs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Professionnels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Evenementiel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8631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Etude de marché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8867" y="1542874"/>
            <a:ext cx="10018713" cy="4069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Déjà vu ?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applications de type « voyage » sont le plus souvent orientées sur l’aspect partage social ( ex :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Travel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Diary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Travel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log, Instagram… )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Applications de type stockage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Peu nombreuses et peu adaptées à l’utilisation voulue</a:t>
            </a:r>
          </a:p>
          <a:p>
            <a:pPr marL="0" indent="0">
              <a:buNone/>
            </a:pP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Les possibilités d’export ou de synchronisation sont souvent</a:t>
            </a:r>
          </a:p>
          <a:p>
            <a:pPr marL="0" indent="0">
              <a:buNone/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limitées et les fonctionnalités payantes.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7592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 err="1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Plannification</a:t>
            </a:r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du projet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3701" y="1752599"/>
            <a:ext cx="10018713" cy="31242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2424" y="0"/>
            <a:ext cx="10018713" cy="1752599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BC1C1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 utilisés</a:t>
            </a:r>
            <a:endParaRPr lang="en-US" sz="6000" b="1" dirty="0">
              <a:solidFill>
                <a:srgbClr val="BC1C1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2423" y="1593208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Mise en place d’un « Git » pour l’organisation, le travail en équipe et regroupement des développement individuels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Utilisation du logiciel « Project Libre » pour la planification du projet.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Web en HTML5 - CSS3 – PHP – JS et un FrameWork « Angular JS »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mobile sur « Android Studio » en Java</a:t>
            </a:r>
          </a:p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Développement de la base de données en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99" y="5337146"/>
            <a:ext cx="121904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114</TotalTime>
  <Words>162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Corbel</vt:lpstr>
      <vt:lpstr>Segoe UI Light</vt:lpstr>
      <vt:lpstr>Wingdings</vt:lpstr>
      <vt:lpstr>Parallaxe</vt:lpstr>
      <vt:lpstr>Pocket Globe</vt:lpstr>
      <vt:lpstr>Sommaire</vt:lpstr>
      <vt:lpstr>Présentation de l’équipe</vt:lpstr>
      <vt:lpstr>Présentation du produit final</vt:lpstr>
      <vt:lpstr>Public visé</vt:lpstr>
      <vt:lpstr>Etude de marché</vt:lpstr>
      <vt:lpstr>Plannification du projet</vt:lpstr>
      <vt:lpstr>Support utilisés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Globe</dc:title>
  <dc:creator>Robin</dc:creator>
  <cp:lastModifiedBy>Robin</cp:lastModifiedBy>
  <cp:revision>12</cp:revision>
  <dcterms:created xsi:type="dcterms:W3CDTF">2017-03-09T12:47:50Z</dcterms:created>
  <dcterms:modified xsi:type="dcterms:W3CDTF">2017-03-09T14:42:31Z</dcterms:modified>
</cp:coreProperties>
</file>