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63be6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63be6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889bebf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889bebf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63be61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63be61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63be61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63be61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89bebf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89bebf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63be61f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63be61f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89beb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89beb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7aa7f8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7aa7f8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testing and coil design.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perceived field strength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100Hz sine my lowest consistently </a:t>
            </a:r>
            <a:r>
              <a:rPr lang="en"/>
              <a:t>perceived</a:t>
            </a:r>
            <a:r>
              <a:rPr lang="en"/>
              <a:t> field: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</a:rPr>
              <a:t>&lt; 0.005 mT</a:t>
            </a:r>
            <a:r>
              <a:rPr b="1" lang="en" sz="2300"/>
              <a:t>*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*</a:t>
            </a:r>
            <a:r>
              <a:rPr lang="en"/>
              <a:t>Reached the gaussmeter’s resolution limit (0.002mT) so we can’t be more precise.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89350" y="1152475"/>
            <a:ext cx="38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Harrison 2018, median at </a:t>
            </a:r>
            <a:r>
              <a:rPr lang="en"/>
              <a:t>200Hz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0.03 mT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*</a:t>
            </a:r>
            <a:r>
              <a:rPr lang="en"/>
              <a:t>Values were estimated from coil and signal, not measured..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69575"/>
            <a:ext cx="8520600" cy="4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&gt; 6 times more sensitive than expected, good but why?!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20% </a:t>
            </a:r>
            <a:r>
              <a:rPr lang="en"/>
              <a:t>stronger</a:t>
            </a:r>
            <a:r>
              <a:rPr lang="en"/>
              <a:t> implant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Measured values rather than estimated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estimated ones seem to always be higher</a:t>
            </a:r>
            <a:r>
              <a:rPr lang="en"/>
              <a:t>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Parylene coating thinner than silicone (less useless mass)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Gaussmeter error? Waiting for the axial probe to arrive...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in relation to frequency and signal type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0" y="1170125"/>
            <a:ext cx="3183475" cy="19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500" y="1170125"/>
            <a:ext cx="3183476" cy="196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263" y="3175050"/>
            <a:ext cx="3183475" cy="196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b="77474" l="4769" r="13557" t="4409"/>
          <a:stretch/>
        </p:blipFill>
        <p:spPr>
          <a:xfrm>
            <a:off x="1467475" y="1538450"/>
            <a:ext cx="1624025" cy="3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b="3086" l="9600" r="17112" t="77025"/>
          <a:stretch/>
        </p:blipFill>
        <p:spPr>
          <a:xfrm>
            <a:off x="5934575" y="1562125"/>
            <a:ext cx="1457325" cy="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52616" l="6413" r="15746" t="27495"/>
          <a:stretch/>
        </p:blipFill>
        <p:spPr>
          <a:xfrm>
            <a:off x="3798100" y="3600475"/>
            <a:ext cx="1547825" cy="3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signal produces a different sensation. They can also be merged to extend the sensed frequency range.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100Hz was the most sensitive frequency despite being a blindspot for frequency discrimination </a:t>
            </a:r>
            <a:r>
              <a:rPr lang="en" sz="1400"/>
              <a:t>(Harrison2018)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interesting range overall is 50-</a:t>
            </a:r>
            <a:r>
              <a:rPr lang="en"/>
              <a:t>300 Hz</a:t>
            </a:r>
            <a:r>
              <a:rPr lang="en"/>
              <a:t> with some interesting results on even lower frequencies.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lower frequencies I can produce a beating sensation (20-50 Hz) and a “deformation” sensation &lt;20Hz (sine).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sable range of </a:t>
            </a:r>
            <a:r>
              <a:rPr lang="en"/>
              <a:t>a hand made ring coil of reasonable size : 3 cm*</a:t>
            </a:r>
            <a:br>
              <a:rPr lang="en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 usable range for a ring : +- 6cm **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" y="2445525"/>
            <a:ext cx="3370568" cy="252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532625" y="4105250"/>
            <a:ext cx="52998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*</a:t>
            </a:r>
            <a:r>
              <a:rPr lang="en">
                <a:solidFill>
                  <a:schemeClr val="lt2"/>
                </a:solidFill>
              </a:rPr>
              <a:t>using optimized signal types for low frequencies</a:t>
            </a:r>
            <a:endParaRPr>
              <a:solidFill>
                <a:schemeClr val="lt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** ring around the base of proximal </a:t>
            </a:r>
            <a:r>
              <a:rPr lang="en" sz="1350">
                <a:solidFill>
                  <a:srgbClr val="BEBAB5"/>
                </a:solidFill>
              </a:rPr>
              <a:t>phalanx </a:t>
            </a:r>
            <a:r>
              <a:rPr lang="en">
                <a:solidFill>
                  <a:schemeClr val="lt2"/>
                </a:solidFill>
              </a:rPr>
              <a:t>rather than medial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Coil design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width - impractical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current - produces heat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heat - impractical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Industrially</a:t>
            </a:r>
            <a:r>
              <a:rPr lang="en">
                <a:solidFill>
                  <a:srgbClr val="38761D"/>
                </a:solidFill>
              </a:rPr>
              <a:t> made coils </a:t>
            </a:r>
            <a:r>
              <a:rPr lang="en" sz="1400">
                <a:solidFill>
                  <a:srgbClr val="38761D"/>
                </a:solidFill>
              </a:rPr>
              <a:t>(+-30% more efficient, can fit more turns in less space)</a:t>
            </a:r>
            <a:endParaRPr sz="14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Use a core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23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42122" l="0" r="68788" t="0"/>
          <a:stretch/>
        </p:blipFill>
        <p:spPr>
          <a:xfrm>
            <a:off x="152400" y="1017725"/>
            <a:ext cx="2966633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23104" l="26452" r="45246" t="8477"/>
          <a:stretch/>
        </p:blipFill>
        <p:spPr>
          <a:xfrm>
            <a:off x="2872138" y="829950"/>
            <a:ext cx="2882976" cy="39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23647" l="27693" r="44843" t="8980"/>
          <a:stretch/>
        </p:blipFill>
        <p:spPr>
          <a:xfrm>
            <a:off x="5983650" y="829950"/>
            <a:ext cx="2840888" cy="39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872075" y="44502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core - 1.7x stronger field at 15mm	No core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570975" y="1015600"/>
            <a:ext cx="305700" cy="327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497150" y="1015600"/>
            <a:ext cx="305700" cy="327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42122" l="19928" r="68788" t="0"/>
          <a:stretch/>
        </p:blipFill>
        <p:spPr>
          <a:xfrm>
            <a:off x="2046580" y="1017725"/>
            <a:ext cx="10724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</a:t>
            </a:r>
            <a:r>
              <a:rPr lang="en"/>
              <a:t>thoughts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3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Stacking L-Cores?</a:t>
            </a:r>
            <a:br>
              <a:rPr lang="en"/>
            </a:b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11924" l="0" r="49622" t="11931"/>
          <a:stretch/>
        </p:blipFill>
        <p:spPr>
          <a:xfrm>
            <a:off x="3652082" y="445025"/>
            <a:ext cx="552641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