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49871-1BA2-435A-B10A-BA8E031E1AD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C940337-417A-49CE-8252-1C8800A27D71}">
      <dgm:prSet phldrT="[Texto]"/>
      <dgm:spPr>
        <a:noFill/>
      </dgm:spPr>
      <dgm:t>
        <a:bodyPr/>
        <a:lstStyle/>
        <a:p>
          <a:r>
            <a:rPr lang="es-MX" dirty="0"/>
            <a:t>RPC</a:t>
          </a:r>
        </a:p>
      </dgm:t>
    </dgm:pt>
    <dgm:pt modelId="{3804F859-7F65-46E1-B8FC-E00D76B61ACB}" type="parTrans" cxnId="{8755AD9A-FFD9-441E-B629-FD83AE4EE119}">
      <dgm:prSet/>
      <dgm:spPr/>
      <dgm:t>
        <a:bodyPr/>
        <a:lstStyle/>
        <a:p>
          <a:endParaRPr lang="es-MX"/>
        </a:p>
      </dgm:t>
    </dgm:pt>
    <dgm:pt modelId="{5CEC6153-BFF2-41DE-A9B6-926D684FC060}" type="sibTrans" cxnId="{8755AD9A-FFD9-441E-B629-FD83AE4EE119}">
      <dgm:prSet/>
      <dgm:spPr/>
      <dgm:t>
        <a:bodyPr/>
        <a:lstStyle/>
        <a:p>
          <a:endParaRPr lang="es-MX"/>
        </a:p>
      </dgm:t>
    </dgm:pt>
    <dgm:pt modelId="{9D29E3B6-BEBF-411A-B0DC-A01F7555E0AB}">
      <dgm:prSet phldrT="[Texto]"/>
      <dgm:spPr>
        <a:noFill/>
      </dgm:spPr>
      <dgm:t>
        <a:bodyPr/>
        <a:lstStyle/>
        <a:p>
          <a:r>
            <a:rPr lang="es-MX" dirty="0"/>
            <a:t>SOAP</a:t>
          </a:r>
        </a:p>
      </dgm:t>
    </dgm:pt>
    <dgm:pt modelId="{AAF0DF19-E98B-46FA-BC5C-B2AD8FE9FF7E}" type="parTrans" cxnId="{E9ABA9AB-A472-4E03-B12D-9C947DF042E6}">
      <dgm:prSet/>
      <dgm:spPr/>
      <dgm:t>
        <a:bodyPr/>
        <a:lstStyle/>
        <a:p>
          <a:endParaRPr lang="es-MX"/>
        </a:p>
      </dgm:t>
    </dgm:pt>
    <dgm:pt modelId="{E1E23B0E-970C-47F8-A506-61F1FDD569E1}" type="sibTrans" cxnId="{E9ABA9AB-A472-4E03-B12D-9C947DF042E6}">
      <dgm:prSet/>
      <dgm:spPr/>
      <dgm:t>
        <a:bodyPr/>
        <a:lstStyle/>
        <a:p>
          <a:endParaRPr lang="es-MX"/>
        </a:p>
      </dgm:t>
    </dgm:pt>
    <dgm:pt modelId="{B5807DEE-13A6-40C4-BA95-70CD74810DA3}">
      <dgm:prSet phldrT="[Texto]"/>
      <dgm:spPr>
        <a:noFill/>
      </dgm:spPr>
      <dgm:t>
        <a:bodyPr/>
        <a:lstStyle/>
        <a:p>
          <a:r>
            <a:rPr lang="es-MX" dirty="0"/>
            <a:t>REST</a:t>
          </a:r>
        </a:p>
      </dgm:t>
    </dgm:pt>
    <dgm:pt modelId="{528D6290-6E4F-4F24-8910-DD7505B6A4EF}" type="parTrans" cxnId="{4E6DD056-A9A5-4DF2-AB9E-D619EBCDAFC6}">
      <dgm:prSet/>
      <dgm:spPr/>
      <dgm:t>
        <a:bodyPr/>
        <a:lstStyle/>
        <a:p>
          <a:endParaRPr lang="es-MX"/>
        </a:p>
      </dgm:t>
    </dgm:pt>
    <dgm:pt modelId="{E856F890-975C-4423-9C1E-D31046ECDC7B}" type="sibTrans" cxnId="{4E6DD056-A9A5-4DF2-AB9E-D619EBCDAFC6}">
      <dgm:prSet/>
      <dgm:spPr/>
      <dgm:t>
        <a:bodyPr/>
        <a:lstStyle/>
        <a:p>
          <a:endParaRPr lang="es-MX"/>
        </a:p>
      </dgm:t>
    </dgm:pt>
    <dgm:pt modelId="{A7DADE94-5C8F-4C20-982C-61603A1C61E2}">
      <dgm:prSet phldrT="[Texto]"/>
      <dgm:spPr>
        <a:noFill/>
      </dgm:spPr>
      <dgm:t>
        <a:bodyPr/>
        <a:lstStyle/>
        <a:p>
          <a:r>
            <a:rPr lang="es-MX" dirty="0" err="1"/>
            <a:t>GraphQL</a:t>
          </a:r>
          <a:endParaRPr lang="es-MX" dirty="0"/>
        </a:p>
      </dgm:t>
    </dgm:pt>
    <dgm:pt modelId="{F8F0DE59-924A-4626-824E-421D9D0FBCDF}" type="parTrans" cxnId="{EBF8EAA1-C908-4450-B83C-341EADEE6E50}">
      <dgm:prSet/>
      <dgm:spPr/>
      <dgm:t>
        <a:bodyPr/>
        <a:lstStyle/>
        <a:p>
          <a:endParaRPr lang="es-MX"/>
        </a:p>
      </dgm:t>
    </dgm:pt>
    <dgm:pt modelId="{E178CD96-26BE-4E79-ADEC-E4749594F49A}" type="sibTrans" cxnId="{EBF8EAA1-C908-4450-B83C-341EADEE6E50}">
      <dgm:prSet/>
      <dgm:spPr/>
      <dgm:t>
        <a:bodyPr/>
        <a:lstStyle/>
        <a:p>
          <a:endParaRPr lang="es-MX"/>
        </a:p>
      </dgm:t>
    </dgm:pt>
    <dgm:pt modelId="{CD79EEAE-AAC3-44D9-B494-A943BB9D836E}" type="pres">
      <dgm:prSet presAssocID="{27949871-1BA2-435A-B10A-BA8E031E1ADC}" presName="Name0" presStyleCnt="0">
        <dgm:presLayoutVars>
          <dgm:dir/>
          <dgm:resizeHandles val="exact"/>
        </dgm:presLayoutVars>
      </dgm:prSet>
      <dgm:spPr/>
    </dgm:pt>
    <dgm:pt modelId="{D1198211-A15D-46AF-AB58-D9092E8FAD20}" type="pres">
      <dgm:prSet presAssocID="{27949871-1BA2-435A-B10A-BA8E031E1ADC}" presName="arrow" presStyleLbl="bgShp" presStyleIdx="0" presStyleCnt="1"/>
      <dgm:spPr>
        <a:solidFill>
          <a:srgbClr val="E10098"/>
        </a:solidFill>
      </dgm:spPr>
    </dgm:pt>
    <dgm:pt modelId="{15910B1C-EEA0-41C7-AADE-D15DF88C44D4}" type="pres">
      <dgm:prSet presAssocID="{27949871-1BA2-435A-B10A-BA8E031E1ADC}" presName="points" presStyleCnt="0"/>
      <dgm:spPr/>
    </dgm:pt>
    <dgm:pt modelId="{D148CC7E-2C35-4397-ADE8-10DCD6D401B0}" type="pres">
      <dgm:prSet presAssocID="{7C940337-417A-49CE-8252-1C8800A27D71}" presName="compositeA" presStyleCnt="0"/>
      <dgm:spPr/>
    </dgm:pt>
    <dgm:pt modelId="{85D05A13-C4EB-4F34-8B57-942B4AC371E2}" type="pres">
      <dgm:prSet presAssocID="{7C940337-417A-49CE-8252-1C8800A27D71}" presName="textA" presStyleLbl="revTx" presStyleIdx="0" presStyleCnt="4">
        <dgm:presLayoutVars>
          <dgm:bulletEnabled val="1"/>
        </dgm:presLayoutVars>
      </dgm:prSet>
      <dgm:spPr/>
    </dgm:pt>
    <dgm:pt modelId="{19FE77FB-4373-47DA-A575-4674ADA91A76}" type="pres">
      <dgm:prSet presAssocID="{7C940337-417A-49CE-8252-1C8800A27D71}" presName="circleA" presStyleLbl="node1" presStyleIdx="0" presStyleCnt="4"/>
      <dgm:spPr>
        <a:noFill/>
      </dgm:spPr>
    </dgm:pt>
    <dgm:pt modelId="{E73ABF1C-E2C6-4A36-8503-9D246352CCD0}" type="pres">
      <dgm:prSet presAssocID="{7C940337-417A-49CE-8252-1C8800A27D71}" presName="spaceA" presStyleCnt="0"/>
      <dgm:spPr/>
    </dgm:pt>
    <dgm:pt modelId="{573F38F4-36D8-4963-9D24-58DC7F9FBBE5}" type="pres">
      <dgm:prSet presAssocID="{5CEC6153-BFF2-41DE-A9B6-926D684FC060}" presName="space" presStyleCnt="0"/>
      <dgm:spPr/>
    </dgm:pt>
    <dgm:pt modelId="{924571DF-8EC7-47C4-9FA3-3569DB78779A}" type="pres">
      <dgm:prSet presAssocID="{9D29E3B6-BEBF-411A-B0DC-A01F7555E0AB}" presName="compositeB" presStyleCnt="0"/>
      <dgm:spPr/>
    </dgm:pt>
    <dgm:pt modelId="{61BABA11-6C73-4134-B8AA-38A4BEAAF668}" type="pres">
      <dgm:prSet presAssocID="{9D29E3B6-BEBF-411A-B0DC-A01F7555E0AB}" presName="textB" presStyleLbl="revTx" presStyleIdx="1" presStyleCnt="4">
        <dgm:presLayoutVars>
          <dgm:bulletEnabled val="1"/>
        </dgm:presLayoutVars>
      </dgm:prSet>
      <dgm:spPr/>
    </dgm:pt>
    <dgm:pt modelId="{42F427B8-B443-438D-82A8-60461868EA3E}" type="pres">
      <dgm:prSet presAssocID="{9D29E3B6-BEBF-411A-B0DC-A01F7555E0AB}" presName="circleB" presStyleLbl="node1" presStyleIdx="1" presStyleCnt="4"/>
      <dgm:spPr>
        <a:noFill/>
      </dgm:spPr>
    </dgm:pt>
    <dgm:pt modelId="{F1A4D654-3918-4A1D-9B85-2F599564ED28}" type="pres">
      <dgm:prSet presAssocID="{9D29E3B6-BEBF-411A-B0DC-A01F7555E0AB}" presName="spaceB" presStyleCnt="0"/>
      <dgm:spPr/>
    </dgm:pt>
    <dgm:pt modelId="{70F9B3B5-47B3-4052-9F5F-5EF1D577A962}" type="pres">
      <dgm:prSet presAssocID="{E1E23B0E-970C-47F8-A506-61F1FDD569E1}" presName="space" presStyleCnt="0"/>
      <dgm:spPr/>
    </dgm:pt>
    <dgm:pt modelId="{D11F82D2-8BEF-43A8-AA50-B0BA8048D564}" type="pres">
      <dgm:prSet presAssocID="{B5807DEE-13A6-40C4-BA95-70CD74810DA3}" presName="compositeA" presStyleCnt="0"/>
      <dgm:spPr/>
    </dgm:pt>
    <dgm:pt modelId="{E2BD4C04-9E78-4B45-8E49-099C11A29616}" type="pres">
      <dgm:prSet presAssocID="{B5807DEE-13A6-40C4-BA95-70CD74810DA3}" presName="textA" presStyleLbl="revTx" presStyleIdx="2" presStyleCnt="4">
        <dgm:presLayoutVars>
          <dgm:bulletEnabled val="1"/>
        </dgm:presLayoutVars>
      </dgm:prSet>
      <dgm:spPr/>
    </dgm:pt>
    <dgm:pt modelId="{D440DEC8-058D-42EA-9378-0485F47B9813}" type="pres">
      <dgm:prSet presAssocID="{B5807DEE-13A6-40C4-BA95-70CD74810DA3}" presName="circleA" presStyleLbl="node1" presStyleIdx="2" presStyleCnt="4"/>
      <dgm:spPr>
        <a:noFill/>
      </dgm:spPr>
    </dgm:pt>
    <dgm:pt modelId="{BA311980-7835-49A7-A24A-9B5A4232FBB9}" type="pres">
      <dgm:prSet presAssocID="{B5807DEE-13A6-40C4-BA95-70CD74810DA3}" presName="spaceA" presStyleCnt="0"/>
      <dgm:spPr/>
    </dgm:pt>
    <dgm:pt modelId="{C01E6C8E-98C2-4F73-89A6-D0237D0333C2}" type="pres">
      <dgm:prSet presAssocID="{E856F890-975C-4423-9C1E-D31046ECDC7B}" presName="space" presStyleCnt="0"/>
      <dgm:spPr/>
    </dgm:pt>
    <dgm:pt modelId="{DC9DAF1E-3266-4D4C-934B-03F407991526}" type="pres">
      <dgm:prSet presAssocID="{A7DADE94-5C8F-4C20-982C-61603A1C61E2}" presName="compositeB" presStyleCnt="0"/>
      <dgm:spPr/>
    </dgm:pt>
    <dgm:pt modelId="{ABC0C8B4-98A1-436D-9782-A16DD6372ECC}" type="pres">
      <dgm:prSet presAssocID="{A7DADE94-5C8F-4C20-982C-61603A1C61E2}" presName="textB" presStyleLbl="revTx" presStyleIdx="3" presStyleCnt="4">
        <dgm:presLayoutVars>
          <dgm:bulletEnabled val="1"/>
        </dgm:presLayoutVars>
      </dgm:prSet>
      <dgm:spPr/>
    </dgm:pt>
    <dgm:pt modelId="{6EA94338-C660-4011-9E09-9FE7438669CD}" type="pres">
      <dgm:prSet presAssocID="{A7DADE94-5C8F-4C20-982C-61603A1C61E2}" presName="circleB" presStyleLbl="node1" presStyleIdx="3" presStyleCnt="4"/>
      <dgm:spPr>
        <a:solidFill>
          <a:srgbClr val="E10098"/>
        </a:solidFill>
      </dgm:spPr>
    </dgm:pt>
    <dgm:pt modelId="{3F1FBEBF-C4AD-4BBC-9AE9-15EA3589F4C8}" type="pres">
      <dgm:prSet presAssocID="{A7DADE94-5C8F-4C20-982C-61603A1C61E2}" presName="spaceB" presStyleCnt="0"/>
      <dgm:spPr/>
    </dgm:pt>
  </dgm:ptLst>
  <dgm:cxnLst>
    <dgm:cxn modelId="{4D5D0321-F714-4339-A0EC-1571054AB158}" type="presOf" srcId="{A7DADE94-5C8F-4C20-982C-61603A1C61E2}" destId="{ABC0C8B4-98A1-436D-9782-A16DD6372ECC}" srcOrd="0" destOrd="0" presId="urn:microsoft.com/office/officeart/2005/8/layout/hProcess11"/>
    <dgm:cxn modelId="{1EF70125-498E-4DD7-A582-C0A93723CEB9}" type="presOf" srcId="{9D29E3B6-BEBF-411A-B0DC-A01F7555E0AB}" destId="{61BABA11-6C73-4134-B8AA-38A4BEAAF668}" srcOrd="0" destOrd="0" presId="urn:microsoft.com/office/officeart/2005/8/layout/hProcess11"/>
    <dgm:cxn modelId="{4E6DD056-A9A5-4DF2-AB9E-D619EBCDAFC6}" srcId="{27949871-1BA2-435A-B10A-BA8E031E1ADC}" destId="{B5807DEE-13A6-40C4-BA95-70CD74810DA3}" srcOrd="2" destOrd="0" parTransId="{528D6290-6E4F-4F24-8910-DD7505B6A4EF}" sibTransId="{E856F890-975C-4423-9C1E-D31046ECDC7B}"/>
    <dgm:cxn modelId="{8755AD9A-FFD9-441E-B629-FD83AE4EE119}" srcId="{27949871-1BA2-435A-B10A-BA8E031E1ADC}" destId="{7C940337-417A-49CE-8252-1C8800A27D71}" srcOrd="0" destOrd="0" parTransId="{3804F859-7F65-46E1-B8FC-E00D76B61ACB}" sibTransId="{5CEC6153-BFF2-41DE-A9B6-926D684FC060}"/>
    <dgm:cxn modelId="{C5EECEA0-08BB-4E80-A0C3-F89C6EE8334A}" type="presOf" srcId="{7C940337-417A-49CE-8252-1C8800A27D71}" destId="{85D05A13-C4EB-4F34-8B57-942B4AC371E2}" srcOrd="0" destOrd="0" presId="urn:microsoft.com/office/officeart/2005/8/layout/hProcess11"/>
    <dgm:cxn modelId="{EBF8EAA1-C908-4450-B83C-341EADEE6E50}" srcId="{27949871-1BA2-435A-B10A-BA8E031E1ADC}" destId="{A7DADE94-5C8F-4C20-982C-61603A1C61E2}" srcOrd="3" destOrd="0" parTransId="{F8F0DE59-924A-4626-824E-421D9D0FBCDF}" sibTransId="{E178CD96-26BE-4E79-ADEC-E4749594F49A}"/>
    <dgm:cxn modelId="{E9ABA9AB-A472-4E03-B12D-9C947DF042E6}" srcId="{27949871-1BA2-435A-B10A-BA8E031E1ADC}" destId="{9D29E3B6-BEBF-411A-B0DC-A01F7555E0AB}" srcOrd="1" destOrd="0" parTransId="{AAF0DF19-E98B-46FA-BC5C-B2AD8FE9FF7E}" sibTransId="{E1E23B0E-970C-47F8-A506-61F1FDD569E1}"/>
    <dgm:cxn modelId="{FDEA5ACA-4096-424F-A1CF-B55B3709F2C3}" type="presOf" srcId="{27949871-1BA2-435A-B10A-BA8E031E1ADC}" destId="{CD79EEAE-AAC3-44D9-B494-A943BB9D836E}" srcOrd="0" destOrd="0" presId="urn:microsoft.com/office/officeart/2005/8/layout/hProcess11"/>
    <dgm:cxn modelId="{98DB05CB-87E6-4586-9AFC-005FDD965A14}" type="presOf" srcId="{B5807DEE-13A6-40C4-BA95-70CD74810DA3}" destId="{E2BD4C04-9E78-4B45-8E49-099C11A29616}" srcOrd="0" destOrd="0" presId="urn:microsoft.com/office/officeart/2005/8/layout/hProcess11"/>
    <dgm:cxn modelId="{5607108B-81CA-41CC-9AEC-CB063ADF133B}" type="presParOf" srcId="{CD79EEAE-AAC3-44D9-B494-A943BB9D836E}" destId="{D1198211-A15D-46AF-AB58-D9092E8FAD20}" srcOrd="0" destOrd="0" presId="urn:microsoft.com/office/officeart/2005/8/layout/hProcess11"/>
    <dgm:cxn modelId="{B29850C3-1ED8-4132-A571-16D92C686847}" type="presParOf" srcId="{CD79EEAE-AAC3-44D9-B494-A943BB9D836E}" destId="{15910B1C-EEA0-41C7-AADE-D15DF88C44D4}" srcOrd="1" destOrd="0" presId="urn:microsoft.com/office/officeart/2005/8/layout/hProcess11"/>
    <dgm:cxn modelId="{440AB741-1864-45D3-A552-5AFF04B7989D}" type="presParOf" srcId="{15910B1C-EEA0-41C7-AADE-D15DF88C44D4}" destId="{D148CC7E-2C35-4397-ADE8-10DCD6D401B0}" srcOrd="0" destOrd="0" presId="urn:microsoft.com/office/officeart/2005/8/layout/hProcess11"/>
    <dgm:cxn modelId="{E10A60BE-E328-43A8-822B-1CABFB4248B6}" type="presParOf" srcId="{D148CC7E-2C35-4397-ADE8-10DCD6D401B0}" destId="{85D05A13-C4EB-4F34-8B57-942B4AC371E2}" srcOrd="0" destOrd="0" presId="urn:microsoft.com/office/officeart/2005/8/layout/hProcess11"/>
    <dgm:cxn modelId="{FC3D6B92-17AF-4102-8A68-F5DC4AB9E33C}" type="presParOf" srcId="{D148CC7E-2C35-4397-ADE8-10DCD6D401B0}" destId="{19FE77FB-4373-47DA-A575-4674ADA91A76}" srcOrd="1" destOrd="0" presId="urn:microsoft.com/office/officeart/2005/8/layout/hProcess11"/>
    <dgm:cxn modelId="{365B31AF-C976-43B4-AFAB-B49A7D38279A}" type="presParOf" srcId="{D148CC7E-2C35-4397-ADE8-10DCD6D401B0}" destId="{E73ABF1C-E2C6-4A36-8503-9D246352CCD0}" srcOrd="2" destOrd="0" presId="urn:microsoft.com/office/officeart/2005/8/layout/hProcess11"/>
    <dgm:cxn modelId="{2C148433-6BAA-43DE-966E-DC587B13D0B1}" type="presParOf" srcId="{15910B1C-EEA0-41C7-AADE-D15DF88C44D4}" destId="{573F38F4-36D8-4963-9D24-58DC7F9FBBE5}" srcOrd="1" destOrd="0" presId="urn:microsoft.com/office/officeart/2005/8/layout/hProcess11"/>
    <dgm:cxn modelId="{7D643BBF-F891-495F-A9AF-A7E3503C19C1}" type="presParOf" srcId="{15910B1C-EEA0-41C7-AADE-D15DF88C44D4}" destId="{924571DF-8EC7-47C4-9FA3-3569DB78779A}" srcOrd="2" destOrd="0" presId="urn:microsoft.com/office/officeart/2005/8/layout/hProcess11"/>
    <dgm:cxn modelId="{37024723-AB45-4293-8AA6-4E5C16466DB7}" type="presParOf" srcId="{924571DF-8EC7-47C4-9FA3-3569DB78779A}" destId="{61BABA11-6C73-4134-B8AA-38A4BEAAF668}" srcOrd="0" destOrd="0" presId="urn:microsoft.com/office/officeart/2005/8/layout/hProcess11"/>
    <dgm:cxn modelId="{722C69AE-FBDA-490E-B3A9-FA561F57E9A6}" type="presParOf" srcId="{924571DF-8EC7-47C4-9FA3-3569DB78779A}" destId="{42F427B8-B443-438D-82A8-60461868EA3E}" srcOrd="1" destOrd="0" presId="urn:microsoft.com/office/officeart/2005/8/layout/hProcess11"/>
    <dgm:cxn modelId="{961E147B-24EC-4081-83A3-87EDD88CF5CF}" type="presParOf" srcId="{924571DF-8EC7-47C4-9FA3-3569DB78779A}" destId="{F1A4D654-3918-4A1D-9B85-2F599564ED28}" srcOrd="2" destOrd="0" presId="urn:microsoft.com/office/officeart/2005/8/layout/hProcess11"/>
    <dgm:cxn modelId="{A5700DCE-C790-478C-A80E-EF99D7234C73}" type="presParOf" srcId="{15910B1C-EEA0-41C7-AADE-D15DF88C44D4}" destId="{70F9B3B5-47B3-4052-9F5F-5EF1D577A962}" srcOrd="3" destOrd="0" presId="urn:microsoft.com/office/officeart/2005/8/layout/hProcess11"/>
    <dgm:cxn modelId="{573670A0-3226-4559-9A6B-6E213DE18A0A}" type="presParOf" srcId="{15910B1C-EEA0-41C7-AADE-D15DF88C44D4}" destId="{D11F82D2-8BEF-43A8-AA50-B0BA8048D564}" srcOrd="4" destOrd="0" presId="urn:microsoft.com/office/officeart/2005/8/layout/hProcess11"/>
    <dgm:cxn modelId="{A06B2BC7-66BD-4E61-A5F8-C9F76A39F3D5}" type="presParOf" srcId="{D11F82D2-8BEF-43A8-AA50-B0BA8048D564}" destId="{E2BD4C04-9E78-4B45-8E49-099C11A29616}" srcOrd="0" destOrd="0" presId="urn:microsoft.com/office/officeart/2005/8/layout/hProcess11"/>
    <dgm:cxn modelId="{143E7C87-38EB-480F-A7B9-5033392B5FF3}" type="presParOf" srcId="{D11F82D2-8BEF-43A8-AA50-B0BA8048D564}" destId="{D440DEC8-058D-42EA-9378-0485F47B9813}" srcOrd="1" destOrd="0" presId="urn:microsoft.com/office/officeart/2005/8/layout/hProcess11"/>
    <dgm:cxn modelId="{8938C5EF-FD6E-4E9D-AB4E-E0A97DE8558F}" type="presParOf" srcId="{D11F82D2-8BEF-43A8-AA50-B0BA8048D564}" destId="{BA311980-7835-49A7-A24A-9B5A4232FBB9}" srcOrd="2" destOrd="0" presId="urn:microsoft.com/office/officeart/2005/8/layout/hProcess11"/>
    <dgm:cxn modelId="{3719DC35-299E-4DC7-9921-13E979991FE0}" type="presParOf" srcId="{15910B1C-EEA0-41C7-AADE-D15DF88C44D4}" destId="{C01E6C8E-98C2-4F73-89A6-D0237D0333C2}" srcOrd="5" destOrd="0" presId="urn:microsoft.com/office/officeart/2005/8/layout/hProcess11"/>
    <dgm:cxn modelId="{F754DF8D-9A32-4B1C-8126-7E3C43B0B0B5}" type="presParOf" srcId="{15910B1C-EEA0-41C7-AADE-D15DF88C44D4}" destId="{DC9DAF1E-3266-4D4C-934B-03F407991526}" srcOrd="6" destOrd="0" presId="urn:microsoft.com/office/officeart/2005/8/layout/hProcess11"/>
    <dgm:cxn modelId="{FD02AD61-15BE-419E-9DEA-1D6E8C392D38}" type="presParOf" srcId="{DC9DAF1E-3266-4D4C-934B-03F407991526}" destId="{ABC0C8B4-98A1-436D-9782-A16DD6372ECC}" srcOrd="0" destOrd="0" presId="urn:microsoft.com/office/officeart/2005/8/layout/hProcess11"/>
    <dgm:cxn modelId="{EC871B46-8706-4E05-A8F6-CDB19C18E78B}" type="presParOf" srcId="{DC9DAF1E-3266-4D4C-934B-03F407991526}" destId="{6EA94338-C660-4011-9E09-9FE7438669CD}" srcOrd="1" destOrd="0" presId="urn:microsoft.com/office/officeart/2005/8/layout/hProcess11"/>
    <dgm:cxn modelId="{E14CBD1F-4412-4343-8D63-36AA1F05EA1B}" type="presParOf" srcId="{DC9DAF1E-3266-4D4C-934B-03F407991526}" destId="{3F1FBEBF-C4AD-4BBC-9AE9-15EA3589F4C8}" srcOrd="2" destOrd="0" presId="urn:microsoft.com/office/officeart/2005/8/layout/hProcess1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29470-2333-4523-A8AC-1FE937A113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6A9BA9B-3BFC-44CC-9A2A-F0C4D9E2D027}">
      <dgm:prSet/>
      <dgm:spPr>
        <a:noFill/>
      </dgm:spPr>
      <dgm:t>
        <a:bodyPr/>
        <a:lstStyle/>
        <a:p>
          <a:r>
            <a:rPr lang="es-MX" dirty="0"/>
            <a:t>Verbos HTTP</a:t>
          </a:r>
        </a:p>
      </dgm:t>
    </dgm:pt>
    <dgm:pt modelId="{AD2E9242-F1D2-40CE-99A9-5ABE3BD88E07}" type="parTrans" cxnId="{07B83156-3FAD-4EFC-B823-18466789F77D}">
      <dgm:prSet/>
      <dgm:spPr/>
      <dgm:t>
        <a:bodyPr/>
        <a:lstStyle/>
        <a:p>
          <a:endParaRPr lang="es-MX"/>
        </a:p>
      </dgm:t>
    </dgm:pt>
    <dgm:pt modelId="{7E9440C7-CFAD-4372-BBDF-6CB0059C8F59}" type="sibTrans" cxnId="{07B83156-3FAD-4EFC-B823-18466789F77D}">
      <dgm:prSet/>
      <dgm:spPr/>
      <dgm:t>
        <a:bodyPr/>
        <a:lstStyle/>
        <a:p>
          <a:endParaRPr lang="es-MX"/>
        </a:p>
      </dgm:t>
    </dgm:pt>
    <dgm:pt modelId="{DCE5B916-2D68-4FD7-A0FE-79E38051621E}">
      <dgm:prSet/>
      <dgm:spPr>
        <a:noFill/>
      </dgm:spPr>
      <dgm:t>
        <a:bodyPr/>
        <a:lstStyle/>
        <a:p>
          <a:r>
            <a:rPr lang="es-MX" dirty="0"/>
            <a:t>Mucho código para una consulta</a:t>
          </a:r>
        </a:p>
      </dgm:t>
    </dgm:pt>
    <dgm:pt modelId="{CB8ADDF3-0703-46EE-92D8-A5AE3A4F34CF}" type="parTrans" cxnId="{1218B7B1-8656-4604-8AE8-52AC69B45703}">
      <dgm:prSet/>
      <dgm:spPr/>
      <dgm:t>
        <a:bodyPr/>
        <a:lstStyle/>
        <a:p>
          <a:endParaRPr lang="es-MX"/>
        </a:p>
      </dgm:t>
    </dgm:pt>
    <dgm:pt modelId="{25C89120-1671-4DB3-AFD1-FB2B368CE959}" type="sibTrans" cxnId="{1218B7B1-8656-4604-8AE8-52AC69B45703}">
      <dgm:prSet/>
      <dgm:spPr/>
      <dgm:t>
        <a:bodyPr/>
        <a:lstStyle/>
        <a:p>
          <a:endParaRPr lang="es-MX"/>
        </a:p>
      </dgm:t>
    </dgm:pt>
    <dgm:pt modelId="{F764D038-E17B-47AA-A6D5-69B39FF78AD8}">
      <dgm:prSet/>
      <dgm:spPr>
        <a:noFill/>
      </dgm:spPr>
      <dgm:t>
        <a:bodyPr/>
        <a:lstStyle/>
        <a:p>
          <a:r>
            <a:rPr lang="es-MX" dirty="0"/>
            <a:t>Sin esquema del servidor</a:t>
          </a:r>
        </a:p>
      </dgm:t>
    </dgm:pt>
    <dgm:pt modelId="{C20FBE47-6AC6-4166-9A1E-71EAC426220B}" type="parTrans" cxnId="{F5DBE04F-C112-4935-9A5B-DF744360F710}">
      <dgm:prSet/>
      <dgm:spPr/>
      <dgm:t>
        <a:bodyPr/>
        <a:lstStyle/>
        <a:p>
          <a:endParaRPr lang="es-MX"/>
        </a:p>
      </dgm:t>
    </dgm:pt>
    <dgm:pt modelId="{4F82D386-2FB0-4C3F-A5E9-0E9BAB3FB49F}" type="sibTrans" cxnId="{F5DBE04F-C112-4935-9A5B-DF744360F710}">
      <dgm:prSet/>
      <dgm:spPr/>
      <dgm:t>
        <a:bodyPr/>
        <a:lstStyle/>
        <a:p>
          <a:endParaRPr lang="es-MX"/>
        </a:p>
      </dgm:t>
    </dgm:pt>
    <dgm:pt modelId="{2B086087-4387-444D-8F81-81FEFEFDCC02}">
      <dgm:prSet/>
      <dgm:spPr>
        <a:noFill/>
      </dgm:spPr>
      <dgm:t>
        <a:bodyPr/>
        <a:lstStyle/>
        <a:p>
          <a:r>
            <a:rPr lang="es-MX" dirty="0"/>
            <a:t>Mantenimiento por versionado</a:t>
          </a:r>
        </a:p>
      </dgm:t>
    </dgm:pt>
    <dgm:pt modelId="{46C90DAC-9A7A-4A67-AE54-417ECF0AF200}" type="parTrans" cxnId="{87EC9635-2E18-4F96-8729-D0A1B7806CAC}">
      <dgm:prSet/>
      <dgm:spPr/>
      <dgm:t>
        <a:bodyPr/>
        <a:lstStyle/>
        <a:p>
          <a:endParaRPr lang="es-MX"/>
        </a:p>
      </dgm:t>
    </dgm:pt>
    <dgm:pt modelId="{C22C65A9-3A62-4BEB-AF45-CB2EE1935C02}" type="sibTrans" cxnId="{87EC9635-2E18-4F96-8729-D0A1B7806CAC}">
      <dgm:prSet/>
      <dgm:spPr/>
      <dgm:t>
        <a:bodyPr/>
        <a:lstStyle/>
        <a:p>
          <a:endParaRPr lang="es-MX"/>
        </a:p>
      </dgm:t>
    </dgm:pt>
    <dgm:pt modelId="{FBBD7059-0B70-4219-88A8-405D0798D9EE}">
      <dgm:prSet/>
      <dgm:spPr>
        <a:noFill/>
      </dgm:spPr>
      <dgm:t>
        <a:bodyPr/>
        <a:lstStyle/>
        <a:p>
          <a:r>
            <a:rPr lang="es-MX" dirty="0"/>
            <a:t>Manejo de errores explícito</a:t>
          </a:r>
        </a:p>
      </dgm:t>
    </dgm:pt>
    <dgm:pt modelId="{41D5E6BC-F2E2-4D46-B537-56140A28DE95}" type="parTrans" cxnId="{85E63659-5EE0-4D06-8268-FA8019628EE1}">
      <dgm:prSet/>
      <dgm:spPr/>
      <dgm:t>
        <a:bodyPr/>
        <a:lstStyle/>
        <a:p>
          <a:endParaRPr lang="es-MX"/>
        </a:p>
      </dgm:t>
    </dgm:pt>
    <dgm:pt modelId="{94926228-CA34-4C8A-9A10-C9202BE00EFA}" type="sibTrans" cxnId="{85E63659-5EE0-4D06-8268-FA8019628EE1}">
      <dgm:prSet/>
      <dgm:spPr/>
      <dgm:t>
        <a:bodyPr/>
        <a:lstStyle/>
        <a:p>
          <a:endParaRPr lang="es-MX"/>
        </a:p>
      </dgm:t>
    </dgm:pt>
    <dgm:pt modelId="{37A234C3-E5F7-4C89-ADEC-85E9F78F5235}" type="pres">
      <dgm:prSet presAssocID="{57929470-2333-4523-A8AC-1FE937A1132A}" presName="linear" presStyleCnt="0">
        <dgm:presLayoutVars>
          <dgm:animLvl val="lvl"/>
          <dgm:resizeHandles val="exact"/>
        </dgm:presLayoutVars>
      </dgm:prSet>
      <dgm:spPr/>
    </dgm:pt>
    <dgm:pt modelId="{C08476CC-96A6-499C-B3C7-774C2BCEA44F}" type="pres">
      <dgm:prSet presAssocID="{B6A9BA9B-3BFC-44CC-9A2A-F0C4D9E2D0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63D09E-02A3-452A-8CDE-18CE6645E24C}" type="pres">
      <dgm:prSet presAssocID="{7E9440C7-CFAD-4372-BBDF-6CB0059C8F59}" presName="spacer" presStyleCnt="0"/>
      <dgm:spPr/>
    </dgm:pt>
    <dgm:pt modelId="{78DBFCF0-0B6B-4F86-9B1D-AA362E1D855E}" type="pres">
      <dgm:prSet presAssocID="{DCE5B916-2D68-4FD7-A0FE-79E3805162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77A880-2205-4B62-825A-F511B9595BE5}" type="pres">
      <dgm:prSet presAssocID="{25C89120-1671-4DB3-AFD1-FB2B368CE959}" presName="spacer" presStyleCnt="0"/>
      <dgm:spPr/>
    </dgm:pt>
    <dgm:pt modelId="{88D67C5C-EAC4-4AE7-A800-A5B344B5EF31}" type="pres">
      <dgm:prSet presAssocID="{F764D038-E17B-47AA-A6D5-69B39FF78AD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1B2CF2-A100-4E28-B869-2B2A03C2C583}" type="pres">
      <dgm:prSet presAssocID="{4F82D386-2FB0-4C3F-A5E9-0E9BAB3FB49F}" presName="spacer" presStyleCnt="0"/>
      <dgm:spPr/>
    </dgm:pt>
    <dgm:pt modelId="{758C7756-E012-46AE-B4D5-34CAE9C3916A}" type="pres">
      <dgm:prSet presAssocID="{2B086087-4387-444D-8F81-81FEFEFDCC0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BECF108-F7A8-41A1-926A-3B842F7BBF03}" type="pres">
      <dgm:prSet presAssocID="{C22C65A9-3A62-4BEB-AF45-CB2EE1935C02}" presName="spacer" presStyleCnt="0"/>
      <dgm:spPr/>
    </dgm:pt>
    <dgm:pt modelId="{1FB8712D-3E07-44F1-9F41-BE16F704E198}" type="pres">
      <dgm:prSet presAssocID="{FBBD7059-0B70-4219-88A8-405D0798D9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96EE01-BCB3-4F00-913F-B5D8F644AA38}" type="presOf" srcId="{2B086087-4387-444D-8F81-81FEFEFDCC02}" destId="{758C7756-E012-46AE-B4D5-34CAE9C3916A}" srcOrd="0" destOrd="0" presId="urn:microsoft.com/office/officeart/2005/8/layout/vList2"/>
    <dgm:cxn modelId="{BE0A922A-3242-4FAA-B5D7-8976CEAE604C}" type="presOf" srcId="{57929470-2333-4523-A8AC-1FE937A1132A}" destId="{37A234C3-E5F7-4C89-ADEC-85E9F78F5235}" srcOrd="0" destOrd="0" presId="urn:microsoft.com/office/officeart/2005/8/layout/vList2"/>
    <dgm:cxn modelId="{DC146432-15EC-451D-B19B-D0FF9470C91F}" type="presOf" srcId="{F764D038-E17B-47AA-A6D5-69B39FF78AD8}" destId="{88D67C5C-EAC4-4AE7-A800-A5B344B5EF31}" srcOrd="0" destOrd="0" presId="urn:microsoft.com/office/officeart/2005/8/layout/vList2"/>
    <dgm:cxn modelId="{87EC9635-2E18-4F96-8729-D0A1B7806CAC}" srcId="{57929470-2333-4523-A8AC-1FE937A1132A}" destId="{2B086087-4387-444D-8F81-81FEFEFDCC02}" srcOrd="3" destOrd="0" parTransId="{46C90DAC-9A7A-4A67-AE54-417ECF0AF200}" sibTransId="{C22C65A9-3A62-4BEB-AF45-CB2EE1935C02}"/>
    <dgm:cxn modelId="{CBF0A461-9161-47BB-8F72-874FAECE7513}" type="presOf" srcId="{B6A9BA9B-3BFC-44CC-9A2A-F0C4D9E2D027}" destId="{C08476CC-96A6-499C-B3C7-774C2BCEA44F}" srcOrd="0" destOrd="0" presId="urn:microsoft.com/office/officeart/2005/8/layout/vList2"/>
    <dgm:cxn modelId="{C633CC6F-E176-4824-B205-7610B831C518}" type="presOf" srcId="{FBBD7059-0B70-4219-88A8-405D0798D9EE}" destId="{1FB8712D-3E07-44F1-9F41-BE16F704E198}" srcOrd="0" destOrd="0" presId="urn:microsoft.com/office/officeart/2005/8/layout/vList2"/>
    <dgm:cxn modelId="{F5DBE04F-C112-4935-9A5B-DF744360F710}" srcId="{57929470-2333-4523-A8AC-1FE937A1132A}" destId="{F764D038-E17B-47AA-A6D5-69B39FF78AD8}" srcOrd="2" destOrd="0" parTransId="{C20FBE47-6AC6-4166-9A1E-71EAC426220B}" sibTransId="{4F82D386-2FB0-4C3F-A5E9-0E9BAB3FB49F}"/>
    <dgm:cxn modelId="{07B83156-3FAD-4EFC-B823-18466789F77D}" srcId="{57929470-2333-4523-A8AC-1FE937A1132A}" destId="{B6A9BA9B-3BFC-44CC-9A2A-F0C4D9E2D027}" srcOrd="0" destOrd="0" parTransId="{AD2E9242-F1D2-40CE-99A9-5ABE3BD88E07}" sibTransId="{7E9440C7-CFAD-4372-BBDF-6CB0059C8F59}"/>
    <dgm:cxn modelId="{85E63659-5EE0-4D06-8268-FA8019628EE1}" srcId="{57929470-2333-4523-A8AC-1FE937A1132A}" destId="{FBBD7059-0B70-4219-88A8-405D0798D9EE}" srcOrd="4" destOrd="0" parTransId="{41D5E6BC-F2E2-4D46-B537-56140A28DE95}" sibTransId="{94926228-CA34-4C8A-9A10-C9202BE00EFA}"/>
    <dgm:cxn modelId="{1218B7B1-8656-4604-8AE8-52AC69B45703}" srcId="{57929470-2333-4523-A8AC-1FE937A1132A}" destId="{DCE5B916-2D68-4FD7-A0FE-79E38051621E}" srcOrd="1" destOrd="0" parTransId="{CB8ADDF3-0703-46EE-92D8-A5AE3A4F34CF}" sibTransId="{25C89120-1671-4DB3-AFD1-FB2B368CE959}"/>
    <dgm:cxn modelId="{D9C689F6-9DFD-47B4-99D3-E051C3E692E4}" type="presOf" srcId="{DCE5B916-2D68-4FD7-A0FE-79E38051621E}" destId="{78DBFCF0-0B6B-4F86-9B1D-AA362E1D855E}" srcOrd="0" destOrd="0" presId="urn:microsoft.com/office/officeart/2005/8/layout/vList2"/>
    <dgm:cxn modelId="{C6BA44C8-A169-4920-BC59-723225FCCA42}" type="presParOf" srcId="{37A234C3-E5F7-4C89-ADEC-85E9F78F5235}" destId="{C08476CC-96A6-499C-B3C7-774C2BCEA44F}" srcOrd="0" destOrd="0" presId="urn:microsoft.com/office/officeart/2005/8/layout/vList2"/>
    <dgm:cxn modelId="{8818E848-C984-4FC6-A4CF-CF0F6FC9FC9F}" type="presParOf" srcId="{37A234C3-E5F7-4C89-ADEC-85E9F78F5235}" destId="{DE63D09E-02A3-452A-8CDE-18CE6645E24C}" srcOrd="1" destOrd="0" presId="urn:microsoft.com/office/officeart/2005/8/layout/vList2"/>
    <dgm:cxn modelId="{FC85FDF9-FCCF-4DD4-B864-B08AB94187DF}" type="presParOf" srcId="{37A234C3-E5F7-4C89-ADEC-85E9F78F5235}" destId="{78DBFCF0-0B6B-4F86-9B1D-AA362E1D855E}" srcOrd="2" destOrd="0" presId="urn:microsoft.com/office/officeart/2005/8/layout/vList2"/>
    <dgm:cxn modelId="{9CCF13A4-CC3B-4308-9ACF-7744CBE46FFC}" type="presParOf" srcId="{37A234C3-E5F7-4C89-ADEC-85E9F78F5235}" destId="{CB77A880-2205-4B62-825A-F511B9595BE5}" srcOrd="3" destOrd="0" presId="urn:microsoft.com/office/officeart/2005/8/layout/vList2"/>
    <dgm:cxn modelId="{D173EE7C-52B3-4F28-A2DB-CB5E76402137}" type="presParOf" srcId="{37A234C3-E5F7-4C89-ADEC-85E9F78F5235}" destId="{88D67C5C-EAC4-4AE7-A800-A5B344B5EF31}" srcOrd="4" destOrd="0" presId="urn:microsoft.com/office/officeart/2005/8/layout/vList2"/>
    <dgm:cxn modelId="{87993DAA-C45F-42B1-9F1F-17FCA91223EF}" type="presParOf" srcId="{37A234C3-E5F7-4C89-ADEC-85E9F78F5235}" destId="{3D1B2CF2-A100-4E28-B869-2B2A03C2C583}" srcOrd="5" destOrd="0" presId="urn:microsoft.com/office/officeart/2005/8/layout/vList2"/>
    <dgm:cxn modelId="{91464C71-33F1-4789-A422-44667AC8DE66}" type="presParOf" srcId="{37A234C3-E5F7-4C89-ADEC-85E9F78F5235}" destId="{758C7756-E012-46AE-B4D5-34CAE9C3916A}" srcOrd="6" destOrd="0" presId="urn:microsoft.com/office/officeart/2005/8/layout/vList2"/>
    <dgm:cxn modelId="{D31C76DF-B6F7-4D47-8552-6839A36B9D49}" type="presParOf" srcId="{37A234C3-E5F7-4C89-ADEC-85E9F78F5235}" destId="{3BECF108-F7A8-41A1-926A-3B842F7BBF03}" srcOrd="7" destOrd="0" presId="urn:microsoft.com/office/officeart/2005/8/layout/vList2"/>
    <dgm:cxn modelId="{AB7BDD70-19FC-4914-A30A-58DDA9F90681}" type="presParOf" srcId="{37A234C3-E5F7-4C89-ADEC-85E9F78F5235}" destId="{1FB8712D-3E07-44F1-9F41-BE16F704E198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6D024B-9E23-4649-AF30-2FC768820F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66525CA-7A48-4C14-85CB-C2F440142D71}">
      <dgm:prSet/>
      <dgm:spPr>
        <a:noFill/>
      </dgm:spPr>
      <dgm:t>
        <a:bodyPr/>
        <a:lstStyle/>
        <a:p>
          <a:r>
            <a:rPr lang="es-MX" dirty="0"/>
            <a:t>Lenguaje de consulta</a:t>
          </a:r>
        </a:p>
      </dgm:t>
    </dgm:pt>
    <dgm:pt modelId="{96C2B461-6407-4DAE-8741-D7A2713EBC4D}" type="parTrans" cxnId="{FB568289-6144-4E42-AB9A-3156CE546FD3}">
      <dgm:prSet/>
      <dgm:spPr/>
      <dgm:t>
        <a:bodyPr/>
        <a:lstStyle/>
        <a:p>
          <a:endParaRPr lang="es-MX"/>
        </a:p>
      </dgm:t>
    </dgm:pt>
    <dgm:pt modelId="{D7DDC7DA-DF6D-4576-B6F0-20580B7AFB30}" type="sibTrans" cxnId="{FB568289-6144-4E42-AB9A-3156CE546FD3}">
      <dgm:prSet/>
      <dgm:spPr/>
      <dgm:t>
        <a:bodyPr/>
        <a:lstStyle/>
        <a:p>
          <a:endParaRPr lang="es-MX"/>
        </a:p>
      </dgm:t>
    </dgm:pt>
    <dgm:pt modelId="{B5326C4F-C756-4805-A358-B95E5C42C2DE}">
      <dgm:prSet/>
      <dgm:spPr>
        <a:noFill/>
      </dgm:spPr>
      <dgm:t>
        <a:bodyPr/>
        <a:lstStyle/>
        <a:p>
          <a:r>
            <a:rPr lang="es-MX" dirty="0"/>
            <a:t>Obtienes lo que pides</a:t>
          </a:r>
        </a:p>
      </dgm:t>
    </dgm:pt>
    <dgm:pt modelId="{402A9AF0-3C63-4FB4-B959-4D3A63E2DC2F}" type="parTrans" cxnId="{33F55E5B-097C-4500-A366-1DD3A6DFD5DF}">
      <dgm:prSet/>
      <dgm:spPr/>
      <dgm:t>
        <a:bodyPr/>
        <a:lstStyle/>
        <a:p>
          <a:endParaRPr lang="es-MX"/>
        </a:p>
      </dgm:t>
    </dgm:pt>
    <dgm:pt modelId="{AB4E1839-1C2A-4F9B-86C3-0E2820D458E1}" type="sibTrans" cxnId="{33F55E5B-097C-4500-A366-1DD3A6DFD5DF}">
      <dgm:prSet/>
      <dgm:spPr/>
      <dgm:t>
        <a:bodyPr/>
        <a:lstStyle/>
        <a:p>
          <a:endParaRPr lang="es-MX"/>
        </a:p>
      </dgm:t>
    </dgm:pt>
    <dgm:pt modelId="{E241EBAC-965B-4C7D-9DC5-F23B2E817B5B}">
      <dgm:prSet/>
      <dgm:spPr>
        <a:noFill/>
      </dgm:spPr>
      <dgm:t>
        <a:bodyPr/>
        <a:lstStyle/>
        <a:p>
          <a:r>
            <a:rPr lang="es-MX" dirty="0"/>
            <a:t>Compatibilidad entre versiones</a:t>
          </a:r>
        </a:p>
      </dgm:t>
    </dgm:pt>
    <dgm:pt modelId="{C0B05345-F8DE-4F77-8AC6-82C85CF04484}" type="parTrans" cxnId="{4D677EA0-7891-4BBD-B79E-B7578FA7E182}">
      <dgm:prSet/>
      <dgm:spPr/>
      <dgm:t>
        <a:bodyPr/>
        <a:lstStyle/>
        <a:p>
          <a:endParaRPr lang="es-MX"/>
        </a:p>
      </dgm:t>
    </dgm:pt>
    <dgm:pt modelId="{9C21AC3D-C6BF-44DE-961C-F47DE3D8CFF1}" type="sibTrans" cxnId="{4D677EA0-7891-4BBD-B79E-B7578FA7E182}">
      <dgm:prSet/>
      <dgm:spPr/>
      <dgm:t>
        <a:bodyPr/>
        <a:lstStyle/>
        <a:p>
          <a:endParaRPr lang="es-MX"/>
        </a:p>
      </dgm:t>
    </dgm:pt>
    <dgm:pt modelId="{0A1B699E-2516-4F53-85E6-E74ACDE12AF3}">
      <dgm:prSet/>
      <dgm:spPr>
        <a:noFill/>
      </dgm:spPr>
      <dgm:t>
        <a:bodyPr/>
        <a:lstStyle/>
        <a:p>
          <a:r>
            <a:rPr lang="es-MX" dirty="0"/>
            <a:t>Manejo de errores implícito</a:t>
          </a:r>
        </a:p>
      </dgm:t>
    </dgm:pt>
    <dgm:pt modelId="{354DA4B9-4C44-4121-AC59-18EC720F2C6D}" type="parTrans" cxnId="{A59D9543-13CF-4CE4-8C49-B69ACD21434A}">
      <dgm:prSet/>
      <dgm:spPr/>
      <dgm:t>
        <a:bodyPr/>
        <a:lstStyle/>
        <a:p>
          <a:endParaRPr lang="es-MX"/>
        </a:p>
      </dgm:t>
    </dgm:pt>
    <dgm:pt modelId="{8CB4610D-3CF2-4E5F-8587-5967F2541F9D}" type="sibTrans" cxnId="{A59D9543-13CF-4CE4-8C49-B69ACD21434A}">
      <dgm:prSet/>
      <dgm:spPr/>
      <dgm:t>
        <a:bodyPr/>
        <a:lstStyle/>
        <a:p>
          <a:endParaRPr lang="es-MX"/>
        </a:p>
      </dgm:t>
    </dgm:pt>
    <dgm:pt modelId="{C9963EF1-832B-4DE0-BF2B-D8FE89BCC7C0}">
      <dgm:prSet/>
      <dgm:spPr>
        <a:noFill/>
      </dgm:spPr>
      <dgm:t>
        <a:bodyPr/>
        <a:lstStyle/>
        <a:p>
          <a:r>
            <a:rPr lang="es-MX"/>
            <a:t>Con esquema del servidor</a:t>
          </a:r>
          <a:endParaRPr lang="es-MX" dirty="0"/>
        </a:p>
      </dgm:t>
    </dgm:pt>
    <dgm:pt modelId="{1E15FD04-25A1-4E62-98BA-74607B038919}" type="parTrans" cxnId="{09845AA1-4C68-4C39-A3C2-F6D666B6A91D}">
      <dgm:prSet/>
      <dgm:spPr/>
      <dgm:t>
        <a:bodyPr/>
        <a:lstStyle/>
        <a:p>
          <a:endParaRPr lang="es-MX"/>
        </a:p>
      </dgm:t>
    </dgm:pt>
    <dgm:pt modelId="{9872ED2D-6681-4B55-B6B2-1F7E70FA6ADB}" type="sibTrans" cxnId="{09845AA1-4C68-4C39-A3C2-F6D666B6A91D}">
      <dgm:prSet/>
      <dgm:spPr/>
      <dgm:t>
        <a:bodyPr/>
        <a:lstStyle/>
        <a:p>
          <a:endParaRPr lang="es-MX"/>
        </a:p>
      </dgm:t>
    </dgm:pt>
    <dgm:pt modelId="{EAEA62FF-EF3A-4F5C-BC02-0DB03BCF3A4B}" type="pres">
      <dgm:prSet presAssocID="{BB6D024B-9E23-4649-AF30-2FC768820F95}" presName="linear" presStyleCnt="0">
        <dgm:presLayoutVars>
          <dgm:animLvl val="lvl"/>
          <dgm:resizeHandles val="exact"/>
        </dgm:presLayoutVars>
      </dgm:prSet>
      <dgm:spPr/>
    </dgm:pt>
    <dgm:pt modelId="{A4B9A021-5B1A-4833-AEEF-6606B2543D59}" type="pres">
      <dgm:prSet presAssocID="{D66525CA-7A48-4C14-85CB-C2F440142D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9C48C5A-9BCC-410F-BD13-446D594C3431}" type="pres">
      <dgm:prSet presAssocID="{D7DDC7DA-DF6D-4576-B6F0-20580B7AFB30}" presName="spacer" presStyleCnt="0"/>
      <dgm:spPr/>
    </dgm:pt>
    <dgm:pt modelId="{8746F192-CAC1-46AA-91D5-D9CCB1D80608}" type="pres">
      <dgm:prSet presAssocID="{B5326C4F-C756-4805-A358-B95E5C42C2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B1E94F-B247-4338-98C4-1DC927E90F20}" type="pres">
      <dgm:prSet presAssocID="{AB4E1839-1C2A-4F9B-86C3-0E2820D458E1}" presName="spacer" presStyleCnt="0"/>
      <dgm:spPr/>
    </dgm:pt>
    <dgm:pt modelId="{8364EEBB-5BD7-44F2-8018-E062FB300D38}" type="pres">
      <dgm:prSet presAssocID="{C9963EF1-832B-4DE0-BF2B-D8FE89BCC7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ABFDE8-846F-4FBA-9123-B092D7163773}" type="pres">
      <dgm:prSet presAssocID="{9872ED2D-6681-4B55-B6B2-1F7E70FA6ADB}" presName="spacer" presStyleCnt="0"/>
      <dgm:spPr/>
    </dgm:pt>
    <dgm:pt modelId="{E468A42E-E545-4C56-9899-EFF24AF3815D}" type="pres">
      <dgm:prSet presAssocID="{E241EBAC-965B-4C7D-9DC5-F23B2E817B5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025CFD-C3BF-4CEF-BE94-871382E62B8D}" type="pres">
      <dgm:prSet presAssocID="{9C21AC3D-C6BF-44DE-961C-F47DE3D8CFF1}" presName="spacer" presStyleCnt="0"/>
      <dgm:spPr/>
    </dgm:pt>
    <dgm:pt modelId="{682C7B75-952E-4817-903E-642A45DCFAE4}" type="pres">
      <dgm:prSet presAssocID="{0A1B699E-2516-4F53-85E6-E74ACDE12AF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0910916-4637-471B-943E-C1F4BCD051AB}" type="presOf" srcId="{0A1B699E-2516-4F53-85E6-E74ACDE12AF3}" destId="{682C7B75-952E-4817-903E-642A45DCFAE4}" srcOrd="0" destOrd="0" presId="urn:microsoft.com/office/officeart/2005/8/layout/vList2"/>
    <dgm:cxn modelId="{264B2B22-802E-4377-9FBB-205CF276E2E4}" type="presOf" srcId="{D66525CA-7A48-4C14-85CB-C2F440142D71}" destId="{A4B9A021-5B1A-4833-AEEF-6606B2543D59}" srcOrd="0" destOrd="0" presId="urn:microsoft.com/office/officeart/2005/8/layout/vList2"/>
    <dgm:cxn modelId="{33F55E5B-097C-4500-A366-1DD3A6DFD5DF}" srcId="{BB6D024B-9E23-4649-AF30-2FC768820F95}" destId="{B5326C4F-C756-4805-A358-B95E5C42C2DE}" srcOrd="1" destOrd="0" parTransId="{402A9AF0-3C63-4FB4-B959-4D3A63E2DC2F}" sibTransId="{AB4E1839-1C2A-4F9B-86C3-0E2820D458E1}"/>
    <dgm:cxn modelId="{A59D9543-13CF-4CE4-8C49-B69ACD21434A}" srcId="{BB6D024B-9E23-4649-AF30-2FC768820F95}" destId="{0A1B699E-2516-4F53-85E6-E74ACDE12AF3}" srcOrd="4" destOrd="0" parTransId="{354DA4B9-4C44-4121-AC59-18EC720F2C6D}" sibTransId="{8CB4610D-3CF2-4E5F-8587-5967F2541F9D}"/>
    <dgm:cxn modelId="{3FBACC4C-6622-4C0E-830E-D38945D80F7D}" type="presOf" srcId="{C9963EF1-832B-4DE0-BF2B-D8FE89BCC7C0}" destId="{8364EEBB-5BD7-44F2-8018-E062FB300D38}" srcOrd="0" destOrd="0" presId="urn:microsoft.com/office/officeart/2005/8/layout/vList2"/>
    <dgm:cxn modelId="{F5964078-7E03-4ACE-A1A4-05F0189B755F}" type="presOf" srcId="{E241EBAC-965B-4C7D-9DC5-F23B2E817B5B}" destId="{E468A42E-E545-4C56-9899-EFF24AF3815D}" srcOrd="0" destOrd="0" presId="urn:microsoft.com/office/officeart/2005/8/layout/vList2"/>
    <dgm:cxn modelId="{1972E35A-2AE5-4C0A-AF38-40CD4E73177B}" type="presOf" srcId="{B5326C4F-C756-4805-A358-B95E5C42C2DE}" destId="{8746F192-CAC1-46AA-91D5-D9CCB1D80608}" srcOrd="0" destOrd="0" presId="urn:microsoft.com/office/officeart/2005/8/layout/vList2"/>
    <dgm:cxn modelId="{5E303F7E-76A6-4845-B644-BB7EDB27C6E8}" type="presOf" srcId="{BB6D024B-9E23-4649-AF30-2FC768820F95}" destId="{EAEA62FF-EF3A-4F5C-BC02-0DB03BCF3A4B}" srcOrd="0" destOrd="0" presId="urn:microsoft.com/office/officeart/2005/8/layout/vList2"/>
    <dgm:cxn modelId="{FB568289-6144-4E42-AB9A-3156CE546FD3}" srcId="{BB6D024B-9E23-4649-AF30-2FC768820F95}" destId="{D66525CA-7A48-4C14-85CB-C2F440142D71}" srcOrd="0" destOrd="0" parTransId="{96C2B461-6407-4DAE-8741-D7A2713EBC4D}" sibTransId="{D7DDC7DA-DF6D-4576-B6F0-20580B7AFB30}"/>
    <dgm:cxn modelId="{4D677EA0-7891-4BBD-B79E-B7578FA7E182}" srcId="{BB6D024B-9E23-4649-AF30-2FC768820F95}" destId="{E241EBAC-965B-4C7D-9DC5-F23B2E817B5B}" srcOrd="3" destOrd="0" parTransId="{C0B05345-F8DE-4F77-8AC6-82C85CF04484}" sibTransId="{9C21AC3D-C6BF-44DE-961C-F47DE3D8CFF1}"/>
    <dgm:cxn modelId="{09845AA1-4C68-4C39-A3C2-F6D666B6A91D}" srcId="{BB6D024B-9E23-4649-AF30-2FC768820F95}" destId="{C9963EF1-832B-4DE0-BF2B-D8FE89BCC7C0}" srcOrd="2" destOrd="0" parTransId="{1E15FD04-25A1-4E62-98BA-74607B038919}" sibTransId="{9872ED2D-6681-4B55-B6B2-1F7E70FA6ADB}"/>
    <dgm:cxn modelId="{C3E1B22E-B5A7-4CC3-81C6-1D9398A48B99}" type="presParOf" srcId="{EAEA62FF-EF3A-4F5C-BC02-0DB03BCF3A4B}" destId="{A4B9A021-5B1A-4833-AEEF-6606B2543D59}" srcOrd="0" destOrd="0" presId="urn:microsoft.com/office/officeart/2005/8/layout/vList2"/>
    <dgm:cxn modelId="{CAB6E476-45CC-42BF-94C0-D8BD7432FD58}" type="presParOf" srcId="{EAEA62FF-EF3A-4F5C-BC02-0DB03BCF3A4B}" destId="{39C48C5A-9BCC-410F-BD13-446D594C3431}" srcOrd="1" destOrd="0" presId="urn:microsoft.com/office/officeart/2005/8/layout/vList2"/>
    <dgm:cxn modelId="{7013FB58-E808-4151-BD54-F4B6A82F41F3}" type="presParOf" srcId="{EAEA62FF-EF3A-4F5C-BC02-0DB03BCF3A4B}" destId="{8746F192-CAC1-46AA-91D5-D9CCB1D80608}" srcOrd="2" destOrd="0" presId="urn:microsoft.com/office/officeart/2005/8/layout/vList2"/>
    <dgm:cxn modelId="{DE0057F0-8FF6-42D9-9BF4-E8BBE6A3A3E6}" type="presParOf" srcId="{EAEA62FF-EF3A-4F5C-BC02-0DB03BCF3A4B}" destId="{7FB1E94F-B247-4338-98C4-1DC927E90F20}" srcOrd="3" destOrd="0" presId="urn:microsoft.com/office/officeart/2005/8/layout/vList2"/>
    <dgm:cxn modelId="{27901411-AAF0-48F7-A08B-C9F1746F9A08}" type="presParOf" srcId="{EAEA62FF-EF3A-4F5C-BC02-0DB03BCF3A4B}" destId="{8364EEBB-5BD7-44F2-8018-E062FB300D38}" srcOrd="4" destOrd="0" presId="urn:microsoft.com/office/officeart/2005/8/layout/vList2"/>
    <dgm:cxn modelId="{8EC1C67E-A5BD-4774-B79D-2463248D7792}" type="presParOf" srcId="{EAEA62FF-EF3A-4F5C-BC02-0DB03BCF3A4B}" destId="{78ABFDE8-846F-4FBA-9123-B092D7163773}" srcOrd="5" destOrd="0" presId="urn:microsoft.com/office/officeart/2005/8/layout/vList2"/>
    <dgm:cxn modelId="{9251E548-2D12-4603-85C1-AAC51C30D500}" type="presParOf" srcId="{EAEA62FF-EF3A-4F5C-BC02-0DB03BCF3A4B}" destId="{E468A42E-E545-4C56-9899-EFF24AF3815D}" srcOrd="6" destOrd="0" presId="urn:microsoft.com/office/officeart/2005/8/layout/vList2"/>
    <dgm:cxn modelId="{BA0F3A40-FD4E-48D6-98FA-9A00B8B0C32A}" type="presParOf" srcId="{EAEA62FF-EF3A-4F5C-BC02-0DB03BCF3A4B}" destId="{E7025CFD-C3BF-4CEF-BE94-871382E62B8D}" srcOrd="7" destOrd="0" presId="urn:microsoft.com/office/officeart/2005/8/layout/vList2"/>
    <dgm:cxn modelId="{0BD33BF9-06B1-449A-B7EF-DFBFA02B3BA8}" type="presParOf" srcId="{EAEA62FF-EF3A-4F5C-BC02-0DB03BCF3A4B}" destId="{682C7B75-952E-4817-903E-642A45DCFA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98211-A15D-46AF-AB58-D9092E8FAD20}">
      <dsp:nvSpPr>
        <dsp:cNvPr id="0" name=""/>
        <dsp:cNvSpPr/>
      </dsp:nvSpPr>
      <dsp:spPr>
        <a:xfrm>
          <a:off x="0" y="1250466"/>
          <a:ext cx="6964492" cy="1667288"/>
        </a:xfrm>
        <a:prstGeom prst="notchedRightArrow">
          <a:avLst/>
        </a:prstGeom>
        <a:solidFill>
          <a:srgbClr val="E1009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05A13-C4EB-4F34-8B57-942B4AC371E2}">
      <dsp:nvSpPr>
        <dsp:cNvPr id="0" name=""/>
        <dsp:cNvSpPr/>
      </dsp:nvSpPr>
      <dsp:spPr>
        <a:xfrm>
          <a:off x="3137" y="0"/>
          <a:ext cx="1508859" cy="16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RPC</a:t>
          </a:r>
        </a:p>
      </dsp:txBody>
      <dsp:txXfrm>
        <a:off x="3137" y="0"/>
        <a:ext cx="1508859" cy="1667288"/>
      </dsp:txXfrm>
    </dsp:sp>
    <dsp:sp modelId="{19FE77FB-4373-47DA-A575-4674ADA91A76}">
      <dsp:nvSpPr>
        <dsp:cNvPr id="0" name=""/>
        <dsp:cNvSpPr/>
      </dsp:nvSpPr>
      <dsp:spPr>
        <a:xfrm>
          <a:off x="549156" y="1875699"/>
          <a:ext cx="416822" cy="416822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ABA11-6C73-4134-B8AA-38A4BEAAF668}">
      <dsp:nvSpPr>
        <dsp:cNvPr id="0" name=""/>
        <dsp:cNvSpPr/>
      </dsp:nvSpPr>
      <dsp:spPr>
        <a:xfrm>
          <a:off x="1587439" y="2500932"/>
          <a:ext cx="1508859" cy="16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SOAP</a:t>
          </a:r>
        </a:p>
      </dsp:txBody>
      <dsp:txXfrm>
        <a:off x="1587439" y="2500932"/>
        <a:ext cx="1508859" cy="1667288"/>
      </dsp:txXfrm>
    </dsp:sp>
    <dsp:sp modelId="{42F427B8-B443-438D-82A8-60461868EA3E}">
      <dsp:nvSpPr>
        <dsp:cNvPr id="0" name=""/>
        <dsp:cNvSpPr/>
      </dsp:nvSpPr>
      <dsp:spPr>
        <a:xfrm>
          <a:off x="2133458" y="1875699"/>
          <a:ext cx="416822" cy="416822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4C04-9E78-4B45-8E49-099C11A29616}">
      <dsp:nvSpPr>
        <dsp:cNvPr id="0" name=""/>
        <dsp:cNvSpPr/>
      </dsp:nvSpPr>
      <dsp:spPr>
        <a:xfrm>
          <a:off x="3171742" y="0"/>
          <a:ext cx="1508859" cy="16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REST</a:t>
          </a:r>
        </a:p>
      </dsp:txBody>
      <dsp:txXfrm>
        <a:off x="3171742" y="0"/>
        <a:ext cx="1508859" cy="1667288"/>
      </dsp:txXfrm>
    </dsp:sp>
    <dsp:sp modelId="{D440DEC8-058D-42EA-9378-0485F47B9813}">
      <dsp:nvSpPr>
        <dsp:cNvPr id="0" name=""/>
        <dsp:cNvSpPr/>
      </dsp:nvSpPr>
      <dsp:spPr>
        <a:xfrm>
          <a:off x="3717761" y="1875699"/>
          <a:ext cx="416822" cy="416822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C8B4-98A1-436D-9782-A16DD6372ECC}">
      <dsp:nvSpPr>
        <dsp:cNvPr id="0" name=""/>
        <dsp:cNvSpPr/>
      </dsp:nvSpPr>
      <dsp:spPr>
        <a:xfrm>
          <a:off x="4756045" y="2500932"/>
          <a:ext cx="1508859" cy="166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 err="1"/>
            <a:t>GraphQL</a:t>
          </a:r>
          <a:endParaRPr lang="es-MX" sz="2500" kern="1200" dirty="0"/>
        </a:p>
      </dsp:txBody>
      <dsp:txXfrm>
        <a:off x="4756045" y="2500932"/>
        <a:ext cx="1508859" cy="1667288"/>
      </dsp:txXfrm>
    </dsp:sp>
    <dsp:sp modelId="{6EA94338-C660-4011-9E09-9FE7438669CD}">
      <dsp:nvSpPr>
        <dsp:cNvPr id="0" name=""/>
        <dsp:cNvSpPr/>
      </dsp:nvSpPr>
      <dsp:spPr>
        <a:xfrm>
          <a:off x="5302064" y="1875699"/>
          <a:ext cx="416822" cy="416822"/>
        </a:xfrm>
        <a:prstGeom prst="ellipse">
          <a:avLst/>
        </a:prstGeom>
        <a:solidFill>
          <a:srgbClr val="E1009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476CC-96A6-499C-B3C7-774C2BCEA44F}">
      <dsp:nvSpPr>
        <dsp:cNvPr id="0" name=""/>
        <dsp:cNvSpPr/>
      </dsp:nvSpPr>
      <dsp:spPr>
        <a:xfrm>
          <a:off x="0" y="729773"/>
          <a:ext cx="4041710" cy="52767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Verbos HTTP</a:t>
          </a:r>
        </a:p>
      </dsp:txBody>
      <dsp:txXfrm>
        <a:off x="25759" y="755532"/>
        <a:ext cx="3990192" cy="476152"/>
      </dsp:txXfrm>
    </dsp:sp>
    <dsp:sp modelId="{78DBFCF0-0B6B-4F86-9B1D-AA362E1D855E}">
      <dsp:nvSpPr>
        <dsp:cNvPr id="0" name=""/>
        <dsp:cNvSpPr/>
      </dsp:nvSpPr>
      <dsp:spPr>
        <a:xfrm>
          <a:off x="0" y="1320804"/>
          <a:ext cx="4041710" cy="52767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Mucho código para una consulta</a:t>
          </a:r>
        </a:p>
      </dsp:txBody>
      <dsp:txXfrm>
        <a:off x="25759" y="1346563"/>
        <a:ext cx="3990192" cy="476152"/>
      </dsp:txXfrm>
    </dsp:sp>
    <dsp:sp modelId="{88D67C5C-EAC4-4AE7-A800-A5B344B5EF31}">
      <dsp:nvSpPr>
        <dsp:cNvPr id="0" name=""/>
        <dsp:cNvSpPr/>
      </dsp:nvSpPr>
      <dsp:spPr>
        <a:xfrm>
          <a:off x="0" y="1911834"/>
          <a:ext cx="4041710" cy="52767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Sin esquema del servidor</a:t>
          </a:r>
        </a:p>
      </dsp:txBody>
      <dsp:txXfrm>
        <a:off x="25759" y="1937593"/>
        <a:ext cx="3990192" cy="476152"/>
      </dsp:txXfrm>
    </dsp:sp>
    <dsp:sp modelId="{758C7756-E012-46AE-B4D5-34CAE9C3916A}">
      <dsp:nvSpPr>
        <dsp:cNvPr id="0" name=""/>
        <dsp:cNvSpPr/>
      </dsp:nvSpPr>
      <dsp:spPr>
        <a:xfrm>
          <a:off x="0" y="2502864"/>
          <a:ext cx="4041710" cy="52767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Mantenimiento por versionado</a:t>
          </a:r>
        </a:p>
      </dsp:txBody>
      <dsp:txXfrm>
        <a:off x="25759" y="2528623"/>
        <a:ext cx="3990192" cy="476152"/>
      </dsp:txXfrm>
    </dsp:sp>
    <dsp:sp modelId="{1FB8712D-3E07-44F1-9F41-BE16F704E198}">
      <dsp:nvSpPr>
        <dsp:cNvPr id="0" name=""/>
        <dsp:cNvSpPr/>
      </dsp:nvSpPr>
      <dsp:spPr>
        <a:xfrm>
          <a:off x="0" y="3093894"/>
          <a:ext cx="4041710" cy="52767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Manejo de errores explícito</a:t>
          </a:r>
        </a:p>
      </dsp:txBody>
      <dsp:txXfrm>
        <a:off x="25759" y="3119653"/>
        <a:ext cx="399019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9A021-5B1A-4833-AEEF-6606B2543D59}">
      <dsp:nvSpPr>
        <dsp:cNvPr id="0" name=""/>
        <dsp:cNvSpPr/>
      </dsp:nvSpPr>
      <dsp:spPr>
        <a:xfrm>
          <a:off x="0" y="664051"/>
          <a:ext cx="4041710" cy="55165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Lenguaje de consulta</a:t>
          </a:r>
        </a:p>
      </dsp:txBody>
      <dsp:txXfrm>
        <a:off x="26930" y="690981"/>
        <a:ext cx="3987850" cy="497795"/>
      </dsp:txXfrm>
    </dsp:sp>
    <dsp:sp modelId="{8746F192-CAC1-46AA-91D5-D9CCB1D80608}">
      <dsp:nvSpPr>
        <dsp:cNvPr id="0" name=""/>
        <dsp:cNvSpPr/>
      </dsp:nvSpPr>
      <dsp:spPr>
        <a:xfrm>
          <a:off x="0" y="1281946"/>
          <a:ext cx="4041710" cy="55165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Obtienes lo que pides</a:t>
          </a:r>
        </a:p>
      </dsp:txBody>
      <dsp:txXfrm>
        <a:off x="26930" y="1308876"/>
        <a:ext cx="3987850" cy="497795"/>
      </dsp:txXfrm>
    </dsp:sp>
    <dsp:sp modelId="{8364EEBB-5BD7-44F2-8018-E062FB300D38}">
      <dsp:nvSpPr>
        <dsp:cNvPr id="0" name=""/>
        <dsp:cNvSpPr/>
      </dsp:nvSpPr>
      <dsp:spPr>
        <a:xfrm>
          <a:off x="0" y="1899841"/>
          <a:ext cx="4041710" cy="55165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Con esquema del servidor</a:t>
          </a:r>
          <a:endParaRPr lang="es-MX" sz="2300" kern="1200" dirty="0"/>
        </a:p>
      </dsp:txBody>
      <dsp:txXfrm>
        <a:off x="26930" y="1926771"/>
        <a:ext cx="3987850" cy="497795"/>
      </dsp:txXfrm>
    </dsp:sp>
    <dsp:sp modelId="{E468A42E-E545-4C56-9899-EFF24AF3815D}">
      <dsp:nvSpPr>
        <dsp:cNvPr id="0" name=""/>
        <dsp:cNvSpPr/>
      </dsp:nvSpPr>
      <dsp:spPr>
        <a:xfrm>
          <a:off x="0" y="2517736"/>
          <a:ext cx="4041710" cy="55165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Compatibilidad entre versiones</a:t>
          </a:r>
        </a:p>
      </dsp:txBody>
      <dsp:txXfrm>
        <a:off x="26930" y="2544666"/>
        <a:ext cx="3987850" cy="497795"/>
      </dsp:txXfrm>
    </dsp:sp>
    <dsp:sp modelId="{682C7B75-952E-4817-903E-642A45DCFAE4}">
      <dsp:nvSpPr>
        <dsp:cNvPr id="0" name=""/>
        <dsp:cNvSpPr/>
      </dsp:nvSpPr>
      <dsp:spPr>
        <a:xfrm>
          <a:off x="0" y="3135631"/>
          <a:ext cx="4041710" cy="55165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Manejo de errores implícito</a:t>
          </a:r>
        </a:p>
      </dsp:txBody>
      <dsp:txXfrm>
        <a:off x="26930" y="3162561"/>
        <a:ext cx="398785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6154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61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6814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75840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3234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5334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0168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3037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9512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87053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2543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E8CB-881D-4BB2-9C98-72D4F17E571E}" type="datetimeFigureOut">
              <a:rPr lang="es-MX" smtClean="0"/>
              <a:t>27/02/2024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BA66-CA8D-42E2-B299-C2FE8F4E76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10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raphql.org/lear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raphql.org/lear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raphql.org/lear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hyperlink" Target="https://www.redhat.com/architect/apis-soap-rest-graphql-grpc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s://aws.amazon.com/es/compare/the-difference-between-graphql-and-rest/#:~:text=Key%20differences%3A%20GraphQL%20vs.%20REST%20A%20REST%20API,has%20been%20more%20focused%20on%20making%20new%20APIs.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cc.inaoep.mx/~hugojair/Courses/Discretas2012/Diapositivas/EnriqueMunoz/grafos.pdf" TargetMode="External"/><Relationship Id="rId2" Type="http://schemas.openxmlformats.org/officeDocument/2006/relationships/hyperlink" Target="https://es.wikibooks.org/wiki/Matem%C3%A1tica_Discreta/Teor%C3%ADa_de_grafo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3A31C-5D28-B456-C0E2-175FEF663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902"/>
            <a:ext cx="9144000" cy="982196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Introducción 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GraphQL | GraphQL API | Data Query language | W3villa">
            <a:extLst>
              <a:ext uri="{FF2B5EF4-FFF2-40B4-BE49-F238E27FC236}">
                <a16:creationId xmlns:a16="http://schemas.microsoft.com/office/drawing/2014/main" id="{99A17ED6-7FD7-0D90-D456-769FDF87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86312"/>
            <a:ext cx="5715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F50A8C5-0C53-4031-3168-0F33D479E941}"/>
              </a:ext>
            </a:extLst>
          </p:cNvPr>
          <p:cNvSpPr/>
          <p:nvPr/>
        </p:nvSpPr>
        <p:spPr>
          <a:xfrm>
            <a:off x="1004231" y="670288"/>
            <a:ext cx="721453" cy="720000"/>
          </a:xfrm>
          <a:prstGeom prst="ellipse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Signo menos 16">
            <a:extLst>
              <a:ext uri="{FF2B5EF4-FFF2-40B4-BE49-F238E27FC236}">
                <a16:creationId xmlns:a16="http://schemas.microsoft.com/office/drawing/2014/main" id="{BAC19478-E9F1-DD62-DE9B-9A62D1BD1378}"/>
              </a:ext>
            </a:extLst>
          </p:cNvPr>
          <p:cNvSpPr/>
          <p:nvPr/>
        </p:nvSpPr>
        <p:spPr>
          <a:xfrm rot="19861156">
            <a:off x="-682518" y="1006709"/>
            <a:ext cx="2464809" cy="985649"/>
          </a:xfrm>
          <a:prstGeom prst="mathMinus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DD338C9-88D8-E21B-59AE-C13BE9D3DC29}"/>
              </a:ext>
            </a:extLst>
          </p:cNvPr>
          <p:cNvSpPr/>
          <p:nvPr/>
        </p:nvSpPr>
        <p:spPr>
          <a:xfrm rot="14523352">
            <a:off x="11952996" y="-357945"/>
            <a:ext cx="721453" cy="720000"/>
          </a:xfrm>
          <a:prstGeom prst="ellipse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igno menos 20">
            <a:extLst>
              <a:ext uri="{FF2B5EF4-FFF2-40B4-BE49-F238E27FC236}">
                <a16:creationId xmlns:a16="http://schemas.microsoft.com/office/drawing/2014/main" id="{B251A89D-2084-88E6-77D5-F7F39E444F05}"/>
              </a:ext>
            </a:extLst>
          </p:cNvPr>
          <p:cNvSpPr/>
          <p:nvPr/>
        </p:nvSpPr>
        <p:spPr>
          <a:xfrm rot="12784508">
            <a:off x="10266247" y="-21524"/>
            <a:ext cx="2464809" cy="985649"/>
          </a:xfrm>
          <a:prstGeom prst="mathMinus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8" name="Picture 2" descr="GraphQL | GraphQL API | Data Query language | W3villa">
            <a:extLst>
              <a:ext uri="{FF2B5EF4-FFF2-40B4-BE49-F238E27FC236}">
                <a16:creationId xmlns:a16="http://schemas.microsoft.com/office/drawing/2014/main" id="{5C99D856-7AD8-CC1D-30EE-1FECA42D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8454" y="2937902"/>
            <a:ext cx="5715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C0222-267D-88A2-ADFE-A76EFB20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Adiós a las convenciones, ¡bienvenida especificación de </a:t>
            </a:r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716B823-5A0E-8AA0-FC19-38D46FBC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28" y="2171585"/>
            <a:ext cx="4197293" cy="132556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especificación de los campos que queremos obtener del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268DA-C4D6-8BB2-8529-E148C55C5171}"/>
              </a:ext>
            </a:extLst>
          </p:cNvPr>
          <p:cNvSpPr txBox="1"/>
          <p:nvPr/>
        </p:nvSpPr>
        <p:spPr>
          <a:xfrm>
            <a:off x="278934" y="6399221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3F95E22-872D-B429-EF03-29F1C2DC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28" y="3593033"/>
            <a:ext cx="4684247" cy="1306624"/>
          </a:xfrm>
          <a:prstGeom prst="rect">
            <a:avLst/>
          </a:prstGeom>
        </p:spPr>
      </p:pic>
      <p:sp>
        <p:nvSpPr>
          <p:cNvPr id="18" name="Marcador de contenido 10">
            <a:extLst>
              <a:ext uri="{FF2B5EF4-FFF2-40B4-BE49-F238E27FC236}">
                <a16:creationId xmlns:a16="http://schemas.microsoft.com/office/drawing/2014/main" id="{E5150A7A-7A6C-73C3-8D8A-6D142F1DD7DD}"/>
              </a:ext>
            </a:extLst>
          </p:cNvPr>
          <p:cNvSpPr txBox="1">
            <a:spLocks/>
          </p:cNvSpPr>
          <p:nvPr/>
        </p:nvSpPr>
        <p:spPr>
          <a:xfrm>
            <a:off x="6373536" y="2088148"/>
            <a:ext cx="3683466" cy="140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Valores para la ejecución de consultas.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FBDEADB-AC7F-90FF-FAD3-7E4A9D1DC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36" y="3759296"/>
            <a:ext cx="4662680" cy="974097"/>
          </a:xfrm>
          <a:prstGeom prst="rect">
            <a:avLst/>
          </a:prstGeom>
        </p:spPr>
      </p:pic>
      <p:pic>
        <p:nvPicPr>
          <p:cNvPr id="23" name="Picture 2" descr="GraphQL | GraphQL API | Data Query language | W3villa">
            <a:extLst>
              <a:ext uri="{FF2B5EF4-FFF2-40B4-BE49-F238E27FC236}">
                <a16:creationId xmlns:a16="http://schemas.microsoft.com/office/drawing/2014/main" id="{53071A9B-9451-1588-1134-90A1BF583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0414" y="3389861"/>
            <a:ext cx="2679114" cy="194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GraphQL | GraphQL API | Data Query language | W3villa">
            <a:extLst>
              <a:ext uri="{FF2B5EF4-FFF2-40B4-BE49-F238E27FC236}">
                <a16:creationId xmlns:a16="http://schemas.microsoft.com/office/drawing/2014/main" id="{5898124C-73EF-EEEC-0F70-9B9536DB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02" y="5503825"/>
            <a:ext cx="3735654" cy="2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GraphQL | GraphQL API | Data Query language | W3villa">
            <a:extLst>
              <a:ext uri="{FF2B5EF4-FFF2-40B4-BE49-F238E27FC236}">
                <a16:creationId xmlns:a16="http://schemas.microsoft.com/office/drawing/2014/main" id="{5471B68F-D05C-C0D3-D95B-A3B51442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2457">
            <a:off x="9975681" y="1108609"/>
            <a:ext cx="3735654" cy="2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499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716B823-5A0E-8AA0-FC19-38D46FBC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27906"/>
            <a:ext cx="5257800" cy="159651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Unidades reutilizables para construcción de campos, que se incluyen dentro de la especificación del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contenido 10">
            <a:extLst>
              <a:ext uri="{FF2B5EF4-FFF2-40B4-BE49-F238E27FC236}">
                <a16:creationId xmlns:a16="http://schemas.microsoft.com/office/drawing/2014/main" id="{E5150A7A-7A6C-73C3-8D8A-6D142F1DD7DD}"/>
              </a:ext>
            </a:extLst>
          </p:cNvPr>
          <p:cNvSpPr txBox="1">
            <a:spLocks/>
          </p:cNvSpPr>
          <p:nvPr/>
        </p:nvSpPr>
        <p:spPr>
          <a:xfrm>
            <a:off x="838199" y="1298862"/>
            <a:ext cx="4548931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Alias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Renombrado de resultados según el valor de diferentes argumentos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47E2FC-1178-CB24-3FC3-03ADBD95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04" y="3574801"/>
            <a:ext cx="4489180" cy="13175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892930-BB7F-A26F-01A9-D4409BF8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17" y="3185799"/>
            <a:ext cx="4141365" cy="20955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7A3461-A1E0-ADF3-2B0A-2D86E6DE52FC}"/>
              </a:ext>
            </a:extLst>
          </p:cNvPr>
          <p:cNvSpPr txBox="1"/>
          <p:nvPr/>
        </p:nvSpPr>
        <p:spPr>
          <a:xfrm>
            <a:off x="278934" y="6399221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GraphQL | GraphQL API | Data Query language | W3villa">
            <a:extLst>
              <a:ext uri="{FF2B5EF4-FFF2-40B4-BE49-F238E27FC236}">
                <a16:creationId xmlns:a16="http://schemas.microsoft.com/office/drawing/2014/main" id="{B2026985-D645-2BAE-18F4-69328DC6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02" y="-1344650"/>
            <a:ext cx="3735654" cy="2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raphQL | GraphQL API | Data Query language | W3villa">
            <a:extLst>
              <a:ext uri="{FF2B5EF4-FFF2-40B4-BE49-F238E27FC236}">
                <a16:creationId xmlns:a16="http://schemas.microsoft.com/office/drawing/2014/main" id="{2A1B126A-E4F6-D80B-5D5A-EEBC1D16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4013">
            <a:off x="3272544" y="5028997"/>
            <a:ext cx="3911306" cy="28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raphQL | GraphQL API | Data Query language | W3villa">
            <a:extLst>
              <a:ext uri="{FF2B5EF4-FFF2-40B4-BE49-F238E27FC236}">
                <a16:creationId xmlns:a16="http://schemas.microsoft.com/office/drawing/2014/main" id="{035E021A-AC1C-CC7A-CF32-CD947142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4013">
            <a:off x="-2810653" y="408316"/>
            <a:ext cx="3911306" cy="28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41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10">
            <a:extLst>
              <a:ext uri="{FF2B5EF4-FFF2-40B4-BE49-F238E27FC236}">
                <a16:creationId xmlns:a16="http://schemas.microsoft.com/office/drawing/2014/main" id="{E5150A7A-7A6C-73C3-8D8A-6D142F1DD7DD}"/>
              </a:ext>
            </a:extLst>
          </p:cNvPr>
          <p:cNvSpPr txBox="1">
            <a:spLocks/>
          </p:cNvSpPr>
          <p:nvPr/>
        </p:nvSpPr>
        <p:spPr>
          <a:xfrm>
            <a:off x="3342313" y="2416523"/>
            <a:ext cx="5507373" cy="2024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Mutaciones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Cualquier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puede implementarse para causar escritura de datos. Es necesario establecer convenciones para que estas lo provoquen explícitamente.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8551B0F-FFC9-72D5-6501-0C30A06D5DFC}"/>
              </a:ext>
            </a:extLst>
          </p:cNvPr>
          <p:cNvSpPr txBox="1"/>
          <p:nvPr/>
        </p:nvSpPr>
        <p:spPr>
          <a:xfrm>
            <a:off x="278934" y="6399221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GraphQL | GraphQL API | Data Query language | W3villa">
            <a:extLst>
              <a:ext uri="{FF2B5EF4-FFF2-40B4-BE49-F238E27FC236}">
                <a16:creationId xmlns:a16="http://schemas.microsoft.com/office/drawing/2014/main" id="{4D4CB2C9-1D53-0CFA-5237-F82B21000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4013">
            <a:off x="3272544" y="-1809953"/>
            <a:ext cx="3911306" cy="28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GraphQL | GraphQL API | Data Query language | W3villa">
            <a:extLst>
              <a:ext uri="{FF2B5EF4-FFF2-40B4-BE49-F238E27FC236}">
                <a16:creationId xmlns:a16="http://schemas.microsoft.com/office/drawing/2014/main" id="{89CC6DA4-92F2-9464-3300-D049FB68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4013">
            <a:off x="-1955653" y="2463880"/>
            <a:ext cx="3911306" cy="28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GraphQL | GraphQL API | Data Query language | W3villa">
            <a:extLst>
              <a:ext uri="{FF2B5EF4-FFF2-40B4-BE49-F238E27FC236}">
                <a16:creationId xmlns:a16="http://schemas.microsoft.com/office/drawing/2014/main" id="{A36D2B39-9617-AC43-FD1A-51943F42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34724">
            <a:off x="9788672" y="5048049"/>
            <a:ext cx="3911306" cy="28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GraphQL | GraphQL API | Data Query language | W3villa">
            <a:extLst>
              <a:ext uri="{FF2B5EF4-FFF2-40B4-BE49-F238E27FC236}">
                <a16:creationId xmlns:a16="http://schemas.microsoft.com/office/drawing/2014/main" id="{4C321C35-EABA-997F-83DE-8A81F66D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746">
            <a:off x="10904728" y="84100"/>
            <a:ext cx="3735654" cy="2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66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9D317-BA80-A370-998A-4CF5A355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" descr="GraphQL | GraphQL API | Data Query language | W3villa">
            <a:extLst>
              <a:ext uri="{FF2B5EF4-FFF2-40B4-BE49-F238E27FC236}">
                <a16:creationId xmlns:a16="http://schemas.microsoft.com/office/drawing/2014/main" id="{22027E0B-6D33-2259-FE72-759D8897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-2071688"/>
            <a:ext cx="5715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aphQL | GraphQL API | Data Query language | W3villa">
            <a:extLst>
              <a:ext uri="{FF2B5EF4-FFF2-40B4-BE49-F238E27FC236}">
                <a16:creationId xmlns:a16="http://schemas.microsoft.com/office/drawing/2014/main" id="{D29C8C0C-BA03-0D84-EE20-7FC508C9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4906">
            <a:off x="-3133927" y="2460650"/>
            <a:ext cx="4598210" cy="333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raphQL | GraphQL API | Data Query language | W3villa">
            <a:extLst>
              <a:ext uri="{FF2B5EF4-FFF2-40B4-BE49-F238E27FC236}">
                <a16:creationId xmlns:a16="http://schemas.microsoft.com/office/drawing/2014/main" id="{3563A724-6BBD-D8AA-9102-1A42BDF2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4906">
            <a:off x="7350769" y="5187254"/>
            <a:ext cx="4598210" cy="333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84174320-C731-265B-5456-4FF07A8E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8946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ACE7-CFB0-796D-90C1-9E5163A9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para intercambio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9215D6-59FC-87B1-F365-AB448BBD31CA}"/>
              </a:ext>
            </a:extLst>
          </p:cNvPr>
          <p:cNvSpPr txBox="1"/>
          <p:nvPr/>
        </p:nvSpPr>
        <p:spPr>
          <a:xfrm>
            <a:off x="838200" y="620080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architect's guide to APIs: SOAP, REST,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Enable Architect (redhat.com)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E70A6999-FDB9-9E70-5BCA-68FFBAED8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23613"/>
            <a:ext cx="3057787" cy="30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5AD806-E4D9-72A9-F7D7-D98D70146913}"/>
              </a:ext>
            </a:extLst>
          </p:cNvPr>
          <p:cNvSpPr txBox="1"/>
          <p:nvPr/>
        </p:nvSpPr>
        <p:spPr>
          <a:xfrm>
            <a:off x="7315201" y="6285126"/>
            <a:ext cx="4669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*API (</a:t>
            </a:r>
            <a:r>
              <a:rPr lang="es-MX" sz="105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05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 Interfaces): capa de comunicación entre </a:t>
            </a:r>
          </a:p>
          <a:p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aplicaciones para compartir información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B16505-5B34-1519-7426-F929ADA2C253}"/>
              </a:ext>
            </a:extLst>
          </p:cNvPr>
          <p:cNvSpPr txBox="1"/>
          <p:nvPr/>
        </p:nvSpPr>
        <p:spPr>
          <a:xfrm>
            <a:off x="838200" y="3119735"/>
            <a:ext cx="327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necesidad de compartir información orilló a la industria a generar estándares. </a:t>
            </a:r>
          </a:p>
        </p:txBody>
      </p:sp>
      <p:pic>
        <p:nvPicPr>
          <p:cNvPr id="13" name="Picture 2" descr="GraphQL | GraphQL API | Data Query language | W3villa">
            <a:extLst>
              <a:ext uri="{FF2B5EF4-FFF2-40B4-BE49-F238E27FC236}">
                <a16:creationId xmlns:a16="http://schemas.microsoft.com/office/drawing/2014/main" id="{600ECCAD-77F1-5C32-C49C-F0B3441A6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4906">
            <a:off x="7350769" y="-1692111"/>
            <a:ext cx="4598210" cy="333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39ACC190-27C8-70F8-21B1-D0DC30038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832537"/>
              </p:ext>
            </p:extLst>
          </p:nvPr>
        </p:nvGraphicFramePr>
        <p:xfrm>
          <a:off x="4389308" y="1452616"/>
          <a:ext cx="6964492" cy="416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2" descr="GraphQL | GraphQL API | Data Query language | W3villa">
            <a:extLst>
              <a:ext uri="{FF2B5EF4-FFF2-40B4-BE49-F238E27FC236}">
                <a16:creationId xmlns:a16="http://schemas.microsoft.com/office/drawing/2014/main" id="{D4E20A6C-77EB-D35A-5C65-3A6035A7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-4405405" y="-19182"/>
            <a:ext cx="5715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raphQL | GraphQL API | Data Query language | W3villa">
            <a:extLst>
              <a:ext uri="{FF2B5EF4-FFF2-40B4-BE49-F238E27FC236}">
                <a16:creationId xmlns:a16="http://schemas.microsoft.com/office/drawing/2014/main" id="{60B87A50-10FA-BA03-204D-5024166C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-4181096" y="4723257"/>
            <a:ext cx="5715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67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EA219-B080-2244-C6A5-4E24B2BD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89" y="2351476"/>
            <a:ext cx="4543111" cy="21550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Proyecto open-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gobernado por la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Soportado por varias organizaciones como Meta, AWS, Linux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pic>
        <p:nvPicPr>
          <p:cNvPr id="2054" name="Picture 6" descr="GraphQL FoundationがJoint Development Foundationとのコラボレーションを発表 ー オープンソースと ...">
            <a:extLst>
              <a:ext uri="{FF2B5EF4-FFF2-40B4-BE49-F238E27FC236}">
                <a16:creationId xmlns:a16="http://schemas.microsoft.com/office/drawing/2014/main" id="{C7915C5A-681A-7C6E-D04F-45B21046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07308"/>
            <a:ext cx="4543111" cy="144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9E5D021-AC68-2BC1-B278-CC87988968C2}"/>
              </a:ext>
            </a:extLst>
          </p:cNvPr>
          <p:cNvSpPr txBox="1"/>
          <p:nvPr/>
        </p:nvSpPr>
        <p:spPr>
          <a:xfrm>
            <a:off x="497048" y="6142383"/>
            <a:ext cx="61449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https://graphql.org/faq/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2E6F6D-B573-1B99-73D5-D946ECA376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GraphQL | GraphQL API | Data Query language | W3villa">
            <a:extLst>
              <a:ext uri="{FF2B5EF4-FFF2-40B4-BE49-F238E27FC236}">
                <a16:creationId xmlns:a16="http://schemas.microsoft.com/office/drawing/2014/main" id="{7A0629AC-1F0C-2A2F-2AA4-4C9B015C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-4181096" y="-2116080"/>
            <a:ext cx="5715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aphQL | GraphQL API | Data Query language | W3villa">
            <a:extLst>
              <a:ext uri="{FF2B5EF4-FFF2-40B4-BE49-F238E27FC236}">
                <a16:creationId xmlns:a16="http://schemas.microsoft.com/office/drawing/2014/main" id="{576D93A7-46D7-5C13-517C-C6296027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9416074" y="5248543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2BFDEDCE-8D87-ECA6-C7FD-0CD867411958}"/>
              </a:ext>
            </a:extLst>
          </p:cNvPr>
          <p:cNvSpPr/>
          <p:nvPr/>
        </p:nvSpPr>
        <p:spPr>
          <a:xfrm>
            <a:off x="10729256" y="370476"/>
            <a:ext cx="721453" cy="720000"/>
          </a:xfrm>
          <a:prstGeom prst="ellipse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629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0441B-B877-C20F-AB5C-D803B578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340" y="2368296"/>
            <a:ext cx="2848286" cy="2121408"/>
          </a:xfrm>
        </p:spPr>
        <p:txBody>
          <a:bodyPr anchor="ctr">
            <a:normAutofit/>
          </a:bodyPr>
          <a:lstStyle/>
          <a:p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¿Por qué </a:t>
            </a:r>
            <a:r>
              <a:rPr lang="es-MX" sz="4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3486E-D915-8440-9C87-C5BB1FBA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8" y="2368296"/>
            <a:ext cx="5250873" cy="2121407"/>
          </a:xfrm>
        </p:spPr>
        <p:txBody>
          <a:bodyPr anchor="ctr">
            <a:noAutofit/>
          </a:bodyPr>
          <a:lstStyle/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Representación esquematizada similar al lenguaje natural (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Tipificación de datos y ejecución de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Agregación de datos por componentes (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Reducción de necesidad de cambios</a:t>
            </a:r>
          </a:p>
        </p:txBody>
      </p:sp>
      <p:pic>
        <p:nvPicPr>
          <p:cNvPr id="6" name="Picture 2" descr="GraphQL | GraphQL API | Data Query language | W3villa">
            <a:extLst>
              <a:ext uri="{FF2B5EF4-FFF2-40B4-BE49-F238E27FC236}">
                <a16:creationId xmlns:a16="http://schemas.microsoft.com/office/drawing/2014/main" id="{B0FAEF92-7B1C-DAD8-9B10-ADE374C7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9416074" y="-1618003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aphQL | GraphQL API | Data Query language | W3villa">
            <a:extLst>
              <a:ext uri="{FF2B5EF4-FFF2-40B4-BE49-F238E27FC236}">
                <a16:creationId xmlns:a16="http://schemas.microsoft.com/office/drawing/2014/main" id="{3B7938AA-AA25-8230-A948-E1F2D63C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-2565789" y="5138820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BF8E374-30FD-0A13-43AB-77AB002632B9}"/>
              </a:ext>
            </a:extLst>
          </p:cNvPr>
          <p:cNvSpPr/>
          <p:nvPr/>
        </p:nvSpPr>
        <p:spPr>
          <a:xfrm>
            <a:off x="9338606" y="5791112"/>
            <a:ext cx="721453" cy="720000"/>
          </a:xfrm>
          <a:prstGeom prst="ellipse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433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31FB1-4F05-80BE-E169-EC8DBC9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vs REST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1C1722EC-BB03-C9D7-AA02-356AB7166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16595"/>
              </p:ext>
            </p:extLst>
          </p:nvPr>
        </p:nvGraphicFramePr>
        <p:xfrm>
          <a:off x="1326003" y="1728095"/>
          <a:ext cx="40417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F7DFB69-5FFC-6A8C-4907-178B59E39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347180"/>
              </p:ext>
            </p:extLst>
          </p:nvPr>
        </p:nvGraphicFramePr>
        <p:xfrm>
          <a:off x="6096000" y="1728095"/>
          <a:ext cx="40417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47C47B6-B289-3C63-2BE6-04713617ED8F}"/>
              </a:ext>
            </a:extLst>
          </p:cNvPr>
          <p:cNvSpPr txBox="1"/>
          <p:nvPr/>
        </p:nvSpPr>
        <p:spPr>
          <a:xfrm>
            <a:off x="597716" y="602471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GraphQL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y API de REST: diferencia entre las arquitecturas de diseño de API. AWS (amazon.com)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103B87-BDA8-F712-AFD5-09F551B3520D}"/>
              </a:ext>
            </a:extLst>
          </p:cNvPr>
          <p:cNvSpPr txBox="1"/>
          <p:nvPr/>
        </p:nvSpPr>
        <p:spPr>
          <a:xfrm>
            <a:off x="1326003" y="18353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EC370-284D-96AE-6666-872DF2CADD37}"/>
              </a:ext>
            </a:extLst>
          </p:cNvPr>
          <p:cNvSpPr txBox="1"/>
          <p:nvPr/>
        </p:nvSpPr>
        <p:spPr>
          <a:xfrm>
            <a:off x="6096000" y="17958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GraphQL | GraphQL API | Data Query language | W3villa">
            <a:extLst>
              <a:ext uri="{FF2B5EF4-FFF2-40B4-BE49-F238E27FC236}">
                <a16:creationId xmlns:a16="http://schemas.microsoft.com/office/drawing/2014/main" id="{2C92F9CF-4330-6841-93D8-F62573FB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-2565789" y="-1700516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raphQL | GraphQL API | Data Query language | W3villa">
            <a:extLst>
              <a:ext uri="{FF2B5EF4-FFF2-40B4-BE49-F238E27FC236}">
                <a16:creationId xmlns:a16="http://schemas.microsoft.com/office/drawing/2014/main" id="{CB2FD756-4B96-B019-74D1-8C41D465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7925">
            <a:off x="10699388" y="-606053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raphQL | GraphQL API | Data Query language | W3villa">
            <a:extLst>
              <a:ext uri="{FF2B5EF4-FFF2-40B4-BE49-F238E27FC236}">
                <a16:creationId xmlns:a16="http://schemas.microsoft.com/office/drawing/2014/main" id="{27D1EFC1-752B-0BFA-3D95-A0BDD7A3D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913" y="5197141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007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5FAF6-2FB1-93E7-9BD9-97DF3A76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Pensando en grafos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6ED94-A946-9C8B-CC87-290C708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547" y="2160086"/>
            <a:ext cx="4455253" cy="2729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Los grafos son estructuras discretas compuestas por vértices y aristas que conectan pares de esos puntos.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“Un grafo es una representación gráfica de objetos y relaciones binarias entre éstos”. - INAOEP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AD6BB4-8AA3-9EFF-B859-F2920CCDB574}"/>
              </a:ext>
            </a:extLst>
          </p:cNvPr>
          <p:cNvSpPr txBox="1"/>
          <p:nvPr/>
        </p:nvSpPr>
        <p:spPr>
          <a:xfrm>
            <a:off x="5261916" y="597300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Matemática Discreta/Teoría de grafos - Wikilibros (wikibooks.org)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grafos.pdf (inaoep.mx)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168DBF3F-DE05-664F-ED7C-F73758544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3087"/>
            <a:ext cx="5172075" cy="3171825"/>
          </a:xfrm>
          <a:prstGeom prst="rect">
            <a:avLst/>
          </a:prstGeom>
        </p:spPr>
      </p:pic>
      <p:pic>
        <p:nvPicPr>
          <p:cNvPr id="10" name="Picture 2" descr="GraphQL | GraphQL API | Data Query language | W3villa">
            <a:extLst>
              <a:ext uri="{FF2B5EF4-FFF2-40B4-BE49-F238E27FC236}">
                <a16:creationId xmlns:a16="http://schemas.microsoft.com/office/drawing/2014/main" id="{43720E0D-C4EB-F6FD-F48A-D359527B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913" y="-1648049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raphQL | GraphQL API | Data Query language | W3villa">
            <a:extLst>
              <a:ext uri="{FF2B5EF4-FFF2-40B4-BE49-F238E27FC236}">
                <a16:creationId xmlns:a16="http://schemas.microsoft.com/office/drawing/2014/main" id="{9346DA37-18E3-C25B-03AA-614589CC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8329" y="5196536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40BDB1A-C621-F573-0F96-E781F535CFFF}"/>
              </a:ext>
            </a:extLst>
          </p:cNvPr>
          <p:cNvSpPr/>
          <p:nvPr/>
        </p:nvSpPr>
        <p:spPr>
          <a:xfrm>
            <a:off x="-157819" y="1123087"/>
            <a:ext cx="721453" cy="720000"/>
          </a:xfrm>
          <a:prstGeom prst="ellipse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8675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5C19E-9F45-C0A2-71DF-82006282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87" y="2415611"/>
            <a:ext cx="2469624" cy="1277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7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Pensando</a:t>
            </a:r>
            <a:r>
              <a:rPr lang="en-US" sz="3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</a:t>
            </a:r>
            <a:endParaRPr lang="en-US" sz="37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2A312-E86C-2CE5-7A3A-CAF35503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6" y="4043076"/>
            <a:ext cx="2446465" cy="9580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modelas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6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2" descr="GraphQL | GraphQL API | Data Query language | W3villa">
            <a:extLst>
              <a:ext uri="{FF2B5EF4-FFF2-40B4-BE49-F238E27FC236}">
                <a16:creationId xmlns:a16="http://schemas.microsoft.com/office/drawing/2014/main" id="{3B42723B-4437-0D1A-233B-3D59B407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8329" y="-1660669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A9BC47C-69A2-D8C7-49A1-7A3F02EC3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49" y="1468940"/>
            <a:ext cx="6877050" cy="3838575"/>
          </a:xfrm>
          <a:prstGeom prst="rect">
            <a:avLst/>
          </a:prstGeom>
        </p:spPr>
      </p:pic>
      <p:pic>
        <p:nvPicPr>
          <p:cNvPr id="11" name="Picture 2" descr="GraphQL | GraphQL API | Data Query language | W3villa">
            <a:extLst>
              <a:ext uri="{FF2B5EF4-FFF2-40B4-BE49-F238E27FC236}">
                <a16:creationId xmlns:a16="http://schemas.microsoft.com/office/drawing/2014/main" id="{F13466E4-4BEA-50B0-E840-F943C164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4685">
            <a:off x="-872466" y="4279219"/>
            <a:ext cx="1744929" cy="126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raphQL | GraphQL API | Data Query language | W3villa">
            <a:extLst>
              <a:ext uri="{FF2B5EF4-FFF2-40B4-BE49-F238E27FC236}">
                <a16:creationId xmlns:a16="http://schemas.microsoft.com/office/drawing/2014/main" id="{908A6D63-F938-62EE-F429-96543F6F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0603">
            <a:off x="10534497" y="726973"/>
            <a:ext cx="3735654" cy="2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raphQL | GraphQL API | Data Query language | W3villa">
            <a:extLst>
              <a:ext uri="{FF2B5EF4-FFF2-40B4-BE49-F238E27FC236}">
                <a16:creationId xmlns:a16="http://schemas.microsoft.com/office/drawing/2014/main" id="{F9AB73D0-C5AF-EF00-F5B4-4EFCAD6E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22" y="5513350"/>
            <a:ext cx="3735654" cy="2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861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EF866-B0B9-D322-59EF-EDB36774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99" y="484705"/>
            <a:ext cx="4560584" cy="1128068"/>
          </a:xfrm>
        </p:spPr>
        <p:txBody>
          <a:bodyPr anchor="ctr">
            <a:normAutofit/>
          </a:bodyPr>
          <a:lstStyle/>
          <a:p>
            <a:pPr algn="just"/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Capa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BDDFE-E3BA-9614-A860-03C2961D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99" y="2674254"/>
            <a:ext cx="4559425" cy="150949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capa de negocio debe actuar como la única fuente de verdad para aplicar las reglas de dominio del negocio.</a:t>
            </a:r>
          </a:p>
        </p:txBody>
      </p:sp>
      <p:pic>
        <p:nvPicPr>
          <p:cNvPr id="5" name="Imagen 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1180A575-0539-FAE5-7D29-6D9DA0BF9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2977"/>
            <a:ext cx="5118001" cy="2832045"/>
          </a:xfrm>
          <a:prstGeom prst="rect">
            <a:avLst/>
          </a:prstGeom>
        </p:spPr>
      </p:pic>
      <p:pic>
        <p:nvPicPr>
          <p:cNvPr id="6" name="Picture 2" descr="GraphQL | GraphQL API | Data Query language | W3villa">
            <a:extLst>
              <a:ext uri="{FF2B5EF4-FFF2-40B4-BE49-F238E27FC236}">
                <a16:creationId xmlns:a16="http://schemas.microsoft.com/office/drawing/2014/main" id="{3F92065B-BC62-D559-6A65-3E6CB88F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0167" y="3711431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aphQL | GraphQL API | Data Query language | W3villa">
            <a:extLst>
              <a:ext uri="{FF2B5EF4-FFF2-40B4-BE49-F238E27FC236}">
                <a16:creationId xmlns:a16="http://schemas.microsoft.com/office/drawing/2014/main" id="{83395989-F879-A357-98F7-ED406583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0329">
            <a:off x="10445859" y="3823208"/>
            <a:ext cx="4557757" cy="330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aphQL | GraphQL API | Data Query language | W3villa">
            <a:extLst>
              <a:ext uri="{FF2B5EF4-FFF2-40B4-BE49-F238E27FC236}">
                <a16:creationId xmlns:a16="http://schemas.microsoft.com/office/drawing/2014/main" id="{F08AACBE-E442-EDF5-3B83-F49F48F9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22" y="-1354175"/>
            <a:ext cx="3735654" cy="2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BD57EFE-6752-3DBB-5193-EA6C83A44C54}"/>
              </a:ext>
            </a:extLst>
          </p:cNvPr>
          <p:cNvSpPr/>
          <p:nvPr/>
        </p:nvSpPr>
        <p:spPr>
          <a:xfrm>
            <a:off x="11831273" y="124705"/>
            <a:ext cx="721453" cy="720000"/>
          </a:xfrm>
          <a:prstGeom prst="ellipse">
            <a:avLst/>
          </a:prstGeom>
          <a:solidFill>
            <a:srgbClr val="E10098"/>
          </a:solidFill>
          <a:ln>
            <a:solidFill>
              <a:srgbClr val="E100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7102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1397</TotalTime>
  <Words>383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Introducción a GraphQL</vt:lpstr>
      <vt:lpstr>Presentación de PowerPoint</vt:lpstr>
      <vt:lpstr>APIs para intercambio de datos</vt:lpstr>
      <vt:lpstr>Presentación de PowerPoint</vt:lpstr>
      <vt:lpstr>¿Por qué GraphQL?</vt:lpstr>
      <vt:lpstr>GraphQL vs REST</vt:lpstr>
      <vt:lpstr>Pensando en grafos</vt:lpstr>
      <vt:lpstr>Pensando en grafos</vt:lpstr>
      <vt:lpstr>Capa de negocio</vt:lpstr>
      <vt:lpstr>Adiós a las convenciones, ¡bienvenida especificación de GraphQL!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GraphQL</dc:title>
  <dc:creator>Axel Frias Hernandez</dc:creator>
  <cp:lastModifiedBy>Axel Frias Hernandez</cp:lastModifiedBy>
  <cp:revision>6</cp:revision>
  <dcterms:created xsi:type="dcterms:W3CDTF">2024-02-27T23:37:50Z</dcterms:created>
  <dcterms:modified xsi:type="dcterms:W3CDTF">2024-02-28T22:55:14Z</dcterms:modified>
</cp:coreProperties>
</file>