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7E7B-A560-4AD2-BA9D-5276B3437199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5D83-6CD1-48DB-B5CD-A280085559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121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7E7B-A560-4AD2-BA9D-5276B3437199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5D83-6CD1-48DB-B5CD-A280085559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472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7E7B-A560-4AD2-BA9D-5276B3437199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5D83-6CD1-48DB-B5CD-A280085559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450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7E7B-A560-4AD2-BA9D-5276B3437199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5D83-6CD1-48DB-B5CD-A280085559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442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7E7B-A560-4AD2-BA9D-5276B3437199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5D83-6CD1-48DB-B5CD-A280085559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754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7E7B-A560-4AD2-BA9D-5276B3437199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5D83-6CD1-48DB-B5CD-A280085559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607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7E7B-A560-4AD2-BA9D-5276B3437199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5D83-6CD1-48DB-B5CD-A280085559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263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7E7B-A560-4AD2-BA9D-5276B3437199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5D83-6CD1-48DB-B5CD-A280085559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082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7E7B-A560-4AD2-BA9D-5276B3437199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5D83-6CD1-48DB-B5CD-A280085559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397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7E7B-A560-4AD2-BA9D-5276B3437199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5D83-6CD1-48DB-B5CD-A280085559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0483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7E7B-A560-4AD2-BA9D-5276B3437199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5D83-6CD1-48DB-B5CD-A280085559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6566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F7E7B-A560-4AD2-BA9D-5276B3437199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95D83-6CD1-48DB-B5CD-A280085559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844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1506" y="-104503"/>
            <a:ext cx="5337517" cy="1069780"/>
          </a:xfrm>
        </p:spPr>
        <p:txBody>
          <a:bodyPr>
            <a:normAutofit/>
          </a:bodyPr>
          <a:lstStyle/>
          <a:p>
            <a:r>
              <a:rPr lang="es-MX" sz="5400" b="1" dirty="0" smtClean="0"/>
              <a:t>Mi presentación </a:t>
            </a:r>
            <a:endParaRPr lang="es-MX" sz="5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8119" y="821585"/>
            <a:ext cx="11728269" cy="4351338"/>
          </a:xfrm>
        </p:spPr>
        <p:txBody>
          <a:bodyPr>
            <a:normAutofit/>
          </a:bodyPr>
          <a:lstStyle/>
          <a:p>
            <a:r>
              <a:rPr lang="es-MX" sz="3200" b="1" dirty="0" smtClean="0"/>
              <a:t>Me llamo Axel Gabriel Heraldez Hernández, tengo 15 años, </a:t>
            </a:r>
            <a:r>
              <a:rPr lang="es-MX" sz="3200" b="1" dirty="0" err="1" smtClean="0"/>
              <a:t>naci</a:t>
            </a:r>
            <a:r>
              <a:rPr lang="es-MX" sz="3200" b="1" dirty="0" smtClean="0"/>
              <a:t> el 17 de abril de 2009, me gusta la tecnología y el espacio, tengo varios pasatiempos como jugar videojuegos, jugar futbol, jugar basquetbol, jugar voleibol, me gusta mucho comer y dormir, no me gusta hacer nada que requiera demasiado esfuerzo.</a:t>
            </a:r>
            <a:endParaRPr lang="es-MX" sz="3200" b="1" dirty="0"/>
          </a:p>
        </p:txBody>
      </p:sp>
    </p:spTree>
    <p:extLst>
      <p:ext uri="{BB962C8B-B14F-4D97-AF65-F5344CB8AC3E}">
        <p14:creationId xmlns:p14="http://schemas.microsoft.com/office/powerpoint/2010/main" val="28703750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Mi presentación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 presentación</dc:title>
  <dc:creator>CC1</dc:creator>
  <cp:lastModifiedBy>CC1</cp:lastModifiedBy>
  <cp:revision>3</cp:revision>
  <dcterms:created xsi:type="dcterms:W3CDTF">2025-02-14T00:17:49Z</dcterms:created>
  <dcterms:modified xsi:type="dcterms:W3CDTF">2025-02-14T00:20:22Z</dcterms:modified>
</cp:coreProperties>
</file>