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2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7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50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42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54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6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63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82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97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48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56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F7E7B-A560-4AD2-BA9D-5276B343719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84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1506" y="-104503"/>
            <a:ext cx="5337517" cy="1069780"/>
          </a:xfrm>
        </p:spPr>
        <p:txBody>
          <a:bodyPr>
            <a:normAutofit/>
          </a:bodyPr>
          <a:lstStyle/>
          <a:p>
            <a:r>
              <a:rPr lang="es-MX" sz="5400" b="1" dirty="0" smtClean="0"/>
              <a:t>Mi presentación 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19" y="821585"/>
            <a:ext cx="11728269" cy="5719892"/>
          </a:xfrm>
        </p:spPr>
        <p:txBody>
          <a:bodyPr>
            <a:normAutofit/>
          </a:bodyPr>
          <a:lstStyle/>
          <a:p>
            <a:r>
              <a:rPr lang="es-MX" sz="3200" b="1" dirty="0" smtClean="0"/>
              <a:t>Me llamo Axel Gabriel Heraldez Hernández, tengo 15 años, </a:t>
            </a:r>
            <a:r>
              <a:rPr lang="es-MX" sz="3200" b="1" dirty="0" err="1" smtClean="0"/>
              <a:t>naci</a:t>
            </a:r>
            <a:r>
              <a:rPr lang="es-MX" sz="3200" b="1" dirty="0" smtClean="0"/>
              <a:t> el 17 de abril de 2009, me gusta la tecnología y el espacio, tengo varios pasatiempos como jugar videojuegos, jugar futbol, jugar basquetbol, jugar voleibol, me gusta mucho comer y dormir, no me gusta hacer nada que requiera demasiado esfuerzo</a:t>
            </a:r>
            <a:r>
              <a:rPr lang="es-MX" sz="3200" b="1" dirty="0" smtClean="0"/>
              <a:t>.</a:t>
            </a:r>
          </a:p>
          <a:p>
            <a:r>
              <a:rPr lang="es-MX" sz="3200" b="1" dirty="0" smtClean="0"/>
              <a:t>Mi comida favorita es la hamburguesa, mis películas favoritas son las de acción y de fantasía, me gusta leer libros de fantasía e imaginación, me gusta escuchar todo tipo de canciones, escucho mucho junior h, natanael cano, tito doble p.</a:t>
            </a:r>
          </a:p>
          <a:p>
            <a:r>
              <a:rPr lang="es-MX" sz="3200" b="1" dirty="0" smtClean="0"/>
              <a:t>Mis películas favoritas son las de the maze runner, los juegos del hambre y de series Alice in bordeland, stranger things y Shingeky no Kyojin 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287037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136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Mi presentación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presentación</dc:title>
  <dc:creator>CC1</dc:creator>
  <cp:lastModifiedBy>CC1</cp:lastModifiedBy>
  <cp:revision>5</cp:revision>
  <dcterms:created xsi:type="dcterms:W3CDTF">2025-02-14T00:17:49Z</dcterms:created>
  <dcterms:modified xsi:type="dcterms:W3CDTF">2025-02-19T00:08:43Z</dcterms:modified>
</cp:coreProperties>
</file>