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8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75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9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4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2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5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5B49-4BEB-4A6B-A090-48B214F55D9A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ACC-16F3-4B59-8126-77A8F43CAB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6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825500" y="3340443"/>
            <a:ext cx="10401300" cy="23364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93194" y="656823"/>
            <a:ext cx="2871989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80478" y="656822"/>
            <a:ext cx="2871989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7" name="直線接點 6"/>
          <p:cNvCxnSpPr>
            <a:stCxn id="4" idx="2"/>
          </p:cNvCxnSpPr>
          <p:nvPr/>
        </p:nvCxnSpPr>
        <p:spPr>
          <a:xfrm flipH="1">
            <a:off x="3329188" y="1210614"/>
            <a:ext cx="1" cy="4623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8916471" y="1210614"/>
            <a:ext cx="1" cy="4623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流程圖: 接點 9"/>
          <p:cNvSpPr>
            <a:spLocks/>
          </p:cNvSpPr>
          <p:nvPr/>
        </p:nvSpPr>
        <p:spPr>
          <a:xfrm>
            <a:off x="3239188" y="1584405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28979" y="148973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Create Socket</a:t>
            </a:r>
            <a:endParaRPr lang="zh-TW" altLang="en-US" dirty="0"/>
          </a:p>
        </p:txBody>
      </p:sp>
      <p:sp>
        <p:nvSpPr>
          <p:cNvPr id="12" name="流程圖: 接點 11"/>
          <p:cNvSpPr>
            <a:spLocks/>
          </p:cNvSpPr>
          <p:nvPr/>
        </p:nvSpPr>
        <p:spPr>
          <a:xfrm>
            <a:off x="3245801" y="2138196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013083" y="1858864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Create Socket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158455" y="204353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Bind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20202" y="2502655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Listening</a:t>
            </a:r>
            <a:endParaRPr lang="zh-TW" altLang="en-US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048360" y="2847469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Accept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134994" y="3487232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307001" y="4654473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107273" y="460444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230607" y="348994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089516" y="517765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Close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07001" y="519910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Close</a:t>
            </a:r>
            <a:endParaRPr lang="zh-TW" altLang="en-US" dirty="0"/>
          </a:p>
        </p:txBody>
      </p:sp>
      <p:sp>
        <p:nvSpPr>
          <p:cNvPr id="24" name="流程圖: 接點 23"/>
          <p:cNvSpPr>
            <a:spLocks/>
          </p:cNvSpPr>
          <p:nvPr/>
        </p:nvSpPr>
        <p:spPr>
          <a:xfrm>
            <a:off x="3245801" y="2948490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/>
          <p:cNvSpPr>
            <a:spLocks/>
          </p:cNvSpPr>
          <p:nvPr/>
        </p:nvSpPr>
        <p:spPr>
          <a:xfrm>
            <a:off x="3245801" y="3580456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接點 25"/>
          <p:cNvSpPr>
            <a:spLocks/>
          </p:cNvSpPr>
          <p:nvPr/>
        </p:nvSpPr>
        <p:spPr>
          <a:xfrm>
            <a:off x="3223853" y="4713969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>
            <a:spLocks/>
          </p:cNvSpPr>
          <p:nvPr/>
        </p:nvSpPr>
        <p:spPr>
          <a:xfrm>
            <a:off x="3237352" y="5336020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接點 27"/>
          <p:cNvSpPr>
            <a:spLocks/>
          </p:cNvSpPr>
          <p:nvPr/>
        </p:nvSpPr>
        <p:spPr>
          <a:xfrm>
            <a:off x="8826471" y="1953530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/>
          <p:cNvSpPr>
            <a:spLocks/>
          </p:cNvSpPr>
          <p:nvPr/>
        </p:nvSpPr>
        <p:spPr>
          <a:xfrm>
            <a:off x="8826471" y="2953755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接點 29"/>
          <p:cNvSpPr>
            <a:spLocks/>
          </p:cNvSpPr>
          <p:nvPr/>
        </p:nvSpPr>
        <p:spPr>
          <a:xfrm>
            <a:off x="8826471" y="3614119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>
            <a:spLocks/>
          </p:cNvSpPr>
          <p:nvPr/>
        </p:nvSpPr>
        <p:spPr>
          <a:xfrm>
            <a:off x="8826471" y="4726682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>
            <a:spLocks/>
          </p:cNvSpPr>
          <p:nvPr/>
        </p:nvSpPr>
        <p:spPr>
          <a:xfrm>
            <a:off x="8826471" y="5332790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9160118" y="287198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29" idx="2"/>
            <a:endCxn id="24" idx="6"/>
          </p:cNvCxnSpPr>
          <p:nvPr/>
        </p:nvCxnSpPr>
        <p:spPr>
          <a:xfrm flipH="1" flipV="1">
            <a:off x="3425801" y="3038490"/>
            <a:ext cx="5400670" cy="5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5" idx="6"/>
          </p:cNvCxnSpPr>
          <p:nvPr/>
        </p:nvCxnSpPr>
        <p:spPr>
          <a:xfrm flipH="1" flipV="1">
            <a:off x="3425801" y="3670456"/>
            <a:ext cx="5355670" cy="6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381353" y="4803969"/>
            <a:ext cx="542261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652757" y="33489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整數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74301" y="44698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86502" y="3364322"/>
            <a:ext cx="14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Loop N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25500" y="3363817"/>
            <a:ext cx="1009165" cy="2967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/>
          <p:nvPr/>
        </p:nvCxnSpPr>
        <p:spPr>
          <a:xfrm flipH="1" flipV="1">
            <a:off x="3428842" y="5425563"/>
            <a:ext cx="5355670" cy="6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272504" y="41083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Close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46293" y="404787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Close</a:t>
            </a:r>
            <a:endParaRPr lang="zh-TW" altLang="en-US" dirty="0"/>
          </a:p>
        </p:txBody>
      </p:sp>
      <p:sp>
        <p:nvSpPr>
          <p:cNvPr id="52" name="流程圖: 接點 51"/>
          <p:cNvSpPr>
            <a:spLocks/>
          </p:cNvSpPr>
          <p:nvPr/>
        </p:nvSpPr>
        <p:spPr>
          <a:xfrm>
            <a:off x="3237352" y="4192913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3448301" y="4267777"/>
            <a:ext cx="542261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接點 54"/>
          <p:cNvSpPr>
            <a:spLocks/>
          </p:cNvSpPr>
          <p:nvPr/>
        </p:nvSpPr>
        <p:spPr>
          <a:xfrm>
            <a:off x="8833083" y="4194808"/>
            <a:ext cx="180000" cy="18000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580914" y="3941012"/>
            <a:ext cx="8542929" cy="5192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1574211" y="3931489"/>
            <a:ext cx="935145" cy="2017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1554203" y="4996288"/>
            <a:ext cx="14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pt N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80914" y="5060853"/>
            <a:ext cx="8652659" cy="532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526173" y="3861954"/>
            <a:ext cx="14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pt N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0787" y="5084837"/>
            <a:ext cx="935145" cy="2017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35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蘇家弘</dc:creator>
  <cp:lastModifiedBy>蘇家弘</cp:lastModifiedBy>
  <cp:revision>4</cp:revision>
  <dcterms:created xsi:type="dcterms:W3CDTF">2021-09-27T15:44:56Z</dcterms:created>
  <dcterms:modified xsi:type="dcterms:W3CDTF">2021-10-03T07:16:26Z</dcterms:modified>
</cp:coreProperties>
</file>