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3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81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64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32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74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0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7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48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0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moffe.org/wp-content/uploads/2014/05/UP_FC_Stag_3lang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8" y="148281"/>
            <a:ext cx="1045562" cy="565614"/>
          </a:xfrm>
          <a:prstGeom prst="rect">
            <a:avLst/>
          </a:prstGeom>
          <a:noFill/>
        </p:spPr>
      </p:pic>
      <p:pic>
        <p:nvPicPr>
          <p:cNvPr id="5" name="Picture 4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01" y="160877"/>
            <a:ext cx="1502092" cy="67050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35" y="278363"/>
            <a:ext cx="2027924" cy="435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6832" y="213024"/>
            <a:ext cx="6029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smtClean="0"/>
              <a:t>DVT </a:t>
            </a:r>
            <a:r>
              <a:rPr lang="en-ZA" sz="4800" b="1" dirty="0" smtClean="0">
                <a:solidFill>
                  <a:schemeClr val="accent4">
                    <a:lumMod val="50000"/>
                  </a:schemeClr>
                </a:solidFill>
              </a:rPr>
              <a:t>DriveStats</a:t>
            </a:r>
            <a:r>
              <a:rPr lang="en-ZA" sz="4000" b="1" dirty="0" smtClean="0"/>
              <a:t> Algorithm</a:t>
            </a:r>
            <a:endParaRPr lang="en-ZA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353" y="1044021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is an algorithm?</a:t>
            </a:r>
          </a:p>
          <a:p>
            <a:pPr algn="just"/>
            <a:r>
              <a:rPr lang="en-ZA" sz="1200" dirty="0" smtClean="0">
                <a:solidFill>
                  <a:srgbClr val="002060"/>
                </a:solidFill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01956" y="1044021"/>
            <a:ext cx="3492841" cy="1433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does the DVT DriveStats algorithm do?</a:t>
            </a:r>
          </a:p>
          <a:p>
            <a:pPr algn="just"/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Our algorithm makes use of a few very interesting properties of common statistics to give a driver a score for the quality of the their driving out of 10.</a:t>
            </a:r>
            <a:endParaRPr lang="en-ZA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95793" y="1545889"/>
            <a:ext cx="873564" cy="3555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9</cp:revision>
  <dcterms:created xsi:type="dcterms:W3CDTF">2015-10-17T07:13:31Z</dcterms:created>
  <dcterms:modified xsi:type="dcterms:W3CDTF">2015-10-17T08:05:38Z</dcterms:modified>
</cp:coreProperties>
</file>