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1pPr>
    <a:lvl2pPr marL="630707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2pPr>
    <a:lvl3pPr marL="1261415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3pPr>
    <a:lvl4pPr marL="1892122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4pPr>
    <a:lvl5pPr marL="2522830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5pPr>
    <a:lvl6pPr marL="3153537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6pPr>
    <a:lvl7pPr marL="3784244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7pPr>
    <a:lvl8pPr marL="4414952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8pPr>
    <a:lvl9pPr marL="5045659" algn="l" defTabSz="1261415" rtl="0" eaLnBrk="1" latinLnBrk="0" hangingPunct="1">
      <a:defRPr sz="248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514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721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65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69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1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428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955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61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64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96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CDC4-5F7C-4F5D-BC64-BA2A6F7D1E1D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FE0F-7177-418F-90F1-2A93F19436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82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"/>
          <a:stretch/>
        </p:blipFill>
        <p:spPr>
          <a:xfrm>
            <a:off x="1069985" y="1001938"/>
            <a:ext cx="2106065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0"/>
          <a:stretch/>
        </p:blipFill>
        <p:spPr>
          <a:xfrm>
            <a:off x="1069985" y="8510134"/>
            <a:ext cx="2110264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"/>
          <a:stretch/>
        </p:blipFill>
        <p:spPr>
          <a:xfrm>
            <a:off x="1070341" y="4756036"/>
            <a:ext cx="2105709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76" y="3760509"/>
            <a:ext cx="612319" cy="612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757">
            <a:off x="2436352" y="6812192"/>
            <a:ext cx="612319" cy="612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757">
            <a:off x="2436351" y="10512655"/>
            <a:ext cx="612319" cy="6123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269" y="1876333"/>
            <a:ext cx="2370471" cy="814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800" dirty="0" smtClean="0"/>
              <a:t>Connect to Google+ API to get users information</a:t>
            </a:r>
            <a:endParaRPr lang="en-ZA" sz="1800" dirty="0"/>
          </a:p>
        </p:txBody>
      </p: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>
          <a:xfrm flipV="1">
            <a:off x="2826995" y="2283414"/>
            <a:ext cx="697274" cy="1783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9817" y="201938"/>
            <a:ext cx="2946400" cy="6765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Simple and easy to use interface</a:t>
            </a:r>
            <a:endParaRPr lang="en-ZA" dirty="0"/>
          </a:p>
        </p:txBody>
      </p:sp>
      <p:sp>
        <p:nvSpPr>
          <p:cNvPr id="21" name="Rectangle 20"/>
          <p:cNvSpPr/>
          <p:nvPr/>
        </p:nvSpPr>
        <p:spPr>
          <a:xfrm>
            <a:off x="3654285" y="4360141"/>
            <a:ext cx="2286695" cy="70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1) Three Threads are started</a:t>
            </a:r>
            <a:endParaRPr lang="en-ZA" sz="2400" dirty="0"/>
          </a:p>
        </p:txBody>
      </p:sp>
      <p:sp>
        <p:nvSpPr>
          <p:cNvPr id="22" name="Rectangle 21"/>
          <p:cNvSpPr/>
          <p:nvPr/>
        </p:nvSpPr>
        <p:spPr>
          <a:xfrm>
            <a:off x="6380065" y="3302433"/>
            <a:ext cx="2361150" cy="782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>
                <a:solidFill>
                  <a:sysClr val="windowText" lastClr="000000"/>
                </a:solidFill>
              </a:rPr>
              <a:t>Monitor spikes in X, Y and Z axis and update trip state when there is a change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80065" y="4321339"/>
            <a:ext cx="2361150" cy="782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>
                <a:solidFill>
                  <a:sysClr val="windowText" lastClr="000000"/>
                </a:solidFill>
              </a:rPr>
              <a:t>Monitor Location and speed and update the trip state when there are changes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80065" y="5337130"/>
            <a:ext cx="2361150" cy="782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>
                <a:solidFill>
                  <a:sysClr val="windowText" lastClr="000000"/>
                </a:solidFill>
              </a:rPr>
              <a:t>Write trip state to offline file at regular intervals, 1 second in this application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 flipV="1">
            <a:off x="5940980" y="3693442"/>
            <a:ext cx="439085" cy="1018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  <a:endCxn id="23" idx="1"/>
          </p:cNvCxnSpPr>
          <p:nvPr/>
        </p:nvCxnSpPr>
        <p:spPr>
          <a:xfrm>
            <a:off x="5940980" y="4712027"/>
            <a:ext cx="439085" cy="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4" idx="1"/>
          </p:cNvCxnSpPr>
          <p:nvPr/>
        </p:nvCxnSpPr>
        <p:spPr>
          <a:xfrm>
            <a:off x="5940980" y="4712027"/>
            <a:ext cx="439085" cy="1016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51757" y="6428957"/>
            <a:ext cx="1562100" cy="495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Trip state</a:t>
            </a:r>
            <a:endParaRPr lang="en-ZA" dirty="0"/>
          </a:p>
        </p:txBody>
      </p:sp>
      <p:cxnSp>
        <p:nvCxnSpPr>
          <p:cNvPr id="39" name="Elbow Connector 38"/>
          <p:cNvCxnSpPr>
            <a:stCxn id="22" idx="3"/>
            <a:endCxn id="35" idx="3"/>
          </p:cNvCxnSpPr>
          <p:nvPr/>
        </p:nvCxnSpPr>
        <p:spPr>
          <a:xfrm>
            <a:off x="8741215" y="3693442"/>
            <a:ext cx="72642" cy="2983165"/>
          </a:xfrm>
          <a:prstGeom prst="bentConnector3">
            <a:avLst>
              <a:gd name="adj1" fmla="val 4146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3" idx="3"/>
            <a:endCxn id="35" idx="3"/>
          </p:cNvCxnSpPr>
          <p:nvPr/>
        </p:nvCxnSpPr>
        <p:spPr>
          <a:xfrm>
            <a:off x="8741215" y="4712348"/>
            <a:ext cx="72642" cy="1964259"/>
          </a:xfrm>
          <a:prstGeom prst="bentConnector3">
            <a:avLst>
              <a:gd name="adj1" fmla="val 4146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0"/>
            <a:endCxn id="24" idx="2"/>
          </p:cNvCxnSpPr>
          <p:nvPr/>
        </p:nvCxnSpPr>
        <p:spPr>
          <a:xfrm flipH="1" flipV="1">
            <a:off x="7560640" y="6119148"/>
            <a:ext cx="472167" cy="309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11241" y="7168556"/>
            <a:ext cx="1892300" cy="765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Offline file</a:t>
            </a:r>
          </a:p>
        </p:txBody>
      </p:sp>
      <p:cxnSp>
        <p:nvCxnSpPr>
          <p:cNvPr id="54" name="Straight Arrow Connector 53"/>
          <p:cNvCxnSpPr>
            <a:stCxn id="8" idx="3"/>
            <a:endCxn id="21" idx="2"/>
          </p:cNvCxnSpPr>
          <p:nvPr/>
        </p:nvCxnSpPr>
        <p:spPr>
          <a:xfrm flipV="1">
            <a:off x="2961799" y="5063913"/>
            <a:ext cx="1835834" cy="1840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b="34921"/>
          <a:stretch/>
        </p:blipFill>
        <p:spPr>
          <a:xfrm>
            <a:off x="3700905" y="7301375"/>
            <a:ext cx="2544650" cy="1054661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8" idx="3"/>
            <a:endCxn id="58" idx="1"/>
          </p:cNvCxnSpPr>
          <p:nvPr/>
        </p:nvCxnSpPr>
        <p:spPr>
          <a:xfrm>
            <a:off x="2961799" y="6904701"/>
            <a:ext cx="739106" cy="924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56499" y="6110765"/>
            <a:ext cx="2054086" cy="1013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2) User is notified that the trip is being recorded</a:t>
            </a:r>
            <a:endParaRPr lang="en-ZA" sz="2000" dirty="0"/>
          </a:p>
        </p:txBody>
      </p:sp>
      <p:sp>
        <p:nvSpPr>
          <p:cNvPr id="172" name="Rectangle 171"/>
          <p:cNvSpPr/>
          <p:nvPr/>
        </p:nvSpPr>
        <p:spPr>
          <a:xfrm>
            <a:off x="5803900" y="1"/>
            <a:ext cx="3797300" cy="1682148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3" name="Straight Connector 62"/>
          <p:cNvCxnSpPr>
            <a:stCxn id="58" idx="0"/>
            <a:endCxn id="61" idx="2"/>
          </p:cNvCxnSpPr>
          <p:nvPr/>
        </p:nvCxnSpPr>
        <p:spPr>
          <a:xfrm flipV="1">
            <a:off x="4973230" y="7123908"/>
            <a:ext cx="10312" cy="177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024798" y="8657901"/>
            <a:ext cx="2395400" cy="1036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1) All monitor threads are stopped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748371" y="10068093"/>
            <a:ext cx="2948254" cy="877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2) Offline file is uploaded to the server for analysis on separate thread.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65" b="45635"/>
          <a:stretch/>
        </p:blipFill>
        <p:spPr>
          <a:xfrm>
            <a:off x="3462814" y="11328052"/>
            <a:ext cx="3519369" cy="782082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7129085" y="11167900"/>
            <a:ext cx="2143115" cy="11023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800" dirty="0" smtClean="0"/>
              <a:t>3) User is notified of their score, when the server returns a value</a:t>
            </a:r>
            <a:endParaRPr lang="en-ZA" sz="1800" dirty="0"/>
          </a:p>
        </p:txBody>
      </p:sp>
      <p:cxnSp>
        <p:nvCxnSpPr>
          <p:cNvPr id="101" name="Elbow Connector 100"/>
          <p:cNvCxnSpPr>
            <a:stCxn id="4" idx="1"/>
            <a:endCxn id="6" idx="1"/>
          </p:cNvCxnSpPr>
          <p:nvPr/>
        </p:nvCxnSpPr>
        <p:spPr>
          <a:xfrm rot="10800000" flipH="1" flipV="1">
            <a:off x="1069985" y="2801938"/>
            <a:ext cx="356" cy="3754098"/>
          </a:xfrm>
          <a:prstGeom prst="bentConnector3">
            <a:avLst>
              <a:gd name="adj1" fmla="val -642134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" idx="1"/>
            <a:endCxn id="5" idx="1"/>
          </p:cNvCxnSpPr>
          <p:nvPr/>
        </p:nvCxnSpPr>
        <p:spPr>
          <a:xfrm rot="10800000" flipV="1">
            <a:off x="1069985" y="6556036"/>
            <a:ext cx="356" cy="3754098"/>
          </a:xfrm>
          <a:prstGeom prst="bentConnector3">
            <a:avLst>
              <a:gd name="adj1" fmla="val 643134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40" y="-438742"/>
            <a:ext cx="3642463" cy="2572851"/>
          </a:xfrm>
          <a:prstGeom prst="rect">
            <a:avLst/>
          </a:prstGeom>
          <a:effectLst/>
        </p:spPr>
      </p:pic>
      <p:cxnSp>
        <p:nvCxnSpPr>
          <p:cNvPr id="138" name="Straight Arrow Connector 137"/>
          <p:cNvCxnSpPr>
            <a:stCxn id="9" idx="3"/>
            <a:endCxn id="96" idx="1"/>
          </p:cNvCxnSpPr>
          <p:nvPr/>
        </p:nvCxnSpPr>
        <p:spPr>
          <a:xfrm flipV="1">
            <a:off x="2961798" y="9176054"/>
            <a:ext cx="1063000" cy="1429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6" idx="2"/>
            <a:endCxn id="97" idx="0"/>
          </p:cNvCxnSpPr>
          <p:nvPr/>
        </p:nvCxnSpPr>
        <p:spPr>
          <a:xfrm>
            <a:off x="5222498" y="9694207"/>
            <a:ext cx="0" cy="37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97" idx="2"/>
            <a:endCxn id="98" idx="0"/>
          </p:cNvCxnSpPr>
          <p:nvPr/>
        </p:nvCxnSpPr>
        <p:spPr>
          <a:xfrm>
            <a:off x="5222498" y="10945426"/>
            <a:ext cx="1" cy="382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98" idx="3"/>
            <a:endCxn id="99" idx="1"/>
          </p:cNvCxnSpPr>
          <p:nvPr/>
        </p:nvCxnSpPr>
        <p:spPr>
          <a:xfrm>
            <a:off x="6982183" y="11719093"/>
            <a:ext cx="146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loud Callout 152"/>
          <p:cNvSpPr/>
          <p:nvPr/>
        </p:nvSpPr>
        <p:spPr>
          <a:xfrm>
            <a:off x="6359946" y="1819107"/>
            <a:ext cx="3177257" cy="1328808"/>
          </a:xfrm>
          <a:prstGeom prst="cloudCallout">
            <a:avLst>
              <a:gd name="adj1" fmla="val -62237"/>
              <a:gd name="adj2" fmla="val -348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>
                <a:solidFill>
                  <a:sysClr val="windowText" lastClr="000000"/>
                </a:solidFill>
              </a:rPr>
              <a:t>Scalable: Can expanded to use other means of authentication like Facebook, or a simple username and password</a:t>
            </a:r>
            <a:endParaRPr lang="en-ZA" sz="1200" dirty="0">
              <a:solidFill>
                <a:sysClr val="windowText" lastClr="000000"/>
              </a:solidFill>
            </a:endParaRPr>
          </a:p>
        </p:txBody>
      </p:sp>
      <p:sp>
        <p:nvSpPr>
          <p:cNvPr id="154" name="Cloud Callout 153"/>
          <p:cNvSpPr/>
          <p:nvPr/>
        </p:nvSpPr>
        <p:spPr>
          <a:xfrm>
            <a:off x="3909896" y="2745076"/>
            <a:ext cx="2295532" cy="1260874"/>
          </a:xfrm>
          <a:prstGeom prst="cloudCallout">
            <a:avLst>
              <a:gd name="adj1" fmla="val -48965"/>
              <a:gd name="adj2" fmla="val 735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>
                <a:solidFill>
                  <a:sysClr val="windowText" lastClr="000000"/>
                </a:solidFill>
              </a:rPr>
              <a:t>Scalable: More Threads can be added to monitor more sensors</a:t>
            </a:r>
            <a:endParaRPr lang="en-ZA" sz="1200" dirty="0">
              <a:solidFill>
                <a:sysClr val="windowText" lastClr="000000"/>
              </a:solidFill>
            </a:endParaRPr>
          </a:p>
        </p:txBody>
      </p:sp>
      <p:sp>
        <p:nvSpPr>
          <p:cNvPr id="155" name="Cloud Callout 154"/>
          <p:cNvSpPr/>
          <p:nvPr/>
        </p:nvSpPr>
        <p:spPr>
          <a:xfrm>
            <a:off x="3462814" y="700056"/>
            <a:ext cx="2210044" cy="1084668"/>
          </a:xfrm>
          <a:prstGeom prst="cloudCallout">
            <a:avLst>
              <a:gd name="adj1" fmla="val -38453"/>
              <a:gd name="adj2" fmla="val -684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>
                <a:solidFill>
                  <a:sysClr val="windowText" lastClr="000000"/>
                </a:solidFill>
              </a:rPr>
              <a:t>Usable: Easy to use and navigate – even when you are not looking</a:t>
            </a:r>
            <a:endParaRPr lang="en-ZA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7" name="Elbow Connector 166"/>
          <p:cNvCxnSpPr>
            <a:stCxn id="24" idx="2"/>
            <a:endCxn id="47" idx="1"/>
          </p:cNvCxnSpPr>
          <p:nvPr/>
        </p:nvCxnSpPr>
        <p:spPr>
          <a:xfrm rot="5400000">
            <a:off x="6569870" y="6560520"/>
            <a:ext cx="1432142" cy="549399"/>
          </a:xfrm>
          <a:prstGeom prst="bentConnector4">
            <a:avLst>
              <a:gd name="adj1" fmla="val 13582"/>
              <a:gd name="adj2" fmla="val 1416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loud Callout 169"/>
          <p:cNvSpPr/>
          <p:nvPr/>
        </p:nvSpPr>
        <p:spPr>
          <a:xfrm>
            <a:off x="6647077" y="8687521"/>
            <a:ext cx="2904575" cy="1716425"/>
          </a:xfrm>
          <a:prstGeom prst="cloudCallout">
            <a:avLst>
              <a:gd name="adj1" fmla="val -45504"/>
              <a:gd name="adj2" fmla="val 727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dirty="0">
              <a:solidFill>
                <a:sysClr val="windowText" lastClr="000000"/>
              </a:solidFill>
            </a:endParaRPr>
          </a:p>
        </p:txBody>
      </p:sp>
      <p:sp>
        <p:nvSpPr>
          <p:cNvPr id="169" name="Cloud Callout 168"/>
          <p:cNvSpPr/>
          <p:nvPr/>
        </p:nvSpPr>
        <p:spPr>
          <a:xfrm>
            <a:off x="6645433" y="8679601"/>
            <a:ext cx="2904575" cy="1716425"/>
          </a:xfrm>
          <a:prstGeom prst="cloudCallout">
            <a:avLst>
              <a:gd name="adj1" fmla="val -4840"/>
              <a:gd name="adj2" fmla="val -871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>
                <a:solidFill>
                  <a:sysClr val="windowText" lastClr="000000"/>
                </a:solidFill>
              </a:rPr>
              <a:t>Scalable, Security: If there is no internet connection, none of the data is lost when the application is closed</a:t>
            </a:r>
            <a:endParaRPr lang="en-ZA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185</Words>
  <Application>Microsoft Office PowerPoint</Application>
  <PresentationFormat>A3 Paper (297x420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Robinson</dc:creator>
  <cp:lastModifiedBy>Nicholas Robinson</cp:lastModifiedBy>
  <cp:revision>11</cp:revision>
  <dcterms:created xsi:type="dcterms:W3CDTF">2015-10-20T20:16:08Z</dcterms:created>
  <dcterms:modified xsi:type="dcterms:W3CDTF">2015-10-20T22:08:25Z</dcterms:modified>
</cp:coreProperties>
</file>