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9465D-5278-4893-90E4-FC4A404190FF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ZA"/>
        </a:p>
      </dgm:t>
    </dgm:pt>
    <dgm:pt modelId="{D9BFE88D-86D5-4A4E-9864-049B66CE7B11}">
      <dgm:prSet phldrT="[Text]"/>
      <dgm:spPr/>
      <dgm:t>
        <a:bodyPr/>
        <a:lstStyle/>
        <a:p>
          <a:r>
            <a:rPr lang="en-ZA" dirty="0" smtClean="0"/>
            <a:t>Collect data from the Android’s sensors.</a:t>
          </a:r>
          <a:endParaRPr lang="en-ZA" dirty="0"/>
        </a:p>
      </dgm:t>
    </dgm:pt>
    <dgm:pt modelId="{F9F09A06-4B6D-4FE7-83E2-F8A428C27656}" type="parTrans" cxnId="{35FFAEAE-DC16-4986-AE73-A931A7283792}">
      <dgm:prSet/>
      <dgm:spPr/>
      <dgm:t>
        <a:bodyPr/>
        <a:lstStyle/>
        <a:p>
          <a:endParaRPr lang="en-ZA"/>
        </a:p>
      </dgm:t>
    </dgm:pt>
    <dgm:pt modelId="{8E23BBB5-4FFD-4603-8A8B-57D6A8F546C7}" type="sibTrans" cxnId="{35FFAEAE-DC16-4986-AE73-A931A7283792}">
      <dgm:prSet/>
      <dgm:spPr/>
      <dgm:t>
        <a:bodyPr/>
        <a:lstStyle/>
        <a:p>
          <a:endParaRPr lang="en-ZA"/>
        </a:p>
      </dgm:t>
    </dgm:pt>
    <dgm:pt modelId="{F6AB84D7-DC04-4772-BBB8-08839E3E3B0E}">
      <dgm:prSet phldrT="[Text]"/>
      <dgm:spPr/>
      <dgm:t>
        <a:bodyPr/>
        <a:lstStyle/>
        <a:p>
          <a:r>
            <a:rPr lang="en-ZA" dirty="0" smtClean="0"/>
            <a:t>We determine many bad things all previous users have averaged per second. And transform that data into a normal distribution.</a:t>
          </a:r>
          <a:endParaRPr lang="en-ZA" dirty="0"/>
        </a:p>
      </dgm:t>
    </dgm:pt>
    <dgm:pt modelId="{F35EFF0E-EA0B-4C57-8CED-83FEB15CD0FD}" type="parTrans" cxnId="{FA601BAF-F0F4-41C1-9E74-90A3437D9622}">
      <dgm:prSet/>
      <dgm:spPr/>
      <dgm:t>
        <a:bodyPr/>
        <a:lstStyle/>
        <a:p>
          <a:endParaRPr lang="en-ZA"/>
        </a:p>
      </dgm:t>
    </dgm:pt>
    <dgm:pt modelId="{730DAA83-5ECA-4C62-B660-9C169A24A198}" type="sibTrans" cxnId="{FA601BAF-F0F4-41C1-9E74-90A3437D9622}">
      <dgm:prSet/>
      <dgm:spPr/>
      <dgm:t>
        <a:bodyPr/>
        <a:lstStyle/>
        <a:p>
          <a:endParaRPr lang="en-ZA"/>
        </a:p>
      </dgm:t>
    </dgm:pt>
    <dgm:pt modelId="{C24C36EC-6312-42E6-85F3-613C20BC1376}">
      <dgm:prSet phldrT="[Text]"/>
      <dgm:spPr/>
      <dgm:t>
        <a:bodyPr/>
        <a:lstStyle/>
        <a:p>
          <a:r>
            <a:rPr lang="en-ZA" dirty="0" smtClean="0"/>
            <a:t>Determine how many bad things the current user does per second.</a:t>
          </a:r>
          <a:endParaRPr lang="en-ZA" dirty="0"/>
        </a:p>
      </dgm:t>
    </dgm:pt>
    <dgm:pt modelId="{05B560A1-CF69-4666-8BB8-D628BE42664F}" type="parTrans" cxnId="{1EA91787-343D-46F0-A1A6-0C2FA465220B}">
      <dgm:prSet/>
      <dgm:spPr/>
      <dgm:t>
        <a:bodyPr/>
        <a:lstStyle/>
        <a:p>
          <a:endParaRPr lang="en-ZA"/>
        </a:p>
      </dgm:t>
    </dgm:pt>
    <dgm:pt modelId="{A015CC84-CBCB-49E3-9D9B-F66E30B67EB4}" type="sibTrans" cxnId="{1EA91787-343D-46F0-A1A6-0C2FA465220B}">
      <dgm:prSet/>
      <dgm:spPr/>
      <dgm:t>
        <a:bodyPr/>
        <a:lstStyle/>
        <a:p>
          <a:endParaRPr lang="en-ZA"/>
        </a:p>
      </dgm:t>
    </dgm:pt>
    <dgm:pt modelId="{AC0CA605-AB71-4DDA-8068-AE236D9C9B5B}">
      <dgm:prSet phldrT="[Text]"/>
      <dgm:spPr/>
      <dgm:t>
        <a:bodyPr/>
        <a:lstStyle/>
        <a:p>
          <a:r>
            <a:rPr lang="en-ZA" dirty="0" smtClean="0"/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dirty="0"/>
        </a:p>
      </dgm:t>
    </dgm:pt>
    <dgm:pt modelId="{8CC74D62-4916-498D-B541-D6C5D6CF2E1B}" type="parTrans" cxnId="{5D11504B-F891-4E16-81AF-19A4EDD5D894}">
      <dgm:prSet/>
      <dgm:spPr/>
      <dgm:t>
        <a:bodyPr/>
        <a:lstStyle/>
        <a:p>
          <a:endParaRPr lang="en-ZA"/>
        </a:p>
      </dgm:t>
    </dgm:pt>
    <dgm:pt modelId="{A9DEF564-FDF7-4F00-998C-0108AF2F964C}" type="sibTrans" cxnId="{5D11504B-F891-4E16-81AF-19A4EDD5D894}">
      <dgm:prSet/>
      <dgm:spPr/>
      <dgm:t>
        <a:bodyPr/>
        <a:lstStyle/>
        <a:p>
          <a:endParaRPr lang="en-ZA"/>
        </a:p>
      </dgm:t>
    </dgm:pt>
    <dgm:pt modelId="{F7C8F245-4D7A-469E-B33C-5443AAA03436}">
      <dgm:prSet phldrT="[Text]"/>
      <dgm:spPr/>
      <dgm:t>
        <a:bodyPr/>
        <a:lstStyle/>
        <a:p>
          <a:r>
            <a:rPr lang="en-ZA" dirty="0" smtClean="0"/>
            <a:t>Using this information, we are able to estimate a probability that the score of the current trip was a result of random chance when compared to the normal distribution of all other drivers.</a:t>
          </a:r>
          <a:endParaRPr lang="en-ZA" dirty="0"/>
        </a:p>
      </dgm:t>
    </dgm:pt>
    <dgm:pt modelId="{7004115D-85D0-4855-8403-56165FBD8C5D}" type="parTrans" cxnId="{2AA4AD88-DEE0-4498-BBBA-098B55978CFC}">
      <dgm:prSet/>
      <dgm:spPr/>
      <dgm:t>
        <a:bodyPr/>
        <a:lstStyle/>
        <a:p>
          <a:endParaRPr lang="en-ZA"/>
        </a:p>
      </dgm:t>
    </dgm:pt>
    <dgm:pt modelId="{5925B536-8CDD-4273-9EA0-F3DFE28CFC0A}" type="sibTrans" cxnId="{2AA4AD88-DEE0-4498-BBBA-098B55978CFC}">
      <dgm:prSet/>
      <dgm:spPr/>
      <dgm:t>
        <a:bodyPr/>
        <a:lstStyle/>
        <a:p>
          <a:endParaRPr lang="en-ZA"/>
        </a:p>
      </dgm:t>
    </dgm:pt>
    <dgm:pt modelId="{664F3033-06A2-4F92-8AED-49E5BB070394}">
      <dgm:prSet phldrT="[Text]"/>
      <dgm:spPr/>
      <dgm:t>
        <a:bodyPr/>
        <a:lstStyle/>
        <a:p>
          <a:r>
            <a:rPr lang="en-ZA" dirty="0" smtClean="0"/>
            <a:t>From this data we calculate a Z-score for the distance of the person’s number of bad things from the normal distribution of the number of bad things.</a:t>
          </a:r>
        </a:p>
        <a:p>
          <a:endParaRPr lang="en-ZA" dirty="0"/>
        </a:p>
      </dgm:t>
    </dgm:pt>
    <dgm:pt modelId="{67711992-C237-4337-995F-B75846ACA60F}" type="parTrans" cxnId="{5D51E946-1572-4B32-A99B-B09C2D21BB4F}">
      <dgm:prSet/>
      <dgm:spPr/>
      <dgm:t>
        <a:bodyPr/>
        <a:lstStyle/>
        <a:p>
          <a:endParaRPr lang="en-ZA"/>
        </a:p>
      </dgm:t>
    </dgm:pt>
    <dgm:pt modelId="{24235BDA-3456-4472-A5F8-A95C033405D7}" type="sibTrans" cxnId="{5D51E946-1572-4B32-A99B-B09C2D21BB4F}">
      <dgm:prSet/>
      <dgm:spPr/>
      <dgm:t>
        <a:bodyPr/>
        <a:lstStyle/>
        <a:p>
          <a:endParaRPr lang="en-ZA"/>
        </a:p>
      </dgm:t>
    </dgm:pt>
    <dgm:pt modelId="{CE70E7C1-00A1-4F5C-B7F2-4DEA0098B5CC}">
      <dgm:prSet phldrT="[Text]"/>
      <dgm:spPr/>
      <dgm:t>
        <a:bodyPr/>
        <a:lstStyle/>
        <a:p>
          <a:r>
            <a:rPr lang="en-ZA" dirty="0" smtClean="0"/>
            <a:t>Using our z-score and by integrating the normal distribution function, we are able to estimate the area to the left of the normal distribution’s score.</a:t>
          </a:r>
          <a:endParaRPr lang="en-ZA" dirty="0"/>
        </a:p>
      </dgm:t>
    </dgm:pt>
    <dgm:pt modelId="{F234F055-B622-4D52-AFCB-3BA3D3341CFD}" type="parTrans" cxnId="{8B540F0B-2250-4B5E-BCCE-C3D246BFA6AE}">
      <dgm:prSet/>
      <dgm:spPr/>
      <dgm:t>
        <a:bodyPr/>
        <a:lstStyle/>
        <a:p>
          <a:endParaRPr lang="en-ZA"/>
        </a:p>
      </dgm:t>
    </dgm:pt>
    <dgm:pt modelId="{31DAD7E9-CE7C-41E2-8D30-CCCC16BF810D}" type="sibTrans" cxnId="{8B540F0B-2250-4B5E-BCCE-C3D246BFA6AE}">
      <dgm:prSet/>
      <dgm:spPr/>
      <dgm:t>
        <a:bodyPr/>
        <a:lstStyle/>
        <a:p>
          <a:endParaRPr lang="en-ZA"/>
        </a:p>
      </dgm:t>
    </dgm:pt>
    <dgm:pt modelId="{7B5F1AB1-A56B-4592-899D-948C07E9FCE7}">
      <dgm:prSet phldrT="[Text]"/>
      <dgm:spPr/>
      <dgm:t>
        <a:bodyPr/>
        <a:lstStyle/>
        <a:p>
          <a:r>
            <a:rPr lang="en-ZA" smtClean="0"/>
            <a:t>Weightings are applied to the different readings from the sensors (because acceleration through a turn is worse than acceleration while moving forward, and acceleration upwards is even worse!)</a:t>
          </a:r>
          <a:endParaRPr lang="en-ZA" dirty="0"/>
        </a:p>
      </dgm:t>
    </dgm:pt>
    <dgm:pt modelId="{F9AFC70D-98A9-44D5-AE29-4B77D890DCE5}" type="sibTrans" cxnId="{134DE985-81C2-41BB-9A8C-B4B56F87F2E8}">
      <dgm:prSet/>
      <dgm:spPr/>
      <dgm:t>
        <a:bodyPr/>
        <a:lstStyle/>
        <a:p>
          <a:endParaRPr lang="en-ZA"/>
        </a:p>
      </dgm:t>
    </dgm:pt>
    <dgm:pt modelId="{32E3B1F7-D695-42F6-9E77-4159D9144FAF}" type="parTrans" cxnId="{134DE985-81C2-41BB-9A8C-B4B56F87F2E8}">
      <dgm:prSet/>
      <dgm:spPr/>
      <dgm:t>
        <a:bodyPr/>
        <a:lstStyle/>
        <a:p>
          <a:endParaRPr lang="en-ZA"/>
        </a:p>
      </dgm:t>
    </dgm:pt>
    <dgm:pt modelId="{F2809BA3-C65E-4889-8F5A-FF553707154C}">
      <dgm:prSet phldrT="[Text]"/>
      <dgm:spPr/>
      <dgm:t>
        <a:bodyPr/>
        <a:lstStyle/>
        <a:p>
          <a:r>
            <a:rPr lang="en-ZA" dirty="0" smtClean="0"/>
            <a:t>Because the area under a normal distribution always equals 1, we can simply multiply the area by 10 to achieve a score out of 10 for the quality of that person’s driving.</a:t>
          </a:r>
          <a:endParaRPr lang="en-ZA" dirty="0"/>
        </a:p>
      </dgm:t>
    </dgm:pt>
    <dgm:pt modelId="{FC354316-0A86-49FE-B980-2848910173B1}" type="parTrans" cxnId="{B3B9CAB9-2667-4815-A245-E1FC2B28DE7D}">
      <dgm:prSet/>
      <dgm:spPr/>
      <dgm:t>
        <a:bodyPr/>
        <a:lstStyle/>
        <a:p>
          <a:endParaRPr lang="en-ZA"/>
        </a:p>
      </dgm:t>
    </dgm:pt>
    <dgm:pt modelId="{342EE362-FB63-4B4A-A4F8-F7864A82DA6F}" type="sibTrans" cxnId="{B3B9CAB9-2667-4815-A245-E1FC2B28DE7D}">
      <dgm:prSet/>
      <dgm:spPr/>
      <dgm:t>
        <a:bodyPr/>
        <a:lstStyle/>
        <a:p>
          <a:endParaRPr lang="en-ZA"/>
        </a:p>
      </dgm:t>
    </dgm:pt>
    <dgm:pt modelId="{F41203AE-3D27-4DFC-B08E-BF6461080D2A}" type="pres">
      <dgm:prSet presAssocID="{69D9465D-5278-4893-90E4-FC4A404190FF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ZA"/>
        </a:p>
      </dgm:t>
    </dgm:pt>
    <dgm:pt modelId="{9B9AB0DF-1520-478A-9272-0D99B8FD5BC6}" type="pres">
      <dgm:prSet presAssocID="{D9BFE88D-86D5-4A4E-9864-049B66CE7B11}" presName="compNode" presStyleCnt="0"/>
      <dgm:spPr/>
    </dgm:pt>
    <dgm:pt modelId="{DC903BB0-E430-4A21-B00B-32F4402C2D32}" type="pres">
      <dgm:prSet presAssocID="{D9BFE88D-86D5-4A4E-9864-049B66CE7B11}" presName="dummyConnPt" presStyleCnt="0"/>
      <dgm:spPr/>
    </dgm:pt>
    <dgm:pt modelId="{0111BCDE-244E-4E0C-9F45-971A15B0F1AB}" type="pres">
      <dgm:prSet presAssocID="{D9BFE88D-86D5-4A4E-9864-049B66CE7B1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F02E96F-6612-4447-A716-AF24BA2BAA38}" type="pres">
      <dgm:prSet presAssocID="{8E23BBB5-4FFD-4603-8A8B-57D6A8F546C7}" presName="sibTrans" presStyleLbl="bgSibTrans2D1" presStyleIdx="0" presStyleCnt="8"/>
      <dgm:spPr/>
      <dgm:t>
        <a:bodyPr/>
        <a:lstStyle/>
        <a:p>
          <a:endParaRPr lang="en-ZA"/>
        </a:p>
      </dgm:t>
    </dgm:pt>
    <dgm:pt modelId="{9A667FA2-187F-453F-A609-3E1D6425EF0B}" type="pres">
      <dgm:prSet presAssocID="{F6AB84D7-DC04-4772-BBB8-08839E3E3B0E}" presName="compNode" presStyleCnt="0"/>
      <dgm:spPr/>
    </dgm:pt>
    <dgm:pt modelId="{12C5FEA5-5DFB-44E9-A266-98FCF997518B}" type="pres">
      <dgm:prSet presAssocID="{F6AB84D7-DC04-4772-BBB8-08839E3E3B0E}" presName="dummyConnPt" presStyleCnt="0"/>
      <dgm:spPr/>
    </dgm:pt>
    <dgm:pt modelId="{5D23B8C8-D64B-484E-B55B-BD146A94EBE7}" type="pres">
      <dgm:prSet presAssocID="{F6AB84D7-DC04-4772-BBB8-08839E3E3B0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E02BA24-2FD9-4C78-8700-D63A6D75380B}" type="pres">
      <dgm:prSet presAssocID="{730DAA83-5ECA-4C62-B660-9C169A24A198}" presName="sibTrans" presStyleLbl="bgSibTrans2D1" presStyleIdx="1" presStyleCnt="8"/>
      <dgm:spPr/>
      <dgm:t>
        <a:bodyPr/>
        <a:lstStyle/>
        <a:p>
          <a:endParaRPr lang="en-ZA"/>
        </a:p>
      </dgm:t>
    </dgm:pt>
    <dgm:pt modelId="{35030BF2-BCB0-42C3-AB31-7179BE8CC150}" type="pres">
      <dgm:prSet presAssocID="{C24C36EC-6312-42E6-85F3-613C20BC1376}" presName="compNode" presStyleCnt="0"/>
      <dgm:spPr/>
    </dgm:pt>
    <dgm:pt modelId="{CB2515C7-E9BC-4E75-9C9B-EE2768D93063}" type="pres">
      <dgm:prSet presAssocID="{C24C36EC-6312-42E6-85F3-613C20BC1376}" presName="dummyConnPt" presStyleCnt="0"/>
      <dgm:spPr/>
    </dgm:pt>
    <dgm:pt modelId="{DB114CFE-3120-4EDC-8173-69948354E5C4}" type="pres">
      <dgm:prSet presAssocID="{C24C36EC-6312-42E6-85F3-613C20BC137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3F14615-A4E7-4DA6-B7C0-B9FBB08C1897}" type="pres">
      <dgm:prSet presAssocID="{A015CC84-CBCB-49E3-9D9B-F66E30B67EB4}" presName="sibTrans" presStyleLbl="bgSibTrans2D1" presStyleIdx="2" presStyleCnt="8"/>
      <dgm:spPr/>
      <dgm:t>
        <a:bodyPr/>
        <a:lstStyle/>
        <a:p>
          <a:endParaRPr lang="en-ZA"/>
        </a:p>
      </dgm:t>
    </dgm:pt>
    <dgm:pt modelId="{51B2E9AB-3D79-49B1-BEBD-4D3750E0DBE2}" type="pres">
      <dgm:prSet presAssocID="{AC0CA605-AB71-4DDA-8068-AE236D9C9B5B}" presName="compNode" presStyleCnt="0"/>
      <dgm:spPr/>
    </dgm:pt>
    <dgm:pt modelId="{DBAF329C-2944-4956-911D-309355395790}" type="pres">
      <dgm:prSet presAssocID="{AC0CA605-AB71-4DDA-8068-AE236D9C9B5B}" presName="dummyConnPt" presStyleCnt="0"/>
      <dgm:spPr/>
    </dgm:pt>
    <dgm:pt modelId="{8B6115A6-6B88-4E8C-B7FC-E18F0AFA9CAB}" type="pres">
      <dgm:prSet presAssocID="{AC0CA605-AB71-4DDA-8068-AE236D9C9B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C7DEFEB-D965-469F-891F-0F8B1239A0E7}" type="pres">
      <dgm:prSet presAssocID="{A9DEF564-FDF7-4F00-998C-0108AF2F964C}" presName="sibTrans" presStyleLbl="bgSibTrans2D1" presStyleIdx="3" presStyleCnt="8"/>
      <dgm:spPr/>
      <dgm:t>
        <a:bodyPr/>
        <a:lstStyle/>
        <a:p>
          <a:endParaRPr lang="en-ZA"/>
        </a:p>
      </dgm:t>
    </dgm:pt>
    <dgm:pt modelId="{95BA0601-87BE-4DEF-8582-2DEE0BA26A86}" type="pres">
      <dgm:prSet presAssocID="{7B5F1AB1-A56B-4592-899D-948C07E9FCE7}" presName="compNode" presStyleCnt="0"/>
      <dgm:spPr/>
    </dgm:pt>
    <dgm:pt modelId="{35B8CA03-6F34-4177-9B95-A8E8FDBAEAFD}" type="pres">
      <dgm:prSet presAssocID="{7B5F1AB1-A56B-4592-899D-948C07E9FCE7}" presName="dummyConnPt" presStyleCnt="0"/>
      <dgm:spPr/>
    </dgm:pt>
    <dgm:pt modelId="{4831F056-7731-46BB-8DF6-11307D2F1AEB}" type="pres">
      <dgm:prSet presAssocID="{7B5F1AB1-A56B-4592-899D-948C07E9FCE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6DF8E1A-5511-4F36-8E47-F7C36D34BC9C}" type="pres">
      <dgm:prSet presAssocID="{F9AFC70D-98A9-44D5-AE29-4B77D890DCE5}" presName="sibTrans" presStyleLbl="bgSibTrans2D1" presStyleIdx="4" presStyleCnt="8"/>
      <dgm:spPr/>
      <dgm:t>
        <a:bodyPr/>
        <a:lstStyle/>
        <a:p>
          <a:endParaRPr lang="en-ZA"/>
        </a:p>
      </dgm:t>
    </dgm:pt>
    <dgm:pt modelId="{0EC2B60E-4C2C-4D55-BEB5-A8216C7C4608}" type="pres">
      <dgm:prSet presAssocID="{F7C8F245-4D7A-469E-B33C-5443AAA03436}" presName="compNode" presStyleCnt="0"/>
      <dgm:spPr/>
    </dgm:pt>
    <dgm:pt modelId="{C7B5F477-8022-4CF3-B025-50DF2E02AE3E}" type="pres">
      <dgm:prSet presAssocID="{F7C8F245-4D7A-469E-B33C-5443AAA03436}" presName="dummyConnPt" presStyleCnt="0"/>
      <dgm:spPr/>
    </dgm:pt>
    <dgm:pt modelId="{E8D604B9-E6B5-427C-8D2D-C70DBA515C38}" type="pres">
      <dgm:prSet presAssocID="{F7C8F245-4D7A-469E-B33C-5443AAA0343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464CA6F-950B-46FF-9EA4-EAFF6B879406}" type="pres">
      <dgm:prSet presAssocID="{5925B536-8CDD-4273-9EA0-F3DFE28CFC0A}" presName="sibTrans" presStyleLbl="bgSibTrans2D1" presStyleIdx="5" presStyleCnt="8"/>
      <dgm:spPr/>
      <dgm:t>
        <a:bodyPr/>
        <a:lstStyle/>
        <a:p>
          <a:endParaRPr lang="en-ZA"/>
        </a:p>
      </dgm:t>
    </dgm:pt>
    <dgm:pt modelId="{42A1F50B-5B1B-4145-A083-09B1B095BC25}" type="pres">
      <dgm:prSet presAssocID="{664F3033-06A2-4F92-8AED-49E5BB070394}" presName="compNode" presStyleCnt="0"/>
      <dgm:spPr/>
    </dgm:pt>
    <dgm:pt modelId="{433AA8C9-3897-4850-B5AE-3E09EF57FF22}" type="pres">
      <dgm:prSet presAssocID="{664F3033-06A2-4F92-8AED-49E5BB070394}" presName="dummyConnPt" presStyleCnt="0"/>
      <dgm:spPr/>
    </dgm:pt>
    <dgm:pt modelId="{E2F09AE3-E19A-4DEE-8439-BD770D589E30}" type="pres">
      <dgm:prSet presAssocID="{664F3033-06A2-4F92-8AED-49E5BB07039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6918614-9BE6-4F65-A414-6CA09685AE8E}" type="pres">
      <dgm:prSet presAssocID="{24235BDA-3456-4472-A5F8-A95C033405D7}" presName="sibTrans" presStyleLbl="bgSibTrans2D1" presStyleIdx="6" presStyleCnt="8"/>
      <dgm:spPr/>
      <dgm:t>
        <a:bodyPr/>
        <a:lstStyle/>
        <a:p>
          <a:endParaRPr lang="en-ZA"/>
        </a:p>
      </dgm:t>
    </dgm:pt>
    <dgm:pt modelId="{1B166470-D870-4BDA-A5DA-F226145161FC}" type="pres">
      <dgm:prSet presAssocID="{CE70E7C1-00A1-4F5C-B7F2-4DEA0098B5CC}" presName="compNode" presStyleCnt="0"/>
      <dgm:spPr/>
    </dgm:pt>
    <dgm:pt modelId="{1B7E5009-3647-41FD-B39E-8D4E96783D89}" type="pres">
      <dgm:prSet presAssocID="{CE70E7C1-00A1-4F5C-B7F2-4DEA0098B5CC}" presName="dummyConnPt" presStyleCnt="0"/>
      <dgm:spPr/>
    </dgm:pt>
    <dgm:pt modelId="{6DEDC417-7D81-4270-BD28-D9247A7A935F}" type="pres">
      <dgm:prSet presAssocID="{CE70E7C1-00A1-4F5C-B7F2-4DEA0098B5C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4175430-BE2F-45E9-8822-6B0CF5FF9864}" type="pres">
      <dgm:prSet presAssocID="{31DAD7E9-CE7C-41E2-8D30-CCCC16BF810D}" presName="sibTrans" presStyleLbl="bgSibTrans2D1" presStyleIdx="7" presStyleCnt="8"/>
      <dgm:spPr/>
      <dgm:t>
        <a:bodyPr/>
        <a:lstStyle/>
        <a:p>
          <a:endParaRPr lang="en-ZA"/>
        </a:p>
      </dgm:t>
    </dgm:pt>
    <dgm:pt modelId="{0B625B18-E227-42A1-8BD7-FBC109D3EA62}" type="pres">
      <dgm:prSet presAssocID="{F2809BA3-C65E-4889-8F5A-FF553707154C}" presName="compNode" presStyleCnt="0"/>
      <dgm:spPr/>
    </dgm:pt>
    <dgm:pt modelId="{57704B1B-3CE8-4FEB-A14B-A42A5666C53B}" type="pres">
      <dgm:prSet presAssocID="{F2809BA3-C65E-4889-8F5A-FF553707154C}" presName="dummyConnPt" presStyleCnt="0"/>
      <dgm:spPr/>
    </dgm:pt>
    <dgm:pt modelId="{186C2779-A3E3-43E9-AE0E-189DFF42734F}" type="pres">
      <dgm:prSet presAssocID="{F2809BA3-C65E-4889-8F5A-FF55370715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2534C515-9526-4995-A442-803954094489}" type="presOf" srcId="{CE70E7C1-00A1-4F5C-B7F2-4DEA0098B5CC}" destId="{6DEDC417-7D81-4270-BD28-D9247A7A935F}" srcOrd="0" destOrd="0" presId="urn:microsoft.com/office/officeart/2005/8/layout/bProcess4"/>
    <dgm:cxn modelId="{29F4C0D2-AE92-4258-BBFD-9A40C4CCE94E}" type="presOf" srcId="{F7C8F245-4D7A-469E-B33C-5443AAA03436}" destId="{E8D604B9-E6B5-427C-8D2D-C70DBA515C38}" srcOrd="0" destOrd="0" presId="urn:microsoft.com/office/officeart/2005/8/layout/bProcess4"/>
    <dgm:cxn modelId="{E9634CB2-95B8-4A07-9924-3D7B5FC7A4F5}" type="presOf" srcId="{8E23BBB5-4FFD-4603-8A8B-57D6A8F546C7}" destId="{CF02E96F-6612-4447-A716-AF24BA2BAA38}" srcOrd="0" destOrd="0" presId="urn:microsoft.com/office/officeart/2005/8/layout/bProcess4"/>
    <dgm:cxn modelId="{FF8D777C-18B8-4623-AFA7-00093BE62503}" type="presOf" srcId="{D9BFE88D-86D5-4A4E-9864-049B66CE7B11}" destId="{0111BCDE-244E-4E0C-9F45-971A15B0F1AB}" srcOrd="0" destOrd="0" presId="urn:microsoft.com/office/officeart/2005/8/layout/bProcess4"/>
    <dgm:cxn modelId="{FA601BAF-F0F4-41C1-9E74-90A3437D9622}" srcId="{69D9465D-5278-4893-90E4-FC4A404190FF}" destId="{F6AB84D7-DC04-4772-BBB8-08839E3E3B0E}" srcOrd="1" destOrd="0" parTransId="{F35EFF0E-EA0B-4C57-8CED-83FEB15CD0FD}" sibTransId="{730DAA83-5ECA-4C62-B660-9C169A24A198}"/>
    <dgm:cxn modelId="{14055F04-8140-4BAE-862B-A1242381A950}" type="presOf" srcId="{A9DEF564-FDF7-4F00-998C-0108AF2F964C}" destId="{3C7DEFEB-D965-469F-891F-0F8B1239A0E7}" srcOrd="0" destOrd="0" presId="urn:microsoft.com/office/officeart/2005/8/layout/bProcess4"/>
    <dgm:cxn modelId="{7264B672-CA05-4F31-89F1-FEAC6C34D9E4}" type="presOf" srcId="{69D9465D-5278-4893-90E4-FC4A404190FF}" destId="{F41203AE-3D27-4DFC-B08E-BF6461080D2A}" srcOrd="0" destOrd="0" presId="urn:microsoft.com/office/officeart/2005/8/layout/bProcess4"/>
    <dgm:cxn modelId="{9F649EF0-789F-4CBD-9BDD-05CA7FD30C2F}" type="presOf" srcId="{31DAD7E9-CE7C-41E2-8D30-CCCC16BF810D}" destId="{04175430-BE2F-45E9-8822-6B0CF5FF9864}" srcOrd="0" destOrd="0" presId="urn:microsoft.com/office/officeart/2005/8/layout/bProcess4"/>
    <dgm:cxn modelId="{5D11504B-F891-4E16-81AF-19A4EDD5D894}" srcId="{69D9465D-5278-4893-90E4-FC4A404190FF}" destId="{AC0CA605-AB71-4DDA-8068-AE236D9C9B5B}" srcOrd="3" destOrd="0" parTransId="{8CC74D62-4916-498D-B541-D6C5D6CF2E1B}" sibTransId="{A9DEF564-FDF7-4F00-998C-0108AF2F964C}"/>
    <dgm:cxn modelId="{8E260BD3-C9D7-4508-A4AC-F2E5E19A10BF}" type="presOf" srcId="{AC0CA605-AB71-4DDA-8068-AE236D9C9B5B}" destId="{8B6115A6-6B88-4E8C-B7FC-E18F0AFA9CAB}" srcOrd="0" destOrd="0" presId="urn:microsoft.com/office/officeart/2005/8/layout/bProcess4"/>
    <dgm:cxn modelId="{D00831ED-127B-4987-AF88-67025158E8BF}" type="presOf" srcId="{C24C36EC-6312-42E6-85F3-613C20BC1376}" destId="{DB114CFE-3120-4EDC-8173-69948354E5C4}" srcOrd="0" destOrd="0" presId="urn:microsoft.com/office/officeart/2005/8/layout/bProcess4"/>
    <dgm:cxn modelId="{9D075F56-2E0B-4171-8175-C4780726D8AC}" type="presOf" srcId="{24235BDA-3456-4472-A5F8-A95C033405D7}" destId="{E6918614-9BE6-4F65-A414-6CA09685AE8E}" srcOrd="0" destOrd="0" presId="urn:microsoft.com/office/officeart/2005/8/layout/bProcess4"/>
    <dgm:cxn modelId="{8B540F0B-2250-4B5E-BCCE-C3D246BFA6AE}" srcId="{69D9465D-5278-4893-90E4-FC4A404190FF}" destId="{CE70E7C1-00A1-4F5C-B7F2-4DEA0098B5CC}" srcOrd="7" destOrd="0" parTransId="{F234F055-B622-4D52-AFCB-3BA3D3341CFD}" sibTransId="{31DAD7E9-CE7C-41E2-8D30-CCCC16BF810D}"/>
    <dgm:cxn modelId="{1841C2B5-F5D9-4C9D-BC8C-E01099CB1015}" type="presOf" srcId="{730DAA83-5ECA-4C62-B660-9C169A24A198}" destId="{6E02BA24-2FD9-4C78-8700-D63A6D75380B}" srcOrd="0" destOrd="0" presId="urn:microsoft.com/office/officeart/2005/8/layout/bProcess4"/>
    <dgm:cxn modelId="{3B0582A2-3B3D-4DCD-93AC-A52D25E70D8E}" type="presOf" srcId="{7B5F1AB1-A56B-4592-899D-948C07E9FCE7}" destId="{4831F056-7731-46BB-8DF6-11307D2F1AEB}" srcOrd="0" destOrd="0" presId="urn:microsoft.com/office/officeart/2005/8/layout/bProcess4"/>
    <dgm:cxn modelId="{1EA91787-343D-46F0-A1A6-0C2FA465220B}" srcId="{69D9465D-5278-4893-90E4-FC4A404190FF}" destId="{C24C36EC-6312-42E6-85F3-613C20BC1376}" srcOrd="2" destOrd="0" parTransId="{05B560A1-CF69-4666-8BB8-D628BE42664F}" sibTransId="{A015CC84-CBCB-49E3-9D9B-F66E30B67EB4}"/>
    <dgm:cxn modelId="{5D51E946-1572-4B32-A99B-B09C2D21BB4F}" srcId="{69D9465D-5278-4893-90E4-FC4A404190FF}" destId="{664F3033-06A2-4F92-8AED-49E5BB070394}" srcOrd="6" destOrd="0" parTransId="{67711992-C237-4337-995F-B75846ACA60F}" sibTransId="{24235BDA-3456-4472-A5F8-A95C033405D7}"/>
    <dgm:cxn modelId="{F8BF60C2-BE39-43A2-9A61-63EC368D0FEB}" type="presOf" srcId="{5925B536-8CDD-4273-9EA0-F3DFE28CFC0A}" destId="{F464CA6F-950B-46FF-9EA4-EAFF6B879406}" srcOrd="0" destOrd="0" presId="urn:microsoft.com/office/officeart/2005/8/layout/bProcess4"/>
    <dgm:cxn modelId="{361F53CB-5A29-4DAB-A291-D994BF66FC9F}" type="presOf" srcId="{F2809BA3-C65E-4889-8F5A-FF553707154C}" destId="{186C2779-A3E3-43E9-AE0E-189DFF42734F}" srcOrd="0" destOrd="0" presId="urn:microsoft.com/office/officeart/2005/8/layout/bProcess4"/>
    <dgm:cxn modelId="{BE8A410B-AB19-490E-B9A0-CFE7C4AE16AF}" type="presOf" srcId="{F6AB84D7-DC04-4772-BBB8-08839E3E3B0E}" destId="{5D23B8C8-D64B-484E-B55B-BD146A94EBE7}" srcOrd="0" destOrd="0" presId="urn:microsoft.com/office/officeart/2005/8/layout/bProcess4"/>
    <dgm:cxn modelId="{A1F85789-4824-48E4-B23D-DB88A8247DF3}" type="presOf" srcId="{A015CC84-CBCB-49E3-9D9B-F66E30B67EB4}" destId="{B3F14615-A4E7-4DA6-B7C0-B9FBB08C1897}" srcOrd="0" destOrd="0" presId="urn:microsoft.com/office/officeart/2005/8/layout/bProcess4"/>
    <dgm:cxn modelId="{134DE985-81C2-41BB-9A8C-B4B56F87F2E8}" srcId="{69D9465D-5278-4893-90E4-FC4A404190FF}" destId="{7B5F1AB1-A56B-4592-899D-948C07E9FCE7}" srcOrd="4" destOrd="0" parTransId="{32E3B1F7-D695-42F6-9E77-4159D9144FAF}" sibTransId="{F9AFC70D-98A9-44D5-AE29-4B77D890DCE5}"/>
    <dgm:cxn modelId="{35FFAEAE-DC16-4986-AE73-A931A7283792}" srcId="{69D9465D-5278-4893-90E4-FC4A404190FF}" destId="{D9BFE88D-86D5-4A4E-9864-049B66CE7B11}" srcOrd="0" destOrd="0" parTransId="{F9F09A06-4B6D-4FE7-83E2-F8A428C27656}" sibTransId="{8E23BBB5-4FFD-4603-8A8B-57D6A8F546C7}"/>
    <dgm:cxn modelId="{8995703E-16EE-4A81-9B75-E9CF54A0823C}" type="presOf" srcId="{F9AFC70D-98A9-44D5-AE29-4B77D890DCE5}" destId="{66DF8E1A-5511-4F36-8E47-F7C36D34BC9C}" srcOrd="0" destOrd="0" presId="urn:microsoft.com/office/officeart/2005/8/layout/bProcess4"/>
    <dgm:cxn modelId="{1E40BCCB-1E76-43AB-8C55-8CF0256943F5}" type="presOf" srcId="{664F3033-06A2-4F92-8AED-49E5BB070394}" destId="{E2F09AE3-E19A-4DEE-8439-BD770D589E30}" srcOrd="0" destOrd="0" presId="urn:microsoft.com/office/officeart/2005/8/layout/bProcess4"/>
    <dgm:cxn modelId="{2AA4AD88-DEE0-4498-BBBA-098B55978CFC}" srcId="{69D9465D-5278-4893-90E4-FC4A404190FF}" destId="{F7C8F245-4D7A-469E-B33C-5443AAA03436}" srcOrd="5" destOrd="0" parTransId="{7004115D-85D0-4855-8403-56165FBD8C5D}" sibTransId="{5925B536-8CDD-4273-9EA0-F3DFE28CFC0A}"/>
    <dgm:cxn modelId="{B3B9CAB9-2667-4815-A245-E1FC2B28DE7D}" srcId="{69D9465D-5278-4893-90E4-FC4A404190FF}" destId="{F2809BA3-C65E-4889-8F5A-FF553707154C}" srcOrd="8" destOrd="0" parTransId="{FC354316-0A86-49FE-B980-2848910173B1}" sibTransId="{342EE362-FB63-4B4A-A4F8-F7864A82DA6F}"/>
    <dgm:cxn modelId="{CA5AFF5C-582E-4958-AD8B-4C61AA2F41AF}" type="presParOf" srcId="{F41203AE-3D27-4DFC-B08E-BF6461080D2A}" destId="{9B9AB0DF-1520-478A-9272-0D99B8FD5BC6}" srcOrd="0" destOrd="0" presId="urn:microsoft.com/office/officeart/2005/8/layout/bProcess4"/>
    <dgm:cxn modelId="{15240594-B4C4-415C-9491-A30D89E98AC6}" type="presParOf" srcId="{9B9AB0DF-1520-478A-9272-0D99B8FD5BC6}" destId="{DC903BB0-E430-4A21-B00B-32F4402C2D32}" srcOrd="0" destOrd="0" presId="urn:microsoft.com/office/officeart/2005/8/layout/bProcess4"/>
    <dgm:cxn modelId="{ED9933BF-C8EF-44BB-AE9A-1D88F0BDBBB7}" type="presParOf" srcId="{9B9AB0DF-1520-478A-9272-0D99B8FD5BC6}" destId="{0111BCDE-244E-4E0C-9F45-971A15B0F1AB}" srcOrd="1" destOrd="0" presId="urn:microsoft.com/office/officeart/2005/8/layout/bProcess4"/>
    <dgm:cxn modelId="{FA1097A3-5155-4760-89F9-746689681550}" type="presParOf" srcId="{F41203AE-3D27-4DFC-B08E-BF6461080D2A}" destId="{CF02E96F-6612-4447-A716-AF24BA2BAA38}" srcOrd="1" destOrd="0" presId="urn:microsoft.com/office/officeart/2005/8/layout/bProcess4"/>
    <dgm:cxn modelId="{BDB3B645-DBE0-418F-877F-85C3B44B76A5}" type="presParOf" srcId="{F41203AE-3D27-4DFC-B08E-BF6461080D2A}" destId="{9A667FA2-187F-453F-A609-3E1D6425EF0B}" srcOrd="2" destOrd="0" presId="urn:microsoft.com/office/officeart/2005/8/layout/bProcess4"/>
    <dgm:cxn modelId="{52DE8A12-385C-454E-846D-FCC060C90274}" type="presParOf" srcId="{9A667FA2-187F-453F-A609-3E1D6425EF0B}" destId="{12C5FEA5-5DFB-44E9-A266-98FCF997518B}" srcOrd="0" destOrd="0" presId="urn:microsoft.com/office/officeart/2005/8/layout/bProcess4"/>
    <dgm:cxn modelId="{6EFD2BB4-6154-49FF-98B5-39A713F94235}" type="presParOf" srcId="{9A667FA2-187F-453F-A609-3E1D6425EF0B}" destId="{5D23B8C8-D64B-484E-B55B-BD146A94EBE7}" srcOrd="1" destOrd="0" presId="urn:microsoft.com/office/officeart/2005/8/layout/bProcess4"/>
    <dgm:cxn modelId="{16B51105-CD3E-46BA-B486-3F4CE049E7CA}" type="presParOf" srcId="{F41203AE-3D27-4DFC-B08E-BF6461080D2A}" destId="{6E02BA24-2FD9-4C78-8700-D63A6D75380B}" srcOrd="3" destOrd="0" presId="urn:microsoft.com/office/officeart/2005/8/layout/bProcess4"/>
    <dgm:cxn modelId="{021F6B41-2550-4F24-B331-0C4AFBACEB53}" type="presParOf" srcId="{F41203AE-3D27-4DFC-B08E-BF6461080D2A}" destId="{35030BF2-BCB0-42C3-AB31-7179BE8CC150}" srcOrd="4" destOrd="0" presId="urn:microsoft.com/office/officeart/2005/8/layout/bProcess4"/>
    <dgm:cxn modelId="{0D6E4739-E8CC-4C48-B2CC-0EFBE5D1E332}" type="presParOf" srcId="{35030BF2-BCB0-42C3-AB31-7179BE8CC150}" destId="{CB2515C7-E9BC-4E75-9C9B-EE2768D93063}" srcOrd="0" destOrd="0" presId="urn:microsoft.com/office/officeart/2005/8/layout/bProcess4"/>
    <dgm:cxn modelId="{E5292FA2-132A-4830-BD6C-EA1844C8C96E}" type="presParOf" srcId="{35030BF2-BCB0-42C3-AB31-7179BE8CC150}" destId="{DB114CFE-3120-4EDC-8173-69948354E5C4}" srcOrd="1" destOrd="0" presId="urn:microsoft.com/office/officeart/2005/8/layout/bProcess4"/>
    <dgm:cxn modelId="{872C1DFB-00BC-470C-893E-EED308FF86EF}" type="presParOf" srcId="{F41203AE-3D27-4DFC-B08E-BF6461080D2A}" destId="{B3F14615-A4E7-4DA6-B7C0-B9FBB08C1897}" srcOrd="5" destOrd="0" presId="urn:microsoft.com/office/officeart/2005/8/layout/bProcess4"/>
    <dgm:cxn modelId="{D780329D-184D-4C77-9DE4-CE71C8375042}" type="presParOf" srcId="{F41203AE-3D27-4DFC-B08E-BF6461080D2A}" destId="{51B2E9AB-3D79-49B1-BEBD-4D3750E0DBE2}" srcOrd="6" destOrd="0" presId="urn:microsoft.com/office/officeart/2005/8/layout/bProcess4"/>
    <dgm:cxn modelId="{D0DD72D6-0906-4FBA-9353-B5822734B50B}" type="presParOf" srcId="{51B2E9AB-3D79-49B1-BEBD-4D3750E0DBE2}" destId="{DBAF329C-2944-4956-911D-309355395790}" srcOrd="0" destOrd="0" presId="urn:microsoft.com/office/officeart/2005/8/layout/bProcess4"/>
    <dgm:cxn modelId="{DCD78565-9883-4583-A427-BF3BE1B3D1F1}" type="presParOf" srcId="{51B2E9AB-3D79-49B1-BEBD-4D3750E0DBE2}" destId="{8B6115A6-6B88-4E8C-B7FC-E18F0AFA9CAB}" srcOrd="1" destOrd="0" presId="urn:microsoft.com/office/officeart/2005/8/layout/bProcess4"/>
    <dgm:cxn modelId="{E45FDF8F-C134-4118-BBAD-351B4D61A606}" type="presParOf" srcId="{F41203AE-3D27-4DFC-B08E-BF6461080D2A}" destId="{3C7DEFEB-D965-469F-891F-0F8B1239A0E7}" srcOrd="7" destOrd="0" presId="urn:microsoft.com/office/officeart/2005/8/layout/bProcess4"/>
    <dgm:cxn modelId="{10A5659F-D2B7-435F-99D5-01997329F952}" type="presParOf" srcId="{F41203AE-3D27-4DFC-B08E-BF6461080D2A}" destId="{95BA0601-87BE-4DEF-8582-2DEE0BA26A86}" srcOrd="8" destOrd="0" presId="urn:microsoft.com/office/officeart/2005/8/layout/bProcess4"/>
    <dgm:cxn modelId="{C6F8B40E-95BE-4EE4-A362-BB08AFA79057}" type="presParOf" srcId="{95BA0601-87BE-4DEF-8582-2DEE0BA26A86}" destId="{35B8CA03-6F34-4177-9B95-A8E8FDBAEAFD}" srcOrd="0" destOrd="0" presId="urn:microsoft.com/office/officeart/2005/8/layout/bProcess4"/>
    <dgm:cxn modelId="{23E2F483-11DE-4DE0-9551-F55A26837D98}" type="presParOf" srcId="{95BA0601-87BE-4DEF-8582-2DEE0BA26A86}" destId="{4831F056-7731-46BB-8DF6-11307D2F1AEB}" srcOrd="1" destOrd="0" presId="urn:microsoft.com/office/officeart/2005/8/layout/bProcess4"/>
    <dgm:cxn modelId="{5CDDD9B9-4662-4F77-87BF-B6A17287C5D4}" type="presParOf" srcId="{F41203AE-3D27-4DFC-B08E-BF6461080D2A}" destId="{66DF8E1A-5511-4F36-8E47-F7C36D34BC9C}" srcOrd="9" destOrd="0" presId="urn:microsoft.com/office/officeart/2005/8/layout/bProcess4"/>
    <dgm:cxn modelId="{2268B8AF-65CC-4C02-AB4E-43D42E115E3E}" type="presParOf" srcId="{F41203AE-3D27-4DFC-B08E-BF6461080D2A}" destId="{0EC2B60E-4C2C-4D55-BEB5-A8216C7C4608}" srcOrd="10" destOrd="0" presId="urn:microsoft.com/office/officeart/2005/8/layout/bProcess4"/>
    <dgm:cxn modelId="{D0B57D9B-2D76-41E6-B974-3D286A2CD103}" type="presParOf" srcId="{0EC2B60E-4C2C-4D55-BEB5-A8216C7C4608}" destId="{C7B5F477-8022-4CF3-B025-50DF2E02AE3E}" srcOrd="0" destOrd="0" presId="urn:microsoft.com/office/officeart/2005/8/layout/bProcess4"/>
    <dgm:cxn modelId="{74DDBF6B-6BEE-4A8C-8307-C0FC3B61314F}" type="presParOf" srcId="{0EC2B60E-4C2C-4D55-BEB5-A8216C7C4608}" destId="{E8D604B9-E6B5-427C-8D2D-C70DBA515C38}" srcOrd="1" destOrd="0" presId="urn:microsoft.com/office/officeart/2005/8/layout/bProcess4"/>
    <dgm:cxn modelId="{D2489678-6DB6-4F50-8939-EF2B05AED99F}" type="presParOf" srcId="{F41203AE-3D27-4DFC-B08E-BF6461080D2A}" destId="{F464CA6F-950B-46FF-9EA4-EAFF6B879406}" srcOrd="11" destOrd="0" presId="urn:microsoft.com/office/officeart/2005/8/layout/bProcess4"/>
    <dgm:cxn modelId="{5B1F33A7-87E6-4FE1-BF4C-C81441CABAB8}" type="presParOf" srcId="{F41203AE-3D27-4DFC-B08E-BF6461080D2A}" destId="{42A1F50B-5B1B-4145-A083-09B1B095BC25}" srcOrd="12" destOrd="0" presId="urn:microsoft.com/office/officeart/2005/8/layout/bProcess4"/>
    <dgm:cxn modelId="{4CBB8F7D-C824-4220-A196-EC45FEC5C43C}" type="presParOf" srcId="{42A1F50B-5B1B-4145-A083-09B1B095BC25}" destId="{433AA8C9-3897-4850-B5AE-3E09EF57FF22}" srcOrd="0" destOrd="0" presId="urn:microsoft.com/office/officeart/2005/8/layout/bProcess4"/>
    <dgm:cxn modelId="{FBA57ABC-E0B0-4B33-BDCE-C285EF5B0050}" type="presParOf" srcId="{42A1F50B-5B1B-4145-A083-09B1B095BC25}" destId="{E2F09AE3-E19A-4DEE-8439-BD770D589E30}" srcOrd="1" destOrd="0" presId="urn:microsoft.com/office/officeart/2005/8/layout/bProcess4"/>
    <dgm:cxn modelId="{EA2AFB78-53B3-41F8-A021-C3723A455772}" type="presParOf" srcId="{F41203AE-3D27-4DFC-B08E-BF6461080D2A}" destId="{E6918614-9BE6-4F65-A414-6CA09685AE8E}" srcOrd="13" destOrd="0" presId="urn:microsoft.com/office/officeart/2005/8/layout/bProcess4"/>
    <dgm:cxn modelId="{95C13A71-38F2-484B-BBA1-CC4647C4D62F}" type="presParOf" srcId="{F41203AE-3D27-4DFC-B08E-BF6461080D2A}" destId="{1B166470-D870-4BDA-A5DA-F226145161FC}" srcOrd="14" destOrd="0" presId="urn:microsoft.com/office/officeart/2005/8/layout/bProcess4"/>
    <dgm:cxn modelId="{3979E22D-E500-4D43-8DAE-FE091A357B39}" type="presParOf" srcId="{1B166470-D870-4BDA-A5DA-F226145161FC}" destId="{1B7E5009-3647-41FD-B39E-8D4E96783D89}" srcOrd="0" destOrd="0" presId="urn:microsoft.com/office/officeart/2005/8/layout/bProcess4"/>
    <dgm:cxn modelId="{05955F1B-8852-4592-991E-90E7D5C7A8CD}" type="presParOf" srcId="{1B166470-D870-4BDA-A5DA-F226145161FC}" destId="{6DEDC417-7D81-4270-BD28-D9247A7A935F}" srcOrd="1" destOrd="0" presId="urn:microsoft.com/office/officeart/2005/8/layout/bProcess4"/>
    <dgm:cxn modelId="{0F869F07-825D-4BC8-A03C-7E555F6FFB8A}" type="presParOf" srcId="{F41203AE-3D27-4DFC-B08E-BF6461080D2A}" destId="{04175430-BE2F-45E9-8822-6B0CF5FF9864}" srcOrd="15" destOrd="0" presId="urn:microsoft.com/office/officeart/2005/8/layout/bProcess4"/>
    <dgm:cxn modelId="{42A3066A-C788-40F7-ACAE-D83BC010CECC}" type="presParOf" srcId="{F41203AE-3D27-4DFC-B08E-BF6461080D2A}" destId="{0B625B18-E227-42A1-8BD7-FBC109D3EA62}" srcOrd="16" destOrd="0" presId="urn:microsoft.com/office/officeart/2005/8/layout/bProcess4"/>
    <dgm:cxn modelId="{33F53840-24F4-40AF-A172-7A4EE0076046}" type="presParOf" srcId="{0B625B18-E227-42A1-8BD7-FBC109D3EA62}" destId="{57704B1B-3CE8-4FEB-A14B-A42A5666C53B}" srcOrd="0" destOrd="0" presId="urn:microsoft.com/office/officeart/2005/8/layout/bProcess4"/>
    <dgm:cxn modelId="{CCF3E0E5-7344-40B3-A311-3A7A66B91D23}" type="presParOf" srcId="{0B625B18-E227-42A1-8BD7-FBC109D3EA62}" destId="{186C2779-A3E3-43E9-AE0E-189DFF42734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2E96F-6612-4447-A716-AF24BA2BAA38}">
      <dsp:nvSpPr>
        <dsp:cNvPr id="0" name=""/>
        <dsp:cNvSpPr/>
      </dsp:nvSpPr>
      <dsp:spPr>
        <a:xfrm rot="5400000">
          <a:off x="-248440" y="968770"/>
          <a:ext cx="1108808" cy="1342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1BCDE-244E-4E0C-9F45-971A15B0F1AB}">
      <dsp:nvSpPr>
        <dsp:cNvPr id="0" name=""/>
        <dsp:cNvSpPr/>
      </dsp:nvSpPr>
      <dsp:spPr>
        <a:xfrm>
          <a:off x="2748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Collect data from the Android’s sensors.</a:t>
          </a:r>
          <a:endParaRPr lang="en-ZA" sz="800" kern="1200" dirty="0"/>
        </a:p>
      </dsp:txBody>
      <dsp:txXfrm>
        <a:off x="28959" y="281600"/>
        <a:ext cx="1439090" cy="842485"/>
      </dsp:txXfrm>
    </dsp:sp>
    <dsp:sp modelId="{6E02BA24-2FD9-4C78-8700-D63A6D75380B}">
      <dsp:nvSpPr>
        <dsp:cNvPr id="0" name=""/>
        <dsp:cNvSpPr/>
      </dsp:nvSpPr>
      <dsp:spPr>
        <a:xfrm rot="5400000">
          <a:off x="-248440" y="2087405"/>
          <a:ext cx="1108808" cy="134236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3B8C8-D64B-484E-B55B-BD146A94EBE7}">
      <dsp:nvSpPr>
        <dsp:cNvPr id="0" name=""/>
        <dsp:cNvSpPr/>
      </dsp:nvSpPr>
      <dsp:spPr>
        <a:xfrm>
          <a:off x="2748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We determine many bad things all previous users have averaged per second. And transform that data into a normal distribution.</a:t>
          </a:r>
          <a:endParaRPr lang="en-ZA" sz="800" kern="1200" dirty="0"/>
        </a:p>
      </dsp:txBody>
      <dsp:txXfrm>
        <a:off x="28959" y="1400234"/>
        <a:ext cx="1439090" cy="842485"/>
      </dsp:txXfrm>
    </dsp:sp>
    <dsp:sp modelId="{B3F14615-A4E7-4DA6-B7C0-B9FBB08C1897}">
      <dsp:nvSpPr>
        <dsp:cNvPr id="0" name=""/>
        <dsp:cNvSpPr/>
      </dsp:nvSpPr>
      <dsp:spPr>
        <a:xfrm>
          <a:off x="310876" y="2646722"/>
          <a:ext cx="1973885" cy="134236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14CFE-3120-4EDC-8173-69948354E5C4}">
      <dsp:nvSpPr>
        <dsp:cNvPr id="0" name=""/>
        <dsp:cNvSpPr/>
      </dsp:nvSpPr>
      <dsp:spPr>
        <a:xfrm>
          <a:off x="2748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Determine how many bad things the current user does per second.</a:t>
          </a:r>
          <a:endParaRPr lang="en-ZA" sz="800" kern="1200" dirty="0"/>
        </a:p>
      </dsp:txBody>
      <dsp:txXfrm>
        <a:off x="28959" y="2518869"/>
        <a:ext cx="1439090" cy="842485"/>
      </dsp:txXfrm>
    </dsp:sp>
    <dsp:sp modelId="{3C7DEFEB-D965-469F-891F-0F8B1239A0E7}">
      <dsp:nvSpPr>
        <dsp:cNvPr id="0" name=""/>
        <dsp:cNvSpPr/>
      </dsp:nvSpPr>
      <dsp:spPr>
        <a:xfrm rot="16200000">
          <a:off x="1735271" y="2087405"/>
          <a:ext cx="1108808" cy="134236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115A6-6B88-4E8C-B7FC-E18F0AFA9CAB}">
      <dsp:nvSpPr>
        <dsp:cNvPr id="0" name=""/>
        <dsp:cNvSpPr/>
      </dsp:nvSpPr>
      <dsp:spPr>
        <a:xfrm>
          <a:off x="1986459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sz="800" kern="1200" dirty="0"/>
        </a:p>
      </dsp:txBody>
      <dsp:txXfrm>
        <a:off x="2012670" y="2518869"/>
        <a:ext cx="1439090" cy="842485"/>
      </dsp:txXfrm>
    </dsp:sp>
    <dsp:sp modelId="{66DF8E1A-5511-4F36-8E47-F7C36D34BC9C}">
      <dsp:nvSpPr>
        <dsp:cNvPr id="0" name=""/>
        <dsp:cNvSpPr/>
      </dsp:nvSpPr>
      <dsp:spPr>
        <a:xfrm rot="16200000">
          <a:off x="1735271" y="968770"/>
          <a:ext cx="1108808" cy="134236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1F056-7731-46BB-8DF6-11307D2F1AEB}">
      <dsp:nvSpPr>
        <dsp:cNvPr id="0" name=""/>
        <dsp:cNvSpPr/>
      </dsp:nvSpPr>
      <dsp:spPr>
        <a:xfrm>
          <a:off x="1986459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smtClean="0"/>
            <a:t>Weightings are applied to the different readings from the sensors (because acceleration through a turn is worse than acceleration while moving forward, and acceleration upwards is even worse!)</a:t>
          </a:r>
          <a:endParaRPr lang="en-ZA" sz="800" kern="1200" dirty="0"/>
        </a:p>
      </dsp:txBody>
      <dsp:txXfrm>
        <a:off x="2012670" y="1400234"/>
        <a:ext cx="1439090" cy="842485"/>
      </dsp:txXfrm>
    </dsp:sp>
    <dsp:sp modelId="{F464CA6F-950B-46FF-9EA4-EAFF6B879406}">
      <dsp:nvSpPr>
        <dsp:cNvPr id="0" name=""/>
        <dsp:cNvSpPr/>
      </dsp:nvSpPr>
      <dsp:spPr>
        <a:xfrm>
          <a:off x="2294588" y="409453"/>
          <a:ext cx="1973885" cy="134236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604B9-E6B5-427C-8D2D-C70DBA515C38}">
      <dsp:nvSpPr>
        <dsp:cNvPr id="0" name=""/>
        <dsp:cNvSpPr/>
      </dsp:nvSpPr>
      <dsp:spPr>
        <a:xfrm>
          <a:off x="1986459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Using this information, we are able to estimate a probability that the score of the current trip was a result of random chance when compared to the normal distribution of all other drivers.</a:t>
          </a:r>
          <a:endParaRPr lang="en-ZA" sz="800" kern="1200" dirty="0"/>
        </a:p>
      </dsp:txBody>
      <dsp:txXfrm>
        <a:off x="2012670" y="281600"/>
        <a:ext cx="1439090" cy="842485"/>
      </dsp:txXfrm>
    </dsp:sp>
    <dsp:sp modelId="{E6918614-9BE6-4F65-A414-6CA09685AE8E}">
      <dsp:nvSpPr>
        <dsp:cNvPr id="0" name=""/>
        <dsp:cNvSpPr/>
      </dsp:nvSpPr>
      <dsp:spPr>
        <a:xfrm rot="5400000">
          <a:off x="3718982" y="968770"/>
          <a:ext cx="1108808" cy="134236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09AE3-E19A-4DEE-8439-BD770D589E30}">
      <dsp:nvSpPr>
        <dsp:cNvPr id="0" name=""/>
        <dsp:cNvSpPr/>
      </dsp:nvSpPr>
      <dsp:spPr>
        <a:xfrm>
          <a:off x="3970171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From this data we calculate a Z-score for the distance of the person’s number of bad things from the normal distribution of the number of bad things.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 dirty="0"/>
        </a:p>
      </dsp:txBody>
      <dsp:txXfrm>
        <a:off x="3996382" y="281600"/>
        <a:ext cx="1439090" cy="842485"/>
      </dsp:txXfrm>
    </dsp:sp>
    <dsp:sp modelId="{04175430-BE2F-45E9-8822-6B0CF5FF9864}">
      <dsp:nvSpPr>
        <dsp:cNvPr id="0" name=""/>
        <dsp:cNvSpPr/>
      </dsp:nvSpPr>
      <dsp:spPr>
        <a:xfrm rot="5400000">
          <a:off x="3718982" y="2087405"/>
          <a:ext cx="1108808" cy="134236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DC417-7D81-4270-BD28-D9247A7A935F}">
      <dsp:nvSpPr>
        <dsp:cNvPr id="0" name=""/>
        <dsp:cNvSpPr/>
      </dsp:nvSpPr>
      <dsp:spPr>
        <a:xfrm>
          <a:off x="3970171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Using our z-score and by integrating the normal distribution function, we are able to estimate the area to the left of the normal distribution’s score.</a:t>
          </a:r>
          <a:endParaRPr lang="en-ZA" sz="800" kern="1200" dirty="0"/>
        </a:p>
      </dsp:txBody>
      <dsp:txXfrm>
        <a:off x="3996382" y="1400234"/>
        <a:ext cx="1439090" cy="842485"/>
      </dsp:txXfrm>
    </dsp:sp>
    <dsp:sp modelId="{186C2779-A3E3-43E9-AE0E-189DFF42734F}">
      <dsp:nvSpPr>
        <dsp:cNvPr id="0" name=""/>
        <dsp:cNvSpPr/>
      </dsp:nvSpPr>
      <dsp:spPr>
        <a:xfrm>
          <a:off x="3970171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/>
            <a:t>Because the area under a normal distribution always equals 1, we can simply multiply the area by 10 to achieve a score out of 10 for the quality of that person’s driving.</a:t>
          </a:r>
          <a:endParaRPr lang="en-ZA" sz="800" kern="1200" dirty="0"/>
        </a:p>
      </dsp:txBody>
      <dsp:txXfrm>
        <a:off x="3996382" y="2518869"/>
        <a:ext cx="1439090" cy="84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3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813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649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32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64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748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44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21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01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67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484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10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moffe.org/wp-content/uploads/2014/05/UP_FC_Stag_3lang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158" y="148281"/>
            <a:ext cx="1045562" cy="565614"/>
          </a:xfrm>
          <a:prstGeom prst="rect">
            <a:avLst/>
          </a:prstGeom>
          <a:noFill/>
        </p:spPr>
      </p:pic>
      <p:pic>
        <p:nvPicPr>
          <p:cNvPr id="5" name="Picture 4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01" y="160877"/>
            <a:ext cx="1502092" cy="67050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35" y="278363"/>
            <a:ext cx="2027924" cy="4355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6832" y="213024"/>
            <a:ext cx="6029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smtClean="0"/>
              <a:t>DVT </a:t>
            </a:r>
            <a:r>
              <a:rPr lang="en-ZA" sz="4800" b="1" dirty="0" smtClean="0">
                <a:solidFill>
                  <a:schemeClr val="accent4">
                    <a:lumMod val="50000"/>
                  </a:schemeClr>
                </a:solidFill>
              </a:rPr>
              <a:t>DriveStats</a:t>
            </a:r>
            <a:r>
              <a:rPr lang="en-ZA" sz="4000" b="1" dirty="0" smtClean="0"/>
              <a:t> Algorithm</a:t>
            </a:r>
            <a:endParaRPr lang="en-ZA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353" y="1044021"/>
            <a:ext cx="3492841" cy="143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is an algorithm?</a:t>
            </a:r>
          </a:p>
          <a:p>
            <a:pPr algn="just"/>
            <a:r>
              <a:rPr lang="en-ZA" sz="1200" dirty="0" smtClean="0">
                <a:solidFill>
                  <a:srgbClr val="002060"/>
                </a:solidFill>
              </a:rPr>
              <a:t>Algorithm is a process and set of rules to be followed in calculations or other problem-solving operations, especially by a computer.</a:t>
            </a:r>
            <a:endParaRPr lang="en-ZA" sz="1200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06689" y="1044021"/>
            <a:ext cx="3492841" cy="14333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does the DVT DriveStats algorithm do?</a:t>
            </a:r>
          </a:p>
          <a:p>
            <a:pPr algn="just"/>
            <a:r>
              <a:rPr lang="en-ZA" sz="1200" dirty="0" smtClean="0">
                <a:solidFill>
                  <a:schemeClr val="accent2">
                    <a:lumMod val="50000"/>
                  </a:schemeClr>
                </a:solidFill>
              </a:rPr>
              <a:t>Our algorithm makes use of a few very interesting properties of common statistics to give a driver a score for the quality of the their driving out of 10.</a:t>
            </a:r>
            <a:endParaRPr lang="en-ZA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879493" y="1570666"/>
            <a:ext cx="610304" cy="305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ounded Rectangle 9"/>
          <p:cNvSpPr/>
          <p:nvPr/>
        </p:nvSpPr>
        <p:spPr>
          <a:xfrm>
            <a:off x="8443026" y="1006950"/>
            <a:ext cx="3492841" cy="14333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How does it work?</a:t>
            </a:r>
            <a:endParaRPr lang="en-ZA" dirty="0" smtClean="0"/>
          </a:p>
          <a:p>
            <a:pPr algn="just"/>
            <a:r>
              <a:rPr lang="en-ZA" sz="1050" dirty="0" smtClean="0">
                <a:solidFill>
                  <a:schemeClr val="accent2">
                    <a:lumMod val="75000"/>
                  </a:schemeClr>
                </a:solidFill>
              </a:rPr>
              <a:t>Using the data gathered from sensors built into all modern android devices we are able to determine a person’s acceleration in the x, y</a:t>
            </a:r>
            <a:r>
              <a:rPr lang="en-ZA" sz="1050" dirty="0" smtClean="0">
                <a:solidFill>
                  <a:schemeClr val="accent2">
                    <a:lumMod val="75000"/>
                  </a:schemeClr>
                </a:solidFill>
              </a:rPr>
              <a:t>, and z axes, as well as many other important facts. By taking samples from these sensors at regular intervals (currently we have found that 1/3 of a second works well), we are able to estimate the manner in which an individual has been driving.</a:t>
            </a:r>
            <a:endParaRPr lang="en-ZA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899530" y="1607736"/>
            <a:ext cx="610304" cy="305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ounded Rectangle 13"/>
          <p:cNvSpPr/>
          <p:nvPr/>
        </p:nvSpPr>
        <p:spPr>
          <a:xfrm>
            <a:off x="386653" y="2591709"/>
            <a:ext cx="3361564" cy="409741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sz="1600" dirty="0" smtClean="0"/>
          </a:p>
          <a:p>
            <a:pPr algn="ctr"/>
            <a:r>
              <a:rPr lang="en-ZA" sz="1600" dirty="0" smtClean="0"/>
              <a:t>What problems did we overcome?</a:t>
            </a:r>
          </a:p>
          <a:p>
            <a:pPr algn="just"/>
            <a:endParaRPr lang="en-ZA" sz="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n-ZA" sz="800" b="1" dirty="0" smtClean="0">
                <a:solidFill>
                  <a:schemeClr val="accent2">
                    <a:lumMod val="50000"/>
                  </a:schemeClr>
                </a:solidFill>
              </a:rPr>
              <a:t>Steps:</a:t>
            </a:r>
          </a:p>
          <a:p>
            <a:pPr algn="just"/>
            <a:r>
              <a:rPr lang="en-ZA" sz="8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ZA" sz="800" dirty="0" smtClean="0">
                <a:solidFill>
                  <a:schemeClr val="accent2">
                    <a:lumMod val="50000"/>
                  </a:schemeClr>
                </a:solidFill>
              </a:rPr>
              <a:t>) What data should we gather?</a:t>
            </a:r>
          </a:p>
          <a:p>
            <a:pPr algn="just"/>
            <a:r>
              <a:rPr lang="en-ZA" sz="800" dirty="0" smtClean="0">
                <a:solidFill>
                  <a:schemeClr val="accent2">
                    <a:lumMod val="75000"/>
                  </a:schemeClr>
                </a:solidFill>
              </a:rPr>
              <a:t>We decided that the most meaningful data we could collect would revolve around the acceleration, speed, and location of the car.</a:t>
            </a:r>
          </a:p>
          <a:p>
            <a:pPr algn="just"/>
            <a:r>
              <a:rPr lang="en-ZA" sz="800" dirty="0" smtClean="0">
                <a:solidFill>
                  <a:schemeClr val="accent1">
                    <a:lumMod val="50000"/>
                  </a:schemeClr>
                </a:solidFill>
              </a:rPr>
              <a:t>2) How do we determine what constitutes bad driving?</a:t>
            </a:r>
          </a:p>
          <a:p>
            <a:pPr algn="just"/>
            <a:r>
              <a:rPr lang="en-ZA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 decided to use online data about driving to determine what acceleration is considered bad driving. The scores we arrived at were: </a:t>
            </a:r>
            <a:r>
              <a:rPr lang="en-ZA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Forward Acceleration</a:t>
            </a:r>
            <a:r>
              <a:rPr lang="en-ZA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4.2m/s/s</a:t>
            </a:r>
          </a:p>
          <a:p>
            <a:pPr algn="just"/>
            <a:r>
              <a:rPr lang="en-ZA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Cornering Acceleration</a:t>
            </a:r>
            <a:r>
              <a:rPr lang="en-ZA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3m/s/s</a:t>
            </a:r>
          </a:p>
          <a:p>
            <a:pPr algn="just"/>
            <a:r>
              <a:rPr lang="en-ZA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Vertical Acceleration</a:t>
            </a:r>
            <a:r>
              <a:rPr lang="en-ZA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2m/s/s</a:t>
            </a:r>
          </a:p>
          <a:p>
            <a:pPr algn="just"/>
            <a:r>
              <a:rPr lang="en-ZA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 How do you determine a value for the quality of someone’s driving when there is no objective measure of driving?</a:t>
            </a:r>
          </a:p>
          <a:p>
            <a:pPr algn="just"/>
            <a:r>
              <a:rPr lang="en-ZA" sz="800" dirty="0" smtClean="0">
                <a:solidFill>
                  <a:schemeClr val="bg1">
                    <a:lumMod val="50000"/>
                  </a:schemeClr>
                </a:solidFill>
              </a:rPr>
              <a:t>We used the data of our user and compared it to a normal distribution to determine how the number of poor data readings at any given instant compared.</a:t>
            </a:r>
          </a:p>
          <a:p>
            <a:pPr algn="just"/>
            <a:r>
              <a:rPr lang="en-ZA" sz="800" dirty="0" smtClean="0">
                <a:solidFill>
                  <a:schemeClr val="accent6">
                    <a:lumMod val="50000"/>
                  </a:schemeClr>
                </a:solidFill>
              </a:rPr>
              <a:t>4) How do you turn randomly collected data into a normal distribution?</a:t>
            </a:r>
          </a:p>
          <a:p>
            <a:pPr algn="just"/>
            <a:r>
              <a:rPr lang="en-ZA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Fortunately, follows </a:t>
            </a:r>
            <a:r>
              <a:rPr lang="en-ZA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layout called a Poisson distribution; because it expresses the probability of a given number of events occurring in a fixed interval of time and/or space if these events occur with a known average </a:t>
            </a:r>
            <a:r>
              <a:rPr lang="en-ZA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rate. Because of several properties of our data we observe out data closely approximating a normal distribution.</a:t>
            </a:r>
            <a:endParaRPr lang="en-ZA" sz="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endParaRPr lang="en-ZA" sz="1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ZA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endParaRPr lang="en-ZA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 algn="just">
              <a:buAutoNum type="arabicParenR"/>
            </a:pPr>
            <a:endParaRPr lang="en-ZA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 algn="just">
              <a:buAutoNum type="arabicParenR"/>
            </a:pPr>
            <a:endParaRPr lang="en-ZA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8" y="5873578"/>
            <a:ext cx="2896173" cy="643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22058125"/>
              </p:ext>
            </p:extLst>
          </p:nvPr>
        </p:nvGraphicFramePr>
        <p:xfrm>
          <a:off x="4478794" y="2615902"/>
          <a:ext cx="5464432" cy="3642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30" name="Picture 6" descr="http://news.mit.edu/sites/mit.edu.newsoffice/files/images/2012/20120208160239-1_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2699">
            <a:off x="10379578" y="4462452"/>
            <a:ext cx="1023394" cy="5962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32" name="Picture 8" descr="http://lrieber.coe.uga.edu/edit6900/resources/z_formula_large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3135">
            <a:off x="10350539" y="2780905"/>
            <a:ext cx="895350" cy="596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6" name="Right Arrow 15"/>
          <p:cNvSpPr/>
          <p:nvPr/>
        </p:nvSpPr>
        <p:spPr>
          <a:xfrm rot="9850399">
            <a:off x="9897991" y="3418084"/>
            <a:ext cx="453035" cy="641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ight Arrow 22"/>
          <p:cNvSpPr/>
          <p:nvPr/>
        </p:nvSpPr>
        <p:spPr>
          <a:xfrm rot="12134015">
            <a:off x="9912430" y="4486839"/>
            <a:ext cx="399939" cy="632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40" name="Picture 16" descr="http://ww2.tnstate.edu/ganter/BIO311-CH4-Eq1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5918">
            <a:off x="7084985" y="6206088"/>
            <a:ext cx="1217425" cy="38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 rot="14055460" flipV="1">
            <a:off x="7287296" y="6112824"/>
            <a:ext cx="335816" cy="457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ound Diagonal Corner Rectangle 18"/>
          <p:cNvSpPr/>
          <p:nvPr/>
        </p:nvSpPr>
        <p:spPr>
          <a:xfrm>
            <a:off x="10398645" y="6195375"/>
            <a:ext cx="1708600" cy="601889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ZA" sz="600" dirty="0" smtClean="0"/>
              <a:t>The DVT DriveStats Algorithm would not have been possible without the invaluable help, advice, and insight, provided by the two following individuals: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600" dirty="0" err="1" smtClean="0"/>
              <a:t>Prenil</a:t>
            </a:r>
            <a:r>
              <a:rPr lang="en-ZA" sz="600" dirty="0" smtClean="0"/>
              <a:t> </a:t>
            </a:r>
            <a:r>
              <a:rPr lang="en-ZA" sz="600" dirty="0" err="1" smtClean="0"/>
              <a:t>Sewmohan</a:t>
            </a:r>
            <a:endParaRPr lang="en-ZA" sz="6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600" dirty="0" err="1" smtClean="0"/>
              <a:t>Jolandi</a:t>
            </a:r>
            <a:r>
              <a:rPr lang="en-ZA" sz="600" dirty="0" smtClean="0"/>
              <a:t> </a:t>
            </a:r>
            <a:r>
              <a:rPr lang="en-ZA" sz="600" dirty="0" err="1" smtClean="0"/>
              <a:t>Swanepoel</a:t>
            </a:r>
            <a:endParaRPr lang="en-ZA" sz="600" dirty="0"/>
          </a:p>
        </p:txBody>
      </p:sp>
    </p:spTree>
    <p:extLst>
      <p:ext uri="{BB962C8B-B14F-4D97-AF65-F5344CB8AC3E}">
        <p14:creationId xmlns:p14="http://schemas.microsoft.com/office/powerpoint/2010/main" val="16861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627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</dc:creator>
  <cp:lastModifiedBy>Axel</cp:lastModifiedBy>
  <cp:revision>42</cp:revision>
  <dcterms:created xsi:type="dcterms:W3CDTF">2015-10-17T07:13:31Z</dcterms:created>
  <dcterms:modified xsi:type="dcterms:W3CDTF">2015-10-17T13:05:02Z</dcterms:modified>
</cp:coreProperties>
</file>