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71" r:id="rId5"/>
    <p:sldId id="289" r:id="rId6"/>
    <p:sldId id="290" r:id="rId7"/>
    <p:sldId id="291" r:id="rId8"/>
    <p:sldId id="292" r:id="rId9"/>
    <p:sldId id="310" r:id="rId10"/>
    <p:sldId id="293" r:id="rId11"/>
    <p:sldId id="294" r:id="rId12"/>
    <p:sldId id="308" r:id="rId13"/>
    <p:sldId id="295" r:id="rId14"/>
    <p:sldId id="309" r:id="rId15"/>
    <p:sldId id="288"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F2F8"/>
    <a:srgbClr val="00A7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7844A-7D50-40DA-37AD-1DC77642983F}" v="36" dt="2020-07-05T16:48:44.277"/>
    <p1510:client id="{119001ED-8351-41E2-9EA0-2CF2AD5BCFBB}" v="1255" dt="2020-07-06T01:12:20.887"/>
    <p1510:client id="{1A77F45B-2D0D-B695-1D23-5A1109A79E57}" v="55" dt="2020-07-06T06:54:38.713"/>
    <p1510:client id="{1B2233D9-5612-C63E-948A-A056E172CD79}" v="149" dt="2020-07-06T08:34:22.476"/>
    <p1510:client id="{2885444E-DBE1-FD91-A292-D90D579CDFA7}" v="10" dt="2020-07-05T19:10:13.922"/>
    <p1510:client id="{DFC27C48-44A2-43FA-9C78-5D1CA6A91D5C}" v="681" dt="2020-07-06T08:33:28.4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87"/>
    <p:restoredTop sz="65463"/>
  </p:normalViewPr>
  <p:slideViewPr>
    <p:cSldViewPr snapToGrid="0">
      <p:cViewPr varScale="1">
        <p:scale>
          <a:sx n="128" d="100"/>
          <a:sy n="128" d="100"/>
        </p:scale>
        <p:origin x="15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in Marlon Bielek" userId="S::marlon.bielek@fiskaltrust.services::f6339258-219c-4358-b7ce-6fc206e30e9f" providerId="AD" clId="Web-{92AD5FFB-5768-822C-09C5-9F219A9BA4CD}"/>
    <pc:docChg chg="modSld">
      <pc:chgData name="Marcin Marlon Bielek" userId="S::marlon.bielek@fiskaltrust.services::f6339258-219c-4358-b7ce-6fc206e30e9f" providerId="AD" clId="Web-{92AD5FFB-5768-822C-09C5-9F219A9BA4CD}" dt="2020-07-03T12:10:42.928" v="7" actId="20577"/>
      <pc:docMkLst>
        <pc:docMk/>
      </pc:docMkLst>
      <pc:sldChg chg="modSp">
        <pc:chgData name="Marcin Marlon Bielek" userId="S::marlon.bielek@fiskaltrust.services::f6339258-219c-4358-b7ce-6fc206e30e9f" providerId="AD" clId="Web-{92AD5FFB-5768-822C-09C5-9F219A9BA4CD}" dt="2020-07-03T12:10:42.928" v="6" actId="20577"/>
        <pc:sldMkLst>
          <pc:docMk/>
          <pc:sldMk cId="230558098" sldId="258"/>
        </pc:sldMkLst>
        <pc:spChg chg="mod">
          <ac:chgData name="Marcin Marlon Bielek" userId="S::marlon.bielek@fiskaltrust.services::f6339258-219c-4358-b7ce-6fc206e30e9f" providerId="AD" clId="Web-{92AD5FFB-5768-822C-09C5-9F219A9BA4CD}" dt="2020-07-03T12:10:42.928" v="6" actId="20577"/>
          <ac:spMkLst>
            <pc:docMk/>
            <pc:sldMk cId="230558098" sldId="258"/>
            <ac:spMk id="3" creationId="{65269683-B519-4C97-8181-AA92E086E4C7}"/>
          </ac:spMkLst>
        </pc:spChg>
      </pc:sldChg>
    </pc:docChg>
  </pc:docChgLst>
  <pc:docChgLst>
    <pc:chgData name="Fritz Hajek" userId="98a0c822-ac22-4cd6-9692-9836c8c7fa0c" providerId="ADAL" clId="{DFC27C48-44A2-43FA-9C78-5D1CA6A91D5C}"/>
    <pc:docChg chg="undo custSel modSld sldOrd">
      <pc:chgData name="Fritz Hajek" userId="98a0c822-ac22-4cd6-9692-9836c8c7fa0c" providerId="ADAL" clId="{DFC27C48-44A2-43FA-9C78-5D1CA6A91D5C}" dt="2020-07-06T08:33:28.457" v="729" actId="20577"/>
      <pc:docMkLst>
        <pc:docMk/>
      </pc:docMkLst>
      <pc:sldChg chg="addSp delSp modSp ord">
        <pc:chgData name="Fritz Hajek" userId="98a0c822-ac22-4cd6-9692-9836c8c7fa0c" providerId="ADAL" clId="{DFC27C48-44A2-43FA-9C78-5D1CA6A91D5C}" dt="2020-07-06T08:33:28.457" v="729" actId="20577"/>
        <pc:sldMkLst>
          <pc:docMk/>
          <pc:sldMk cId="4187864237" sldId="279"/>
        </pc:sldMkLst>
        <pc:spChg chg="mod">
          <ac:chgData name="Fritz Hajek" userId="98a0c822-ac22-4cd6-9692-9836c8c7fa0c" providerId="ADAL" clId="{DFC27C48-44A2-43FA-9C78-5D1CA6A91D5C}" dt="2020-07-06T08:33:28.457" v="729" actId="20577"/>
          <ac:spMkLst>
            <pc:docMk/>
            <pc:sldMk cId="4187864237" sldId="279"/>
            <ac:spMk id="2" creationId="{A9586F81-0E30-4691-8632-02AA6D49C689}"/>
          </ac:spMkLst>
        </pc:spChg>
        <pc:spChg chg="mod">
          <ac:chgData name="Fritz Hajek" userId="98a0c822-ac22-4cd6-9692-9836c8c7fa0c" providerId="ADAL" clId="{DFC27C48-44A2-43FA-9C78-5D1CA6A91D5C}" dt="2020-07-05T19:17:20.846" v="59" actId="5793"/>
          <ac:spMkLst>
            <pc:docMk/>
            <pc:sldMk cId="4187864237" sldId="279"/>
            <ac:spMk id="3" creationId="{C03AF612-B306-4640-B2E4-C0D67A4E9CE2}"/>
          </ac:spMkLst>
        </pc:spChg>
        <pc:spChg chg="mod">
          <ac:chgData name="Fritz Hajek" userId="98a0c822-ac22-4cd6-9692-9836c8c7fa0c" providerId="ADAL" clId="{DFC27C48-44A2-43FA-9C78-5D1CA6A91D5C}" dt="2020-07-05T20:24:21.584" v="599" actId="1076"/>
          <ac:spMkLst>
            <pc:docMk/>
            <pc:sldMk cId="4187864237" sldId="279"/>
            <ac:spMk id="6" creationId="{F4B2F9C9-1AA7-4189-913B-4D78E08C3E6D}"/>
          </ac:spMkLst>
        </pc:spChg>
        <pc:spChg chg="mod">
          <ac:chgData name="Fritz Hajek" userId="98a0c822-ac22-4cd6-9692-9836c8c7fa0c" providerId="ADAL" clId="{DFC27C48-44A2-43FA-9C78-5D1CA6A91D5C}" dt="2020-07-05T19:24:44.002" v="117" actId="1076"/>
          <ac:spMkLst>
            <pc:docMk/>
            <pc:sldMk cId="4187864237" sldId="279"/>
            <ac:spMk id="8" creationId="{95FD1478-1463-4F95-B342-4C6D8CDBE990}"/>
          </ac:spMkLst>
        </pc:spChg>
        <pc:spChg chg="add mod">
          <ac:chgData name="Fritz Hajek" userId="98a0c822-ac22-4cd6-9692-9836c8c7fa0c" providerId="ADAL" clId="{DFC27C48-44A2-43FA-9C78-5D1CA6A91D5C}" dt="2020-07-05T19:21:36.801" v="98" actId="255"/>
          <ac:spMkLst>
            <pc:docMk/>
            <pc:sldMk cId="4187864237" sldId="279"/>
            <ac:spMk id="23" creationId="{85187A34-9E3C-46A4-BC8A-2969281EC7ED}"/>
          </ac:spMkLst>
        </pc:spChg>
        <pc:spChg chg="add mod">
          <ac:chgData name="Fritz Hajek" userId="98a0c822-ac22-4cd6-9692-9836c8c7fa0c" providerId="ADAL" clId="{DFC27C48-44A2-43FA-9C78-5D1CA6A91D5C}" dt="2020-07-05T19:21:50.584" v="108" actId="20577"/>
          <ac:spMkLst>
            <pc:docMk/>
            <pc:sldMk cId="4187864237" sldId="279"/>
            <ac:spMk id="29" creationId="{C35ED5C3-3BBA-4723-B127-2A6F02379AE3}"/>
          </ac:spMkLst>
        </pc:spChg>
        <pc:spChg chg="add mod">
          <ac:chgData name="Fritz Hajek" userId="98a0c822-ac22-4cd6-9692-9836c8c7fa0c" providerId="ADAL" clId="{DFC27C48-44A2-43FA-9C78-5D1CA6A91D5C}" dt="2020-07-05T19:22:18.382" v="112" actId="20577"/>
          <ac:spMkLst>
            <pc:docMk/>
            <pc:sldMk cId="4187864237" sldId="279"/>
            <ac:spMk id="30" creationId="{9707F609-18CF-4EBA-96C7-95E656DFD0AE}"/>
          </ac:spMkLst>
        </pc:spChg>
        <pc:spChg chg="add del">
          <ac:chgData name="Fritz Hajek" userId="98a0c822-ac22-4cd6-9692-9836c8c7fa0c" providerId="ADAL" clId="{DFC27C48-44A2-43FA-9C78-5D1CA6A91D5C}" dt="2020-07-05T19:24:44.618" v="118"/>
          <ac:spMkLst>
            <pc:docMk/>
            <pc:sldMk cId="4187864237" sldId="279"/>
            <ac:spMk id="31" creationId="{39752814-2654-4810-9129-E98C7A3C9D67}"/>
          </ac:spMkLst>
        </pc:spChg>
        <pc:spChg chg="add mod">
          <ac:chgData name="Fritz Hajek" userId="98a0c822-ac22-4cd6-9692-9836c8c7fa0c" providerId="ADAL" clId="{DFC27C48-44A2-43FA-9C78-5D1CA6A91D5C}" dt="2020-07-05T19:25:14.813" v="144" actId="1076"/>
          <ac:spMkLst>
            <pc:docMk/>
            <pc:sldMk cId="4187864237" sldId="279"/>
            <ac:spMk id="32" creationId="{BE6F5CB6-676C-4901-9E20-F80D866737CF}"/>
          </ac:spMkLst>
        </pc:spChg>
        <pc:spChg chg="add mod">
          <ac:chgData name="Fritz Hajek" userId="98a0c822-ac22-4cd6-9692-9836c8c7fa0c" providerId="ADAL" clId="{DFC27C48-44A2-43FA-9C78-5D1CA6A91D5C}" dt="2020-07-05T20:26:16.231" v="676" actId="207"/>
          <ac:spMkLst>
            <pc:docMk/>
            <pc:sldMk cId="4187864237" sldId="279"/>
            <ac:spMk id="33" creationId="{1959979C-232D-44E2-A663-8F14D482C260}"/>
          </ac:spMkLst>
        </pc:spChg>
        <pc:spChg chg="add mod">
          <ac:chgData name="Fritz Hajek" userId="98a0c822-ac22-4cd6-9692-9836c8c7fa0c" providerId="ADAL" clId="{DFC27C48-44A2-43FA-9C78-5D1CA6A91D5C}" dt="2020-07-05T20:26:16.231" v="676" actId="207"/>
          <ac:spMkLst>
            <pc:docMk/>
            <pc:sldMk cId="4187864237" sldId="279"/>
            <ac:spMk id="34" creationId="{483B22F6-F11C-4161-B731-CE8CBE4DB324}"/>
          </ac:spMkLst>
        </pc:spChg>
        <pc:spChg chg="add mod">
          <ac:chgData name="Fritz Hajek" userId="98a0c822-ac22-4cd6-9692-9836c8c7fa0c" providerId="ADAL" clId="{DFC27C48-44A2-43FA-9C78-5D1CA6A91D5C}" dt="2020-07-05T20:26:46.228" v="677" actId="6549"/>
          <ac:spMkLst>
            <pc:docMk/>
            <pc:sldMk cId="4187864237" sldId="279"/>
            <ac:spMk id="35" creationId="{E295521D-B5D5-4625-A84A-68A834C9AB8A}"/>
          </ac:spMkLst>
        </pc:spChg>
        <pc:picChg chg="mod">
          <ac:chgData name="Fritz Hajek" userId="98a0c822-ac22-4cd6-9692-9836c8c7fa0c" providerId="ADAL" clId="{DFC27C48-44A2-43FA-9C78-5D1CA6A91D5C}" dt="2020-07-05T20:24:17.558" v="598" actId="1076"/>
          <ac:picMkLst>
            <pc:docMk/>
            <pc:sldMk cId="4187864237" sldId="279"/>
            <ac:picMk id="27" creationId="{3257D376-09B5-44AB-A97F-9B86EA945F1D}"/>
          </ac:picMkLst>
        </pc:picChg>
        <pc:picChg chg="mod">
          <ac:chgData name="Fritz Hajek" userId="98a0c822-ac22-4cd6-9692-9836c8c7fa0c" providerId="ADAL" clId="{DFC27C48-44A2-43FA-9C78-5D1CA6A91D5C}" dt="2020-07-05T19:17:56.679" v="85" actId="1076"/>
          <ac:picMkLst>
            <pc:docMk/>
            <pc:sldMk cId="4187864237" sldId="279"/>
            <ac:picMk id="28" creationId="{E80F035C-4D91-4148-B885-B79BDD2C32AE}"/>
          </ac:picMkLst>
        </pc:picChg>
      </pc:sldChg>
      <pc:sldChg chg="modSp">
        <pc:chgData name="Fritz Hajek" userId="98a0c822-ac22-4cd6-9692-9836c8c7fa0c" providerId="ADAL" clId="{DFC27C48-44A2-43FA-9C78-5D1CA6A91D5C}" dt="2020-07-06T07:43:36.014" v="719" actId="20577"/>
        <pc:sldMkLst>
          <pc:docMk/>
          <pc:sldMk cId="3538270374" sldId="285"/>
        </pc:sldMkLst>
        <pc:spChg chg="mod">
          <ac:chgData name="Fritz Hajek" userId="98a0c822-ac22-4cd6-9692-9836c8c7fa0c" providerId="ADAL" clId="{DFC27C48-44A2-43FA-9C78-5D1CA6A91D5C}" dt="2020-07-05T20:12:09.578" v="228" actId="20577"/>
          <ac:spMkLst>
            <pc:docMk/>
            <pc:sldMk cId="3538270374" sldId="285"/>
            <ac:spMk id="4" creationId="{70DFE018-2EC0-4A22-9519-8F6A808E2466}"/>
          </ac:spMkLst>
        </pc:spChg>
        <pc:spChg chg="mod">
          <ac:chgData name="Fritz Hajek" userId="98a0c822-ac22-4cd6-9692-9836c8c7fa0c" providerId="ADAL" clId="{DFC27C48-44A2-43FA-9C78-5D1CA6A91D5C}" dt="2020-07-06T07:43:36.014" v="719" actId="20577"/>
          <ac:spMkLst>
            <pc:docMk/>
            <pc:sldMk cId="3538270374" sldId="285"/>
            <ac:spMk id="5" creationId="{5C0B40AF-0010-4C0C-A1F7-A9615B200968}"/>
          </ac:spMkLst>
        </pc:spChg>
      </pc:sldChg>
    </pc:docChg>
  </pc:docChgLst>
  <pc:docChgLst>
    <pc:chgData name="Andreas Edler" userId="S::andreas.edler@fiskaltrust.services::1c5b4421-a50c-4d38-ab8f-79911dbf2b71" providerId="AD" clId="Web-{CA9D710D-C6FC-1F3B-FAA1-5FE3D73B3590}"/>
    <pc:docChg chg="modSld">
      <pc:chgData name="Andreas Edler" userId="S::andreas.edler@fiskaltrust.services::1c5b4421-a50c-4d38-ab8f-79911dbf2b71" providerId="AD" clId="Web-{CA9D710D-C6FC-1F3B-FAA1-5FE3D73B3590}" dt="2020-07-03T12:31:35.739" v="5" actId="20577"/>
      <pc:docMkLst>
        <pc:docMk/>
      </pc:docMkLst>
      <pc:sldChg chg="modSp">
        <pc:chgData name="Andreas Edler" userId="S::andreas.edler@fiskaltrust.services::1c5b4421-a50c-4d38-ab8f-79911dbf2b71" providerId="AD" clId="Web-{CA9D710D-C6FC-1F3B-FAA1-5FE3D73B3590}" dt="2020-07-03T12:31:35.739" v="4" actId="20577"/>
        <pc:sldMkLst>
          <pc:docMk/>
          <pc:sldMk cId="4019860454" sldId="271"/>
        </pc:sldMkLst>
        <pc:spChg chg="mod">
          <ac:chgData name="Andreas Edler" userId="S::andreas.edler@fiskaltrust.services::1c5b4421-a50c-4d38-ab8f-79911dbf2b71" providerId="AD" clId="Web-{CA9D710D-C6FC-1F3B-FAA1-5FE3D73B3590}" dt="2020-07-03T12:31:35.739" v="4" actId="20577"/>
          <ac:spMkLst>
            <pc:docMk/>
            <pc:sldMk cId="4019860454" sldId="271"/>
            <ac:spMk id="2" creationId="{6C9EAF6C-3C56-48C9-A429-BA49459AEA45}"/>
          </ac:spMkLst>
        </pc:spChg>
      </pc:sldChg>
    </pc:docChg>
  </pc:docChgLst>
  <pc:docChgLst>
    <pc:chgData name="Axel Kutschera" userId="S::axel.kutschera@fiskaltrust.services::49c0cfda-805c-4a15-abee-7cc33ef2e9d4" providerId="AD" clId="Web-{2885444E-DBE1-FD91-A292-D90D579CDFA7}"/>
    <pc:docChg chg="modSld">
      <pc:chgData name="Axel Kutschera" userId="S::axel.kutschera@fiskaltrust.services::49c0cfda-805c-4a15-abee-7cc33ef2e9d4" providerId="AD" clId="Web-{2885444E-DBE1-FD91-A292-D90D579CDFA7}" dt="2020-07-05T19:10:10" v="8" actId="20577"/>
      <pc:docMkLst>
        <pc:docMk/>
      </pc:docMkLst>
      <pc:sldChg chg="modSp">
        <pc:chgData name="Axel Kutschera" userId="S::axel.kutschera@fiskaltrust.services::49c0cfda-805c-4a15-abee-7cc33ef2e9d4" providerId="AD" clId="Web-{2885444E-DBE1-FD91-A292-D90D579CDFA7}" dt="2020-07-05T19:10:06.516" v="6" actId="20577"/>
        <pc:sldMkLst>
          <pc:docMk/>
          <pc:sldMk cId="3891787124" sldId="274"/>
        </pc:sldMkLst>
        <pc:spChg chg="mod">
          <ac:chgData name="Axel Kutschera" userId="S::axel.kutschera@fiskaltrust.services::49c0cfda-805c-4a15-abee-7cc33ef2e9d4" providerId="AD" clId="Web-{2885444E-DBE1-FD91-A292-D90D579CDFA7}" dt="2020-07-05T19:10:06.516" v="6" actId="20577"/>
          <ac:spMkLst>
            <pc:docMk/>
            <pc:sldMk cId="3891787124" sldId="274"/>
            <ac:spMk id="2" creationId="{079981EC-456D-4AF0-9DAA-49D3ADF0B91F}"/>
          </ac:spMkLst>
        </pc:spChg>
        <pc:spChg chg="mod">
          <ac:chgData name="Axel Kutschera" userId="S::axel.kutschera@fiskaltrust.services::49c0cfda-805c-4a15-abee-7cc33ef2e9d4" providerId="AD" clId="Web-{2885444E-DBE1-FD91-A292-D90D579CDFA7}" dt="2020-07-05T19:09:59.500" v="4" actId="20577"/>
          <ac:spMkLst>
            <pc:docMk/>
            <pc:sldMk cId="3891787124" sldId="274"/>
            <ac:spMk id="7" creationId="{8A063A1C-94EA-4EE6-B2F8-598DAE274AFD}"/>
          </ac:spMkLst>
        </pc:spChg>
      </pc:sldChg>
    </pc:docChg>
  </pc:docChgLst>
  <pc:docChgLst>
    <pc:chgData name="Axel Kutschera" userId="49c0cfda-805c-4a15-abee-7cc33ef2e9d4" providerId="ADAL" clId="{119001ED-8351-41E2-9EA0-2CF2AD5BCFBB}"/>
    <pc:docChg chg="undo redo custSel addSld delSld modSld sldOrd delMainMaster modMainMaster addSection delSection modSection">
      <pc:chgData name="Axel Kutschera" userId="49c0cfda-805c-4a15-abee-7cc33ef2e9d4" providerId="ADAL" clId="{119001ED-8351-41E2-9EA0-2CF2AD5BCFBB}" dt="2020-07-06T01:18:41.481" v="6225" actId="20577"/>
      <pc:docMkLst>
        <pc:docMk/>
      </pc:docMkLst>
      <pc:sldChg chg="addSp delSp modSp add ord modTransition">
        <pc:chgData name="Axel Kutschera" userId="49c0cfda-805c-4a15-abee-7cc33ef2e9d4" providerId="ADAL" clId="{119001ED-8351-41E2-9EA0-2CF2AD5BCFBB}" dt="2020-07-06T01:00:04.854" v="6093"/>
        <pc:sldMkLst>
          <pc:docMk/>
          <pc:sldMk cId="1625035218" sldId="257"/>
        </pc:sldMkLst>
        <pc:spChg chg="mod">
          <ac:chgData name="Axel Kutschera" userId="49c0cfda-805c-4a15-abee-7cc33ef2e9d4" providerId="ADAL" clId="{119001ED-8351-41E2-9EA0-2CF2AD5BCFBB}" dt="2020-07-05T00:39:01.548" v="3541" actId="20577"/>
          <ac:spMkLst>
            <pc:docMk/>
            <pc:sldMk cId="1625035218" sldId="257"/>
            <ac:spMk id="2" creationId="{F2CCFCDE-7054-4882-B9A1-53270ECD5EC0}"/>
          </ac:spMkLst>
        </pc:spChg>
        <pc:spChg chg="mod">
          <ac:chgData name="Axel Kutschera" userId="49c0cfda-805c-4a15-abee-7cc33ef2e9d4" providerId="ADAL" clId="{119001ED-8351-41E2-9EA0-2CF2AD5BCFBB}" dt="2020-07-06T00:50:12.890" v="5933" actId="20577"/>
          <ac:spMkLst>
            <pc:docMk/>
            <pc:sldMk cId="1625035218" sldId="257"/>
            <ac:spMk id="3" creationId="{FAE1F45C-AD28-4887-B5B2-EEDEF537C4BB}"/>
          </ac:spMkLst>
        </pc:spChg>
        <pc:spChg chg="del mod">
          <ac:chgData name="Axel Kutschera" userId="49c0cfda-805c-4a15-abee-7cc33ef2e9d4" providerId="ADAL" clId="{119001ED-8351-41E2-9EA0-2CF2AD5BCFBB}" dt="2020-07-05T00:38:40.998" v="3538" actId="478"/>
          <ac:spMkLst>
            <pc:docMk/>
            <pc:sldMk cId="1625035218" sldId="257"/>
            <ac:spMk id="4" creationId="{49142853-1FC1-4F84-AD50-EDEBA2B76940}"/>
          </ac:spMkLst>
        </pc:spChg>
        <pc:spChg chg="del mod">
          <ac:chgData name="Axel Kutschera" userId="49c0cfda-805c-4a15-abee-7cc33ef2e9d4" providerId="ADAL" clId="{119001ED-8351-41E2-9EA0-2CF2AD5BCFBB}" dt="2020-07-05T00:38:40.998" v="3538" actId="478"/>
          <ac:spMkLst>
            <pc:docMk/>
            <pc:sldMk cId="1625035218" sldId="257"/>
            <ac:spMk id="5" creationId="{DB4F9546-4108-4B5A-892D-22F8D2192613}"/>
          </ac:spMkLst>
        </pc:spChg>
        <pc:spChg chg="mod">
          <ac:chgData name="Axel Kutschera" userId="49c0cfda-805c-4a15-abee-7cc33ef2e9d4" providerId="ADAL" clId="{119001ED-8351-41E2-9EA0-2CF2AD5BCFBB}" dt="2020-07-05T00:14:03.990" v="2793" actId="2711"/>
          <ac:spMkLst>
            <pc:docMk/>
            <pc:sldMk cId="1625035218" sldId="257"/>
            <ac:spMk id="8" creationId="{32556BE6-3BBB-4C8C-BF33-3EAA85609474}"/>
          </ac:spMkLst>
        </pc:spChg>
        <pc:spChg chg="mod">
          <ac:chgData name="Axel Kutschera" userId="49c0cfda-805c-4a15-abee-7cc33ef2e9d4" providerId="ADAL" clId="{119001ED-8351-41E2-9EA0-2CF2AD5BCFBB}" dt="2020-07-05T00:30:10.831" v="3441" actId="14100"/>
          <ac:spMkLst>
            <pc:docMk/>
            <pc:sldMk cId="1625035218" sldId="257"/>
            <ac:spMk id="9" creationId="{92E27995-35A2-4767-ABBD-BFAFEE6918CF}"/>
          </ac:spMkLst>
        </pc:spChg>
        <pc:spChg chg="mod">
          <ac:chgData name="Axel Kutschera" userId="49c0cfda-805c-4a15-abee-7cc33ef2e9d4" providerId="ADAL" clId="{119001ED-8351-41E2-9EA0-2CF2AD5BCFBB}" dt="2020-07-05T00:14:03.990" v="2793" actId="2711"/>
          <ac:spMkLst>
            <pc:docMk/>
            <pc:sldMk cId="1625035218" sldId="257"/>
            <ac:spMk id="10" creationId="{5FE40EBD-C054-493D-8634-0C14BA333987}"/>
          </ac:spMkLst>
        </pc:spChg>
        <pc:spChg chg="mod">
          <ac:chgData name="Axel Kutschera" userId="49c0cfda-805c-4a15-abee-7cc33ef2e9d4" providerId="ADAL" clId="{119001ED-8351-41E2-9EA0-2CF2AD5BCFBB}" dt="2020-07-05T00:27:14.011" v="3369" actId="20577"/>
          <ac:spMkLst>
            <pc:docMk/>
            <pc:sldMk cId="1625035218" sldId="257"/>
            <ac:spMk id="11" creationId="{D90E3617-92B4-4D61-95D2-C2D15EDDE5E7}"/>
          </ac:spMkLst>
        </pc:spChg>
        <pc:spChg chg="mod">
          <ac:chgData name="Axel Kutschera" userId="49c0cfda-805c-4a15-abee-7cc33ef2e9d4" providerId="ADAL" clId="{119001ED-8351-41E2-9EA0-2CF2AD5BCFBB}" dt="2020-07-05T00:29:56.941" v="3440" actId="403"/>
          <ac:spMkLst>
            <pc:docMk/>
            <pc:sldMk cId="1625035218" sldId="257"/>
            <ac:spMk id="12" creationId="{ECE470E6-EFA9-4025-9A15-57197D67CDB9}"/>
          </ac:spMkLst>
        </pc:spChg>
        <pc:spChg chg="mod">
          <ac:chgData name="Axel Kutschera" userId="49c0cfda-805c-4a15-abee-7cc33ef2e9d4" providerId="ADAL" clId="{119001ED-8351-41E2-9EA0-2CF2AD5BCFBB}" dt="2020-07-05T00:17:48.134" v="2917" actId="20577"/>
          <ac:spMkLst>
            <pc:docMk/>
            <pc:sldMk cId="1625035218" sldId="257"/>
            <ac:spMk id="13" creationId="{324C6CAF-063F-41AF-BDAA-4882E5360AE2}"/>
          </ac:spMkLst>
        </pc:spChg>
        <pc:spChg chg="mod">
          <ac:chgData name="Axel Kutschera" userId="49c0cfda-805c-4a15-abee-7cc33ef2e9d4" providerId="ADAL" clId="{119001ED-8351-41E2-9EA0-2CF2AD5BCFBB}" dt="2020-07-05T00:14:03.990" v="2793" actId="2711"/>
          <ac:spMkLst>
            <pc:docMk/>
            <pc:sldMk cId="1625035218" sldId="257"/>
            <ac:spMk id="22" creationId="{8A5F6E77-E465-4B0A-9C8C-C73CCABF8C45}"/>
          </ac:spMkLst>
        </pc:spChg>
        <pc:spChg chg="mod">
          <ac:chgData name="Axel Kutschera" userId="49c0cfda-805c-4a15-abee-7cc33ef2e9d4" providerId="ADAL" clId="{119001ED-8351-41E2-9EA0-2CF2AD5BCFBB}" dt="2020-07-05T00:16:36.664" v="2866" actId="404"/>
          <ac:spMkLst>
            <pc:docMk/>
            <pc:sldMk cId="1625035218" sldId="257"/>
            <ac:spMk id="23" creationId="{79C5FD59-ADCE-4C4E-AF55-41AF15E27E91}"/>
          </ac:spMkLst>
        </pc:spChg>
        <pc:spChg chg="mod">
          <ac:chgData name="Axel Kutschera" userId="49c0cfda-805c-4a15-abee-7cc33ef2e9d4" providerId="ADAL" clId="{119001ED-8351-41E2-9EA0-2CF2AD5BCFBB}" dt="2020-07-05T00:14:03.990" v="2793" actId="2711"/>
          <ac:spMkLst>
            <pc:docMk/>
            <pc:sldMk cId="1625035218" sldId="257"/>
            <ac:spMk id="24" creationId="{CBBAADC7-3838-451D-85DE-BFA2CEFD887C}"/>
          </ac:spMkLst>
        </pc:spChg>
        <pc:spChg chg="mod">
          <ac:chgData name="Axel Kutschera" userId="49c0cfda-805c-4a15-abee-7cc33ef2e9d4" providerId="ADAL" clId="{119001ED-8351-41E2-9EA0-2CF2AD5BCFBB}" dt="2020-07-05T00:16:28.459" v="2859" actId="404"/>
          <ac:spMkLst>
            <pc:docMk/>
            <pc:sldMk cId="1625035218" sldId="257"/>
            <ac:spMk id="25" creationId="{90DD988F-34C9-4389-B9AD-8FE30087F010}"/>
          </ac:spMkLst>
        </pc:spChg>
        <pc:spChg chg="mod">
          <ac:chgData name="Axel Kutschera" userId="49c0cfda-805c-4a15-abee-7cc33ef2e9d4" providerId="ADAL" clId="{119001ED-8351-41E2-9EA0-2CF2AD5BCFBB}" dt="2020-07-05T00:14:03.990" v="2793" actId="2711"/>
          <ac:spMkLst>
            <pc:docMk/>
            <pc:sldMk cId="1625035218" sldId="257"/>
            <ac:spMk id="26" creationId="{CFE564B9-9EDA-41A5-A939-DD259EA153FA}"/>
          </ac:spMkLst>
        </pc:spChg>
        <pc:spChg chg="mod">
          <ac:chgData name="Axel Kutschera" userId="49c0cfda-805c-4a15-abee-7cc33ef2e9d4" providerId="ADAL" clId="{119001ED-8351-41E2-9EA0-2CF2AD5BCFBB}" dt="2020-07-05T00:15:05.716" v="2814" actId="20577"/>
          <ac:spMkLst>
            <pc:docMk/>
            <pc:sldMk cId="1625035218" sldId="257"/>
            <ac:spMk id="27" creationId="{11D5E7B3-EE4F-4943-B2FB-8837269680FB}"/>
          </ac:spMkLst>
        </pc:spChg>
        <pc:spChg chg="mod">
          <ac:chgData name="Axel Kutschera" userId="49c0cfda-805c-4a15-abee-7cc33ef2e9d4" providerId="ADAL" clId="{119001ED-8351-41E2-9EA0-2CF2AD5BCFBB}" dt="2020-07-05T00:14:03.990" v="2793" actId="2711"/>
          <ac:spMkLst>
            <pc:docMk/>
            <pc:sldMk cId="1625035218" sldId="257"/>
            <ac:spMk id="28" creationId="{B2CD779D-EB5B-44E9-A8C9-72669E725024}"/>
          </ac:spMkLst>
        </pc:spChg>
        <pc:spChg chg="mod">
          <ac:chgData name="Axel Kutschera" userId="49c0cfda-805c-4a15-abee-7cc33ef2e9d4" providerId="ADAL" clId="{119001ED-8351-41E2-9EA0-2CF2AD5BCFBB}" dt="2020-07-05T00:14:46.508" v="2807" actId="404"/>
          <ac:spMkLst>
            <pc:docMk/>
            <pc:sldMk cId="1625035218" sldId="257"/>
            <ac:spMk id="29" creationId="{405F710A-9A20-480D-83AC-7E244DA56424}"/>
          </ac:spMkLst>
        </pc:spChg>
        <pc:spChg chg="del mod">
          <ac:chgData name="Axel Kutschera" userId="49c0cfda-805c-4a15-abee-7cc33ef2e9d4" providerId="ADAL" clId="{119001ED-8351-41E2-9EA0-2CF2AD5BCFBB}" dt="2020-07-05T00:38:40.998" v="3538" actId="478"/>
          <ac:spMkLst>
            <pc:docMk/>
            <pc:sldMk cId="1625035218" sldId="257"/>
            <ac:spMk id="30" creationId="{CB80D1FC-27AE-4B6F-B9DA-32B3D33BE709}"/>
          </ac:spMkLst>
        </pc:spChg>
        <pc:spChg chg="del mod">
          <ac:chgData name="Axel Kutschera" userId="49c0cfda-805c-4a15-abee-7cc33ef2e9d4" providerId="ADAL" clId="{119001ED-8351-41E2-9EA0-2CF2AD5BCFBB}" dt="2020-07-05T00:38:40.998" v="3538" actId="478"/>
          <ac:spMkLst>
            <pc:docMk/>
            <pc:sldMk cId="1625035218" sldId="257"/>
            <ac:spMk id="31" creationId="{AADCE60F-0987-437D-93F1-F05700C17333}"/>
          </ac:spMkLst>
        </pc:spChg>
        <pc:spChg chg="del mod">
          <ac:chgData name="Axel Kutschera" userId="49c0cfda-805c-4a15-abee-7cc33ef2e9d4" providerId="ADAL" clId="{119001ED-8351-41E2-9EA0-2CF2AD5BCFBB}" dt="2020-07-05T00:38:40.998" v="3538" actId="478"/>
          <ac:spMkLst>
            <pc:docMk/>
            <pc:sldMk cId="1625035218" sldId="257"/>
            <ac:spMk id="32" creationId="{DB844E42-3F6B-4CEB-A7CA-4C7C4123B3E2}"/>
          </ac:spMkLst>
        </pc:spChg>
        <pc:spChg chg="del mod">
          <ac:chgData name="Axel Kutschera" userId="49c0cfda-805c-4a15-abee-7cc33ef2e9d4" providerId="ADAL" clId="{119001ED-8351-41E2-9EA0-2CF2AD5BCFBB}" dt="2020-07-05T00:38:40.998" v="3538" actId="478"/>
          <ac:spMkLst>
            <pc:docMk/>
            <pc:sldMk cId="1625035218" sldId="257"/>
            <ac:spMk id="33" creationId="{70904ABB-867E-4442-B327-7CE2C8B3545F}"/>
          </ac:spMkLst>
        </pc:spChg>
        <pc:spChg chg="mod">
          <ac:chgData name="Axel Kutschera" userId="49c0cfda-805c-4a15-abee-7cc33ef2e9d4" providerId="ADAL" clId="{119001ED-8351-41E2-9EA0-2CF2AD5BCFBB}" dt="2020-07-05T00:14:03.990" v="2793" actId="2711"/>
          <ac:spMkLst>
            <pc:docMk/>
            <pc:sldMk cId="1625035218" sldId="257"/>
            <ac:spMk id="35" creationId="{2F06F655-447E-4C65-B994-506A6CD16D29}"/>
          </ac:spMkLst>
        </pc:spChg>
        <pc:spChg chg="mod">
          <ac:chgData name="Axel Kutschera" userId="49c0cfda-805c-4a15-abee-7cc33ef2e9d4" providerId="ADAL" clId="{119001ED-8351-41E2-9EA0-2CF2AD5BCFBB}" dt="2020-07-05T00:15:33.584" v="2826" actId="404"/>
          <ac:spMkLst>
            <pc:docMk/>
            <pc:sldMk cId="1625035218" sldId="257"/>
            <ac:spMk id="36" creationId="{6B46B021-7F7F-43E6-8BAA-42E471EAC983}"/>
          </ac:spMkLst>
        </pc:spChg>
        <pc:spChg chg="mod">
          <ac:chgData name="Axel Kutschera" userId="49c0cfda-805c-4a15-abee-7cc33ef2e9d4" providerId="ADAL" clId="{119001ED-8351-41E2-9EA0-2CF2AD5BCFBB}" dt="2020-07-05T00:14:03.990" v="2793" actId="2711"/>
          <ac:spMkLst>
            <pc:docMk/>
            <pc:sldMk cId="1625035218" sldId="257"/>
            <ac:spMk id="38" creationId="{8EB64550-7B8C-497E-9683-EF998D2EA9B8}"/>
          </ac:spMkLst>
        </pc:spChg>
        <pc:spChg chg="mod">
          <ac:chgData name="Axel Kutschera" userId="49c0cfda-805c-4a15-abee-7cc33ef2e9d4" providerId="ADAL" clId="{119001ED-8351-41E2-9EA0-2CF2AD5BCFBB}" dt="2020-07-05T00:15:43.500" v="2832" actId="404"/>
          <ac:spMkLst>
            <pc:docMk/>
            <pc:sldMk cId="1625035218" sldId="257"/>
            <ac:spMk id="39" creationId="{B3D39201-A4A4-4764-A590-885D5E4A7EF2}"/>
          </ac:spMkLst>
        </pc:spChg>
        <pc:spChg chg="mod">
          <ac:chgData name="Axel Kutschera" userId="49c0cfda-805c-4a15-abee-7cc33ef2e9d4" providerId="ADAL" clId="{119001ED-8351-41E2-9EA0-2CF2AD5BCFBB}" dt="2020-07-05T00:14:03.990" v="2793" actId="2711"/>
          <ac:spMkLst>
            <pc:docMk/>
            <pc:sldMk cId="1625035218" sldId="257"/>
            <ac:spMk id="41" creationId="{B0926861-D9EF-41FA-99B7-A3416214E0AF}"/>
          </ac:spMkLst>
        </pc:spChg>
        <pc:spChg chg="mod">
          <ac:chgData name="Axel Kutschera" userId="49c0cfda-805c-4a15-abee-7cc33ef2e9d4" providerId="ADAL" clId="{119001ED-8351-41E2-9EA0-2CF2AD5BCFBB}" dt="2020-07-05T00:16:44.777" v="2873" actId="404"/>
          <ac:spMkLst>
            <pc:docMk/>
            <pc:sldMk cId="1625035218" sldId="257"/>
            <ac:spMk id="42" creationId="{2B50FC02-DA52-4445-BCB3-9E1AB2695416}"/>
          </ac:spMkLst>
        </pc:spChg>
        <pc:spChg chg="mod">
          <ac:chgData name="Axel Kutschera" userId="49c0cfda-805c-4a15-abee-7cc33ef2e9d4" providerId="ADAL" clId="{119001ED-8351-41E2-9EA0-2CF2AD5BCFBB}" dt="2020-07-05T00:14:03.990" v="2793" actId="2711"/>
          <ac:spMkLst>
            <pc:docMk/>
            <pc:sldMk cId="1625035218" sldId="257"/>
            <ac:spMk id="44" creationId="{C01F1380-9DC3-45D1-A60D-C7345E9B1119}"/>
          </ac:spMkLst>
        </pc:spChg>
        <pc:spChg chg="mod">
          <ac:chgData name="Axel Kutschera" userId="49c0cfda-805c-4a15-abee-7cc33ef2e9d4" providerId="ADAL" clId="{119001ED-8351-41E2-9EA0-2CF2AD5BCFBB}" dt="2020-07-05T00:16:55.597" v="2879" actId="404"/>
          <ac:spMkLst>
            <pc:docMk/>
            <pc:sldMk cId="1625035218" sldId="257"/>
            <ac:spMk id="45" creationId="{0BD75A8B-CBA6-4188-B7F4-5767AEC5287D}"/>
          </ac:spMkLst>
        </pc:spChg>
        <pc:spChg chg="mod">
          <ac:chgData name="Axel Kutschera" userId="49c0cfda-805c-4a15-abee-7cc33ef2e9d4" providerId="ADAL" clId="{119001ED-8351-41E2-9EA0-2CF2AD5BCFBB}" dt="2020-07-05T00:14:03.990" v="2793" actId="2711"/>
          <ac:spMkLst>
            <pc:docMk/>
            <pc:sldMk cId="1625035218" sldId="257"/>
            <ac:spMk id="50" creationId="{47BBC127-1CF8-40BB-8F50-9CD58D3F02C7}"/>
          </ac:spMkLst>
        </pc:spChg>
        <pc:spChg chg="mod">
          <ac:chgData name="Axel Kutschera" userId="49c0cfda-805c-4a15-abee-7cc33ef2e9d4" providerId="ADAL" clId="{119001ED-8351-41E2-9EA0-2CF2AD5BCFBB}" dt="2020-07-05T00:14:03.990" v="2793" actId="2711"/>
          <ac:spMkLst>
            <pc:docMk/>
            <pc:sldMk cId="1625035218" sldId="257"/>
            <ac:spMk id="51" creationId="{46DE14A7-CD66-4ABF-8382-73252B01B9C2}"/>
          </ac:spMkLst>
        </pc:spChg>
        <pc:spChg chg="mod">
          <ac:chgData name="Axel Kutschera" userId="49c0cfda-805c-4a15-abee-7cc33ef2e9d4" providerId="ADAL" clId="{119001ED-8351-41E2-9EA0-2CF2AD5BCFBB}" dt="2020-07-05T00:14:03.990" v="2793" actId="2711"/>
          <ac:spMkLst>
            <pc:docMk/>
            <pc:sldMk cId="1625035218" sldId="257"/>
            <ac:spMk id="52" creationId="{B8A527AC-C69C-49C6-A28D-0B1D247B4088}"/>
          </ac:spMkLst>
        </pc:spChg>
        <pc:spChg chg="mod">
          <ac:chgData name="Axel Kutschera" userId="49c0cfda-805c-4a15-abee-7cc33ef2e9d4" providerId="ADAL" clId="{119001ED-8351-41E2-9EA0-2CF2AD5BCFBB}" dt="2020-07-05T00:14:03.990" v="2793" actId="2711"/>
          <ac:spMkLst>
            <pc:docMk/>
            <pc:sldMk cId="1625035218" sldId="257"/>
            <ac:spMk id="53" creationId="{D31003E4-754B-4984-B855-CD70626AF481}"/>
          </ac:spMkLst>
        </pc:spChg>
        <pc:spChg chg="mod">
          <ac:chgData name="Axel Kutschera" userId="49c0cfda-805c-4a15-abee-7cc33ef2e9d4" providerId="ADAL" clId="{119001ED-8351-41E2-9EA0-2CF2AD5BCFBB}" dt="2020-07-05T00:15:56.519" v="2838" actId="404"/>
          <ac:spMkLst>
            <pc:docMk/>
            <pc:sldMk cId="1625035218" sldId="257"/>
            <ac:spMk id="54" creationId="{E502AED9-DF28-4C79-9C54-62D6A6563BFF}"/>
          </ac:spMkLst>
        </pc:spChg>
        <pc:spChg chg="mod">
          <ac:chgData name="Axel Kutschera" userId="49c0cfda-805c-4a15-abee-7cc33ef2e9d4" providerId="ADAL" clId="{119001ED-8351-41E2-9EA0-2CF2AD5BCFBB}" dt="2020-07-05T00:17:52.181" v="2919" actId="20577"/>
          <ac:spMkLst>
            <pc:docMk/>
            <pc:sldMk cId="1625035218" sldId="257"/>
            <ac:spMk id="55" creationId="{3A2EA6AB-1B85-4C6C-A9D8-4E21039B8E7B}"/>
          </ac:spMkLst>
        </pc:spChg>
        <pc:spChg chg="mod">
          <ac:chgData name="Axel Kutschera" userId="49c0cfda-805c-4a15-abee-7cc33ef2e9d4" providerId="ADAL" clId="{119001ED-8351-41E2-9EA0-2CF2AD5BCFBB}" dt="2020-07-05T00:14:03.990" v="2793" actId="2711"/>
          <ac:spMkLst>
            <pc:docMk/>
            <pc:sldMk cId="1625035218" sldId="257"/>
            <ac:spMk id="64" creationId="{959163C1-FF95-4236-B74F-8FAC1FCCD117}"/>
          </ac:spMkLst>
        </pc:spChg>
        <pc:spChg chg="mod">
          <ac:chgData name="Axel Kutschera" userId="49c0cfda-805c-4a15-abee-7cc33ef2e9d4" providerId="ADAL" clId="{119001ED-8351-41E2-9EA0-2CF2AD5BCFBB}" dt="2020-07-05T00:17:18.732" v="2892" actId="404"/>
          <ac:spMkLst>
            <pc:docMk/>
            <pc:sldMk cId="1625035218" sldId="257"/>
            <ac:spMk id="65" creationId="{AE33FD34-05F7-4B15-ACB9-199F9FA2C22D}"/>
          </ac:spMkLst>
        </pc:spChg>
        <pc:spChg chg="mod">
          <ac:chgData name="Axel Kutschera" userId="49c0cfda-805c-4a15-abee-7cc33ef2e9d4" providerId="ADAL" clId="{119001ED-8351-41E2-9EA0-2CF2AD5BCFBB}" dt="2020-07-05T00:14:03.990" v="2793" actId="2711"/>
          <ac:spMkLst>
            <pc:docMk/>
            <pc:sldMk cId="1625035218" sldId="257"/>
            <ac:spMk id="66" creationId="{78703427-723C-41DD-94A5-C995874B039F}"/>
          </ac:spMkLst>
        </pc:spChg>
        <pc:spChg chg="mod">
          <ac:chgData name="Axel Kutschera" userId="49c0cfda-805c-4a15-abee-7cc33ef2e9d4" providerId="ADAL" clId="{119001ED-8351-41E2-9EA0-2CF2AD5BCFBB}" dt="2020-07-05T00:17:05.664" v="2886" actId="404"/>
          <ac:spMkLst>
            <pc:docMk/>
            <pc:sldMk cId="1625035218" sldId="257"/>
            <ac:spMk id="67" creationId="{B97BC676-F355-4BFD-890C-6504D6F45498}"/>
          </ac:spMkLst>
        </pc:spChg>
        <pc:spChg chg="mod">
          <ac:chgData name="Axel Kutschera" userId="49c0cfda-805c-4a15-abee-7cc33ef2e9d4" providerId="ADAL" clId="{119001ED-8351-41E2-9EA0-2CF2AD5BCFBB}" dt="2020-07-05T00:14:03.990" v="2793" actId="2711"/>
          <ac:spMkLst>
            <pc:docMk/>
            <pc:sldMk cId="1625035218" sldId="257"/>
            <ac:spMk id="68" creationId="{708FFFEA-439B-4736-BC15-1C92FD2E42B8}"/>
          </ac:spMkLst>
        </pc:spChg>
        <pc:spChg chg="mod">
          <ac:chgData name="Axel Kutschera" userId="49c0cfda-805c-4a15-abee-7cc33ef2e9d4" providerId="ADAL" clId="{119001ED-8351-41E2-9EA0-2CF2AD5BCFBB}" dt="2020-07-05T00:16:18.604" v="2852" actId="404"/>
          <ac:spMkLst>
            <pc:docMk/>
            <pc:sldMk cId="1625035218" sldId="257"/>
            <ac:spMk id="69" creationId="{9EA7445C-1B0D-483D-91DB-FBECBC8C1D63}"/>
          </ac:spMkLst>
        </pc:spChg>
        <pc:spChg chg="mod">
          <ac:chgData name="Axel Kutschera" userId="49c0cfda-805c-4a15-abee-7cc33ef2e9d4" providerId="ADAL" clId="{119001ED-8351-41E2-9EA0-2CF2AD5BCFBB}" dt="2020-07-05T00:14:03.990" v="2793" actId="2711"/>
          <ac:spMkLst>
            <pc:docMk/>
            <pc:sldMk cId="1625035218" sldId="257"/>
            <ac:spMk id="70" creationId="{0ACB3214-FE5B-4C72-87A9-234023AA0427}"/>
          </ac:spMkLst>
        </pc:spChg>
        <pc:spChg chg="mod">
          <ac:chgData name="Axel Kutschera" userId="49c0cfda-805c-4a15-abee-7cc33ef2e9d4" providerId="ADAL" clId="{119001ED-8351-41E2-9EA0-2CF2AD5BCFBB}" dt="2020-07-05T00:16:09.695" v="2845" actId="404"/>
          <ac:spMkLst>
            <pc:docMk/>
            <pc:sldMk cId="1625035218" sldId="257"/>
            <ac:spMk id="71" creationId="{B771ECE5-A81F-4CFD-B2BD-61B77DD69CF7}"/>
          </ac:spMkLst>
        </pc:spChg>
        <pc:spChg chg="mod">
          <ac:chgData name="Axel Kutschera" userId="49c0cfda-805c-4a15-abee-7cc33ef2e9d4" providerId="ADAL" clId="{119001ED-8351-41E2-9EA0-2CF2AD5BCFBB}" dt="2020-07-05T00:14:03.990" v="2793" actId="2711"/>
          <ac:spMkLst>
            <pc:docMk/>
            <pc:sldMk cId="1625035218" sldId="257"/>
            <ac:spMk id="85" creationId="{BF70DF4C-5909-40BA-9824-B5CDFD59F9FD}"/>
          </ac:spMkLst>
        </pc:spChg>
        <pc:spChg chg="add del mod">
          <ac:chgData name="Axel Kutschera" userId="49c0cfda-805c-4a15-abee-7cc33ef2e9d4" providerId="ADAL" clId="{119001ED-8351-41E2-9EA0-2CF2AD5BCFBB}" dt="2020-07-05T00:38:40.998" v="3538" actId="478"/>
          <ac:spMkLst>
            <pc:docMk/>
            <pc:sldMk cId="1625035218" sldId="257"/>
            <ac:spMk id="112" creationId="{00D23703-5D42-4BE9-974F-D4952F664ACA}"/>
          </ac:spMkLst>
        </pc:spChg>
        <pc:spChg chg="add del mod">
          <ac:chgData name="Axel Kutschera" userId="49c0cfda-805c-4a15-abee-7cc33ef2e9d4" providerId="ADAL" clId="{119001ED-8351-41E2-9EA0-2CF2AD5BCFBB}" dt="2020-07-05T00:38:40.998" v="3538" actId="478"/>
          <ac:spMkLst>
            <pc:docMk/>
            <pc:sldMk cId="1625035218" sldId="257"/>
            <ac:spMk id="113" creationId="{3A06093A-0544-4718-9096-B38B0C9D734C}"/>
          </ac:spMkLst>
        </pc:spChg>
        <pc:spChg chg="add del mod">
          <ac:chgData name="Axel Kutschera" userId="49c0cfda-805c-4a15-abee-7cc33ef2e9d4" providerId="ADAL" clId="{119001ED-8351-41E2-9EA0-2CF2AD5BCFBB}" dt="2020-07-05T00:38:40.998" v="3538" actId="478"/>
          <ac:spMkLst>
            <pc:docMk/>
            <pc:sldMk cId="1625035218" sldId="257"/>
            <ac:spMk id="132" creationId="{88EDEAF1-B348-4486-A74D-ED8651916C05}"/>
          </ac:spMkLst>
        </pc:spChg>
        <pc:spChg chg="add del mod">
          <ac:chgData name="Axel Kutschera" userId="49c0cfda-805c-4a15-abee-7cc33ef2e9d4" providerId="ADAL" clId="{119001ED-8351-41E2-9EA0-2CF2AD5BCFBB}" dt="2020-07-05T00:38:40.998" v="3538" actId="478"/>
          <ac:spMkLst>
            <pc:docMk/>
            <pc:sldMk cId="1625035218" sldId="257"/>
            <ac:spMk id="133" creationId="{7BD95FC7-8321-471B-8782-C4D3C48CF18A}"/>
          </ac:spMkLst>
        </pc:spChg>
        <pc:spChg chg="add del mod">
          <ac:chgData name="Axel Kutschera" userId="49c0cfda-805c-4a15-abee-7cc33ef2e9d4" providerId="ADAL" clId="{119001ED-8351-41E2-9EA0-2CF2AD5BCFBB}" dt="2020-07-05T00:38:40.998" v="3538" actId="478"/>
          <ac:spMkLst>
            <pc:docMk/>
            <pc:sldMk cId="1625035218" sldId="257"/>
            <ac:spMk id="134" creationId="{C32A3E9D-8032-497F-AE43-7CDB3A6E0B54}"/>
          </ac:spMkLst>
        </pc:spChg>
        <pc:spChg chg="add del mod">
          <ac:chgData name="Axel Kutschera" userId="49c0cfda-805c-4a15-abee-7cc33ef2e9d4" providerId="ADAL" clId="{119001ED-8351-41E2-9EA0-2CF2AD5BCFBB}" dt="2020-07-05T00:38:40.998" v="3538" actId="478"/>
          <ac:spMkLst>
            <pc:docMk/>
            <pc:sldMk cId="1625035218" sldId="257"/>
            <ac:spMk id="135" creationId="{A2C352E9-B463-4B1D-BAC4-D6EB9AEF7FF0}"/>
          </ac:spMkLst>
        </pc:spChg>
        <pc:grpChg chg="del mod">
          <ac:chgData name="Axel Kutschera" userId="49c0cfda-805c-4a15-abee-7cc33ef2e9d4" providerId="ADAL" clId="{119001ED-8351-41E2-9EA0-2CF2AD5BCFBB}" dt="2020-07-05T00:38:40.998" v="3538" actId="478"/>
          <ac:grpSpMkLst>
            <pc:docMk/>
            <pc:sldMk cId="1625035218" sldId="257"/>
            <ac:grpSpMk id="7" creationId="{CF5135B9-08C7-4F26-A666-F03DBCBE2B84}"/>
          </ac:grpSpMkLst>
        </pc:grpChg>
        <pc:grpChg chg="mod">
          <ac:chgData name="Axel Kutschera" userId="49c0cfda-805c-4a15-abee-7cc33ef2e9d4" providerId="ADAL" clId="{119001ED-8351-41E2-9EA0-2CF2AD5BCFBB}" dt="2020-07-05T00:12:49.128" v="2774"/>
          <ac:grpSpMkLst>
            <pc:docMk/>
            <pc:sldMk cId="1625035218" sldId="257"/>
            <ac:grpSpMk id="14" creationId="{9231C679-9FA7-4862-9932-AF4D156BD3A8}"/>
          </ac:grpSpMkLst>
        </pc:grpChg>
        <pc:grpChg chg="mod">
          <ac:chgData name="Axel Kutschera" userId="49c0cfda-805c-4a15-abee-7cc33ef2e9d4" providerId="ADAL" clId="{119001ED-8351-41E2-9EA0-2CF2AD5BCFBB}" dt="2020-07-05T00:13:09.060" v="2779"/>
          <ac:grpSpMkLst>
            <pc:docMk/>
            <pc:sldMk cId="1625035218" sldId="257"/>
            <ac:grpSpMk id="15" creationId="{8ADF2F99-3579-4CC4-B535-B3D46000C624}"/>
          </ac:grpSpMkLst>
        </pc:grpChg>
        <pc:grpChg chg="mod">
          <ac:chgData name="Axel Kutschera" userId="49c0cfda-805c-4a15-abee-7cc33ef2e9d4" providerId="ADAL" clId="{119001ED-8351-41E2-9EA0-2CF2AD5BCFBB}" dt="2020-07-05T00:16:21.782" v="2853"/>
          <ac:grpSpMkLst>
            <pc:docMk/>
            <pc:sldMk cId="1625035218" sldId="257"/>
            <ac:grpSpMk id="16" creationId="{D38E5B20-6FD0-4008-8EEA-DA5376118E76}"/>
          </ac:grpSpMkLst>
        </pc:grpChg>
        <pc:grpChg chg="mod">
          <ac:chgData name="Axel Kutschera" userId="49c0cfda-805c-4a15-abee-7cc33ef2e9d4" providerId="ADAL" clId="{119001ED-8351-41E2-9EA0-2CF2AD5BCFBB}" dt="2020-07-05T00:16:30.974" v="2860"/>
          <ac:grpSpMkLst>
            <pc:docMk/>
            <pc:sldMk cId="1625035218" sldId="257"/>
            <ac:grpSpMk id="17" creationId="{05E40701-13D1-446F-A530-59907B2B8946}"/>
          </ac:grpSpMkLst>
        </pc:grpChg>
        <pc:grpChg chg="del mod">
          <ac:chgData name="Axel Kutschera" userId="49c0cfda-805c-4a15-abee-7cc33ef2e9d4" providerId="ADAL" clId="{119001ED-8351-41E2-9EA0-2CF2AD5BCFBB}" dt="2020-07-05T00:38:40.998" v="3538" actId="478"/>
          <ac:grpSpMkLst>
            <pc:docMk/>
            <pc:sldMk cId="1625035218" sldId="257"/>
            <ac:grpSpMk id="34" creationId="{4948A866-480D-48DC-BF8F-C16FC2B7B273}"/>
          </ac:grpSpMkLst>
        </pc:grpChg>
        <pc:grpChg chg="del mod">
          <ac:chgData name="Axel Kutschera" userId="49c0cfda-805c-4a15-abee-7cc33ef2e9d4" providerId="ADAL" clId="{119001ED-8351-41E2-9EA0-2CF2AD5BCFBB}" dt="2020-07-05T00:38:40.998" v="3538" actId="478"/>
          <ac:grpSpMkLst>
            <pc:docMk/>
            <pc:sldMk cId="1625035218" sldId="257"/>
            <ac:grpSpMk id="37" creationId="{4E32B4A3-3F6C-4C2B-B83A-C4B857DEA5FD}"/>
          </ac:grpSpMkLst>
        </pc:grpChg>
        <pc:grpChg chg="del mod">
          <ac:chgData name="Axel Kutschera" userId="49c0cfda-805c-4a15-abee-7cc33ef2e9d4" providerId="ADAL" clId="{119001ED-8351-41E2-9EA0-2CF2AD5BCFBB}" dt="2020-07-05T00:38:40.998" v="3538" actId="478"/>
          <ac:grpSpMkLst>
            <pc:docMk/>
            <pc:sldMk cId="1625035218" sldId="257"/>
            <ac:grpSpMk id="40" creationId="{D15EDFEE-4156-4E49-BF6E-67276D1A65B0}"/>
          </ac:grpSpMkLst>
        </pc:grpChg>
        <pc:grpChg chg="del mod">
          <ac:chgData name="Axel Kutschera" userId="49c0cfda-805c-4a15-abee-7cc33ef2e9d4" providerId="ADAL" clId="{119001ED-8351-41E2-9EA0-2CF2AD5BCFBB}" dt="2020-07-05T00:38:40.998" v="3538" actId="478"/>
          <ac:grpSpMkLst>
            <pc:docMk/>
            <pc:sldMk cId="1625035218" sldId="257"/>
            <ac:grpSpMk id="43" creationId="{D8ED144B-D234-4AEC-AB37-7183CA286E20}"/>
          </ac:grpSpMkLst>
        </pc:grpChg>
        <pc:grpChg chg="del mod">
          <ac:chgData name="Axel Kutschera" userId="49c0cfda-805c-4a15-abee-7cc33ef2e9d4" providerId="ADAL" clId="{119001ED-8351-41E2-9EA0-2CF2AD5BCFBB}" dt="2020-07-05T00:38:40.998" v="3538" actId="478"/>
          <ac:grpSpMkLst>
            <pc:docMk/>
            <pc:sldMk cId="1625035218" sldId="257"/>
            <ac:grpSpMk id="49" creationId="{6A650418-6F81-4DB0-B53B-BEACAD389CF6}"/>
          </ac:grpSpMkLst>
        </pc:grpChg>
        <pc:grpChg chg="mod">
          <ac:chgData name="Axel Kutschera" userId="49c0cfda-805c-4a15-abee-7cc33ef2e9d4" providerId="ADAL" clId="{119001ED-8351-41E2-9EA0-2CF2AD5BCFBB}" dt="2020-07-05T00:16:02.046" v="2839"/>
          <ac:grpSpMkLst>
            <pc:docMk/>
            <pc:sldMk cId="1625035218" sldId="257"/>
            <ac:grpSpMk id="56" creationId="{4D4C3795-FC5D-4FBB-A1C0-1EE59D6014D9}"/>
          </ac:grpSpMkLst>
        </pc:grpChg>
        <pc:grpChg chg="mod">
          <ac:chgData name="Axel Kutschera" userId="49c0cfda-805c-4a15-abee-7cc33ef2e9d4" providerId="ADAL" clId="{119001ED-8351-41E2-9EA0-2CF2AD5BCFBB}" dt="2020-07-05T00:16:13.083" v="2846"/>
          <ac:grpSpMkLst>
            <pc:docMk/>
            <pc:sldMk cId="1625035218" sldId="257"/>
            <ac:grpSpMk id="57" creationId="{E5D790F1-B31F-47FF-8C52-130FDA5482FD}"/>
          </ac:grpSpMkLst>
        </pc:grpChg>
        <pc:grpChg chg="mod">
          <ac:chgData name="Axel Kutschera" userId="49c0cfda-805c-4a15-abee-7cc33ef2e9d4" providerId="ADAL" clId="{119001ED-8351-41E2-9EA0-2CF2AD5BCFBB}" dt="2020-07-05T00:16:58.721" v="2880"/>
          <ac:grpSpMkLst>
            <pc:docMk/>
            <pc:sldMk cId="1625035218" sldId="257"/>
            <ac:grpSpMk id="58" creationId="{3963C676-80B2-453E-AE76-1CA402E0AAEE}"/>
          </ac:grpSpMkLst>
        </pc:grpChg>
        <pc:grpChg chg="mod">
          <ac:chgData name="Axel Kutschera" userId="49c0cfda-805c-4a15-abee-7cc33ef2e9d4" providerId="ADAL" clId="{119001ED-8351-41E2-9EA0-2CF2AD5BCFBB}" dt="2020-07-05T00:17:10.187" v="2887"/>
          <ac:grpSpMkLst>
            <pc:docMk/>
            <pc:sldMk cId="1625035218" sldId="257"/>
            <ac:grpSpMk id="59" creationId="{DC2CA905-C1B0-463A-B857-633A21B2FE85}"/>
          </ac:grpSpMkLst>
        </pc:grpChg>
        <pc:picChg chg="add del mod ord">
          <ac:chgData name="Axel Kutschera" userId="49c0cfda-805c-4a15-abee-7cc33ef2e9d4" providerId="ADAL" clId="{119001ED-8351-41E2-9EA0-2CF2AD5BCFBB}" dt="2020-07-05T00:38:40.998" v="3538" actId="478"/>
          <ac:picMkLst>
            <pc:docMk/>
            <pc:sldMk cId="1625035218" sldId="257"/>
            <ac:picMk id="75" creationId="{299B1475-520F-4C61-94BD-4FBDBABFE471}"/>
          </ac:picMkLst>
        </pc:picChg>
        <pc:picChg chg="add del mod">
          <ac:chgData name="Axel Kutschera" userId="49c0cfda-805c-4a15-abee-7cc33ef2e9d4" providerId="ADAL" clId="{119001ED-8351-41E2-9EA0-2CF2AD5BCFBB}" dt="2020-07-05T00:38:40.998" v="3538" actId="478"/>
          <ac:picMkLst>
            <pc:docMk/>
            <pc:sldMk cId="1625035218" sldId="257"/>
            <ac:picMk id="76" creationId="{2F5094A6-6BC4-4A1B-9EBE-1513C370E228}"/>
          </ac:picMkLst>
        </pc:picChg>
        <pc:picChg chg="add del mod">
          <ac:chgData name="Axel Kutschera" userId="49c0cfda-805c-4a15-abee-7cc33ef2e9d4" providerId="ADAL" clId="{119001ED-8351-41E2-9EA0-2CF2AD5BCFBB}" dt="2020-07-05T00:38:40.998" v="3538" actId="478"/>
          <ac:picMkLst>
            <pc:docMk/>
            <pc:sldMk cId="1625035218" sldId="257"/>
            <ac:picMk id="77" creationId="{655628F4-E753-496C-8188-211C5B3D3587}"/>
          </ac:picMkLst>
        </pc:picChg>
        <pc:picChg chg="add del mod">
          <ac:chgData name="Axel Kutschera" userId="49c0cfda-805c-4a15-abee-7cc33ef2e9d4" providerId="ADAL" clId="{119001ED-8351-41E2-9EA0-2CF2AD5BCFBB}" dt="2020-07-05T00:38:40.998" v="3538" actId="478"/>
          <ac:picMkLst>
            <pc:docMk/>
            <pc:sldMk cId="1625035218" sldId="257"/>
            <ac:picMk id="78" creationId="{AA85D3AF-1C29-4A59-9185-7BB049136123}"/>
          </ac:picMkLst>
        </pc:picChg>
        <pc:picChg chg="add del mod">
          <ac:chgData name="Axel Kutschera" userId="49c0cfda-805c-4a15-abee-7cc33ef2e9d4" providerId="ADAL" clId="{119001ED-8351-41E2-9EA0-2CF2AD5BCFBB}" dt="2020-07-05T00:34:07.700" v="3507"/>
          <ac:picMkLst>
            <pc:docMk/>
            <pc:sldMk cId="1625035218" sldId="257"/>
            <ac:picMk id="79" creationId="{71ED79EE-57FA-4F2B-9F04-FD778BD8E4D7}"/>
          </ac:picMkLst>
        </pc:picChg>
        <pc:picChg chg="add del mod">
          <ac:chgData name="Axel Kutschera" userId="49c0cfda-805c-4a15-abee-7cc33ef2e9d4" providerId="ADAL" clId="{119001ED-8351-41E2-9EA0-2CF2AD5BCFBB}" dt="2020-07-05T00:28:33.543" v="3413" actId="478"/>
          <ac:picMkLst>
            <pc:docMk/>
            <pc:sldMk cId="1625035218" sldId="257"/>
            <ac:picMk id="80" creationId="{F99C84F4-A233-4EE2-9D78-A22FB4F0DA0E}"/>
          </ac:picMkLst>
        </pc:picChg>
        <pc:picChg chg="add del mod">
          <ac:chgData name="Axel Kutschera" userId="49c0cfda-805c-4a15-abee-7cc33ef2e9d4" providerId="ADAL" clId="{119001ED-8351-41E2-9EA0-2CF2AD5BCFBB}" dt="2020-07-05T00:28:58.115" v="3431" actId="478"/>
          <ac:picMkLst>
            <pc:docMk/>
            <pc:sldMk cId="1625035218" sldId="257"/>
            <ac:picMk id="81" creationId="{3355A5DA-6A5C-4F4B-A3DA-5DB7D1E5FA4C}"/>
          </ac:picMkLst>
        </pc:picChg>
        <pc:picChg chg="add del mod">
          <ac:chgData name="Axel Kutschera" userId="49c0cfda-805c-4a15-abee-7cc33ef2e9d4" providerId="ADAL" clId="{119001ED-8351-41E2-9EA0-2CF2AD5BCFBB}" dt="2020-07-05T00:05:03.426" v="2618" actId="478"/>
          <ac:picMkLst>
            <pc:docMk/>
            <pc:sldMk cId="1625035218" sldId="257"/>
            <ac:picMk id="82" creationId="{7717B1BC-B716-4738-B533-A8154C2964FF}"/>
          </ac:picMkLst>
        </pc:picChg>
        <pc:picChg chg="add del">
          <ac:chgData name="Axel Kutschera" userId="49c0cfda-805c-4a15-abee-7cc33ef2e9d4" providerId="ADAL" clId="{119001ED-8351-41E2-9EA0-2CF2AD5BCFBB}" dt="2020-07-04T23:59:49.305" v="2333" actId="478"/>
          <ac:picMkLst>
            <pc:docMk/>
            <pc:sldMk cId="1625035218" sldId="257"/>
            <ac:picMk id="83" creationId="{97CBC54F-E515-4D85-85BA-AD629543DA91}"/>
          </ac:picMkLst>
        </pc:picChg>
        <pc:picChg chg="add del mod">
          <ac:chgData name="Axel Kutschera" userId="49c0cfda-805c-4a15-abee-7cc33ef2e9d4" providerId="ADAL" clId="{119001ED-8351-41E2-9EA0-2CF2AD5BCFBB}" dt="2020-07-05T00:28:58.115" v="3431" actId="478"/>
          <ac:picMkLst>
            <pc:docMk/>
            <pc:sldMk cId="1625035218" sldId="257"/>
            <ac:picMk id="84" creationId="{A1AF4CE2-6C16-4321-8A53-20F1761FD031}"/>
          </ac:picMkLst>
        </pc:picChg>
        <pc:picChg chg="add del mod">
          <ac:chgData name="Axel Kutschera" userId="49c0cfda-805c-4a15-abee-7cc33ef2e9d4" providerId="ADAL" clId="{119001ED-8351-41E2-9EA0-2CF2AD5BCFBB}" dt="2020-07-05T00:38:40.998" v="3538" actId="478"/>
          <ac:picMkLst>
            <pc:docMk/>
            <pc:sldMk cId="1625035218" sldId="257"/>
            <ac:picMk id="86" creationId="{94613019-06AF-4DA3-A926-AC13A43E5B8E}"/>
          </ac:picMkLst>
        </pc:picChg>
        <pc:picChg chg="add del mod">
          <ac:chgData name="Axel Kutschera" userId="49c0cfda-805c-4a15-abee-7cc33ef2e9d4" providerId="ADAL" clId="{119001ED-8351-41E2-9EA0-2CF2AD5BCFBB}" dt="2020-07-05T00:31:13.294" v="3473" actId="478"/>
          <ac:picMkLst>
            <pc:docMk/>
            <pc:sldMk cId="1625035218" sldId="257"/>
            <ac:picMk id="87" creationId="{17C6A96D-AE41-44D6-8D6F-B05C13B25BB9}"/>
          </ac:picMkLst>
        </pc:picChg>
        <pc:picChg chg="add del mod">
          <ac:chgData name="Axel Kutschera" userId="49c0cfda-805c-4a15-abee-7cc33ef2e9d4" providerId="ADAL" clId="{119001ED-8351-41E2-9EA0-2CF2AD5BCFBB}" dt="2020-07-05T00:28:58.115" v="3431" actId="478"/>
          <ac:picMkLst>
            <pc:docMk/>
            <pc:sldMk cId="1625035218" sldId="257"/>
            <ac:picMk id="88" creationId="{B4BECF50-FA9B-4DB1-B930-4B7562FF59F8}"/>
          </ac:picMkLst>
        </pc:picChg>
        <pc:picChg chg="add del mod">
          <ac:chgData name="Axel Kutschera" userId="49c0cfda-805c-4a15-abee-7cc33ef2e9d4" providerId="ADAL" clId="{119001ED-8351-41E2-9EA0-2CF2AD5BCFBB}" dt="2020-07-05T00:28:58.115" v="3431" actId="478"/>
          <ac:picMkLst>
            <pc:docMk/>
            <pc:sldMk cId="1625035218" sldId="257"/>
            <ac:picMk id="89" creationId="{82105861-6B21-4DA4-86E3-C8DB5F678056}"/>
          </ac:picMkLst>
        </pc:picChg>
        <pc:picChg chg="add del mod">
          <ac:chgData name="Axel Kutschera" userId="49c0cfda-805c-4a15-abee-7cc33ef2e9d4" providerId="ADAL" clId="{119001ED-8351-41E2-9EA0-2CF2AD5BCFBB}" dt="2020-07-05T00:38:40.998" v="3538" actId="478"/>
          <ac:picMkLst>
            <pc:docMk/>
            <pc:sldMk cId="1625035218" sldId="257"/>
            <ac:picMk id="90" creationId="{405A8C4B-CB7F-4CCE-BFEC-062A713A4FD2}"/>
          </ac:picMkLst>
        </pc:picChg>
        <pc:picChg chg="add del mod">
          <ac:chgData name="Axel Kutschera" userId="49c0cfda-805c-4a15-abee-7cc33ef2e9d4" providerId="ADAL" clId="{119001ED-8351-41E2-9EA0-2CF2AD5BCFBB}" dt="2020-07-05T00:31:30.074" v="3476" actId="478"/>
          <ac:picMkLst>
            <pc:docMk/>
            <pc:sldMk cId="1625035218" sldId="257"/>
            <ac:picMk id="91" creationId="{8F52E287-6D97-4792-B823-E61A289DE898}"/>
          </ac:picMkLst>
        </pc:picChg>
        <pc:picChg chg="add del mod">
          <ac:chgData name="Axel Kutschera" userId="49c0cfda-805c-4a15-abee-7cc33ef2e9d4" providerId="ADAL" clId="{119001ED-8351-41E2-9EA0-2CF2AD5BCFBB}" dt="2020-07-05T00:31:46.114" v="3479" actId="478"/>
          <ac:picMkLst>
            <pc:docMk/>
            <pc:sldMk cId="1625035218" sldId="257"/>
            <ac:picMk id="92" creationId="{4978289E-F51C-46D7-ADF7-0E179E3C8F4F}"/>
          </ac:picMkLst>
        </pc:picChg>
        <pc:picChg chg="add del mod">
          <ac:chgData name="Axel Kutschera" userId="49c0cfda-805c-4a15-abee-7cc33ef2e9d4" providerId="ADAL" clId="{119001ED-8351-41E2-9EA0-2CF2AD5BCFBB}" dt="2020-07-05T00:31:46.114" v="3479" actId="478"/>
          <ac:picMkLst>
            <pc:docMk/>
            <pc:sldMk cId="1625035218" sldId="257"/>
            <ac:picMk id="93" creationId="{D6342086-BED1-478B-AF97-E53BEB0AA8CC}"/>
          </ac:picMkLst>
        </pc:picChg>
        <pc:picChg chg="add del mod">
          <ac:chgData name="Axel Kutschera" userId="49c0cfda-805c-4a15-abee-7cc33ef2e9d4" providerId="ADAL" clId="{119001ED-8351-41E2-9EA0-2CF2AD5BCFBB}" dt="2020-07-05T00:38:40.998" v="3538" actId="478"/>
          <ac:picMkLst>
            <pc:docMk/>
            <pc:sldMk cId="1625035218" sldId="257"/>
            <ac:picMk id="94" creationId="{997888C9-F4EF-45D5-B186-C2D8828EEC25}"/>
          </ac:picMkLst>
        </pc:picChg>
        <pc:picChg chg="add del mod">
          <ac:chgData name="Axel Kutschera" userId="49c0cfda-805c-4a15-abee-7cc33ef2e9d4" providerId="ADAL" clId="{119001ED-8351-41E2-9EA0-2CF2AD5BCFBB}" dt="2020-07-05T00:31:46.114" v="3479" actId="478"/>
          <ac:picMkLst>
            <pc:docMk/>
            <pc:sldMk cId="1625035218" sldId="257"/>
            <ac:picMk id="95" creationId="{E7918678-CC2F-47E9-9A92-E03D5A0204C9}"/>
          </ac:picMkLst>
        </pc:picChg>
        <pc:picChg chg="add del mod">
          <ac:chgData name="Axel Kutschera" userId="49c0cfda-805c-4a15-abee-7cc33ef2e9d4" providerId="ADAL" clId="{119001ED-8351-41E2-9EA0-2CF2AD5BCFBB}" dt="2020-07-05T00:31:46.114" v="3479" actId="478"/>
          <ac:picMkLst>
            <pc:docMk/>
            <pc:sldMk cId="1625035218" sldId="257"/>
            <ac:picMk id="96" creationId="{33D76223-44D8-4203-9B07-D475807B4249}"/>
          </ac:picMkLst>
        </pc:picChg>
        <pc:picChg chg="add del mod">
          <ac:chgData name="Axel Kutschera" userId="49c0cfda-805c-4a15-abee-7cc33ef2e9d4" providerId="ADAL" clId="{119001ED-8351-41E2-9EA0-2CF2AD5BCFBB}" dt="2020-07-05T00:31:46.114" v="3479" actId="478"/>
          <ac:picMkLst>
            <pc:docMk/>
            <pc:sldMk cId="1625035218" sldId="257"/>
            <ac:picMk id="97" creationId="{01DEEFCE-0684-4844-A895-4C790D7D0FE3}"/>
          </ac:picMkLst>
        </pc:picChg>
        <pc:picChg chg="add del mod">
          <ac:chgData name="Axel Kutschera" userId="49c0cfda-805c-4a15-abee-7cc33ef2e9d4" providerId="ADAL" clId="{119001ED-8351-41E2-9EA0-2CF2AD5BCFBB}" dt="2020-07-05T00:28:58.115" v="3431" actId="478"/>
          <ac:picMkLst>
            <pc:docMk/>
            <pc:sldMk cId="1625035218" sldId="257"/>
            <ac:picMk id="98" creationId="{CBB0D6DA-F28D-4BF2-B8CE-D89837D8E7BF}"/>
          </ac:picMkLst>
        </pc:picChg>
        <pc:picChg chg="add del mod">
          <ac:chgData name="Axel Kutschera" userId="49c0cfda-805c-4a15-abee-7cc33ef2e9d4" providerId="ADAL" clId="{119001ED-8351-41E2-9EA0-2CF2AD5BCFBB}" dt="2020-07-05T00:28:58.115" v="3431" actId="478"/>
          <ac:picMkLst>
            <pc:docMk/>
            <pc:sldMk cId="1625035218" sldId="257"/>
            <ac:picMk id="99" creationId="{90E967AC-F071-41CD-A6C8-2422C8E9B053}"/>
          </ac:picMkLst>
        </pc:picChg>
        <pc:picChg chg="add del mod">
          <ac:chgData name="Axel Kutschera" userId="49c0cfda-805c-4a15-abee-7cc33ef2e9d4" providerId="ADAL" clId="{119001ED-8351-41E2-9EA0-2CF2AD5BCFBB}" dt="2020-07-05T00:28:58.115" v="3431" actId="478"/>
          <ac:picMkLst>
            <pc:docMk/>
            <pc:sldMk cId="1625035218" sldId="257"/>
            <ac:picMk id="100" creationId="{3D1ED79B-CC09-4C1B-8666-A8A82C843E4A}"/>
          </ac:picMkLst>
        </pc:picChg>
        <pc:picChg chg="add del mod">
          <ac:chgData name="Axel Kutschera" userId="49c0cfda-805c-4a15-abee-7cc33ef2e9d4" providerId="ADAL" clId="{119001ED-8351-41E2-9EA0-2CF2AD5BCFBB}" dt="2020-07-05T00:28:58.115" v="3431" actId="478"/>
          <ac:picMkLst>
            <pc:docMk/>
            <pc:sldMk cId="1625035218" sldId="257"/>
            <ac:picMk id="101" creationId="{538B4F1A-2D06-4BB2-8761-991F8F62243E}"/>
          </ac:picMkLst>
        </pc:picChg>
        <pc:picChg chg="add del mod">
          <ac:chgData name="Axel Kutschera" userId="49c0cfda-805c-4a15-abee-7cc33ef2e9d4" providerId="ADAL" clId="{119001ED-8351-41E2-9EA0-2CF2AD5BCFBB}" dt="2020-07-05T00:38:40.998" v="3538" actId="478"/>
          <ac:picMkLst>
            <pc:docMk/>
            <pc:sldMk cId="1625035218" sldId="257"/>
            <ac:picMk id="102" creationId="{9D067C69-D99B-4981-B0B7-09B8AD6C21D4}"/>
          </ac:picMkLst>
        </pc:picChg>
        <pc:picChg chg="add del mod">
          <ac:chgData name="Axel Kutschera" userId="49c0cfda-805c-4a15-abee-7cc33ef2e9d4" providerId="ADAL" clId="{119001ED-8351-41E2-9EA0-2CF2AD5BCFBB}" dt="2020-07-05T00:38:40.998" v="3538" actId="478"/>
          <ac:picMkLst>
            <pc:docMk/>
            <pc:sldMk cId="1625035218" sldId="257"/>
            <ac:picMk id="103" creationId="{AB52FC9F-C622-41BB-9DD1-728089023547}"/>
          </ac:picMkLst>
        </pc:picChg>
        <pc:picChg chg="add del mod">
          <ac:chgData name="Axel Kutschera" userId="49c0cfda-805c-4a15-abee-7cc33ef2e9d4" providerId="ADAL" clId="{119001ED-8351-41E2-9EA0-2CF2AD5BCFBB}" dt="2020-07-05T00:21:37.467" v="3047" actId="478"/>
          <ac:picMkLst>
            <pc:docMk/>
            <pc:sldMk cId="1625035218" sldId="257"/>
            <ac:picMk id="123" creationId="{86D6047A-2B22-4CE2-B0F2-33422D34669E}"/>
          </ac:picMkLst>
        </pc:picChg>
        <pc:picChg chg="add del mod">
          <ac:chgData name="Axel Kutschera" userId="49c0cfda-805c-4a15-abee-7cc33ef2e9d4" providerId="ADAL" clId="{119001ED-8351-41E2-9EA0-2CF2AD5BCFBB}" dt="2020-07-05T00:38:40.998" v="3538" actId="478"/>
          <ac:picMkLst>
            <pc:docMk/>
            <pc:sldMk cId="1625035218" sldId="257"/>
            <ac:picMk id="124" creationId="{AD86B8C0-74ED-46AE-A85C-547113649554}"/>
          </ac:picMkLst>
        </pc:picChg>
        <pc:picChg chg="add del mod">
          <ac:chgData name="Axel Kutschera" userId="49c0cfda-805c-4a15-abee-7cc33ef2e9d4" providerId="ADAL" clId="{119001ED-8351-41E2-9EA0-2CF2AD5BCFBB}" dt="2020-07-05T00:19:53.028" v="3034" actId="478"/>
          <ac:picMkLst>
            <pc:docMk/>
            <pc:sldMk cId="1625035218" sldId="257"/>
            <ac:picMk id="125" creationId="{EFF9630E-EF2F-4D55-B44E-332D8644E3A7}"/>
          </ac:picMkLst>
        </pc:picChg>
        <pc:picChg chg="add del mod">
          <ac:chgData name="Axel Kutschera" userId="49c0cfda-805c-4a15-abee-7cc33ef2e9d4" providerId="ADAL" clId="{119001ED-8351-41E2-9EA0-2CF2AD5BCFBB}" dt="2020-07-05T00:38:40.998" v="3538" actId="478"/>
          <ac:picMkLst>
            <pc:docMk/>
            <pc:sldMk cId="1625035218" sldId="257"/>
            <ac:picMk id="127" creationId="{B9992CD2-1F87-4422-82A1-871083A3670B}"/>
          </ac:picMkLst>
        </pc:picChg>
        <pc:picChg chg="add del mod">
          <ac:chgData name="Axel Kutschera" userId="49c0cfda-805c-4a15-abee-7cc33ef2e9d4" providerId="ADAL" clId="{119001ED-8351-41E2-9EA0-2CF2AD5BCFBB}" dt="2020-07-05T00:38:40.998" v="3538" actId="478"/>
          <ac:picMkLst>
            <pc:docMk/>
            <pc:sldMk cId="1625035218" sldId="257"/>
            <ac:picMk id="129" creationId="{FBE4B8D9-05C3-41BD-8AE2-DB89570C43E3}"/>
          </ac:picMkLst>
        </pc:picChg>
        <pc:picChg chg="add del mod">
          <ac:chgData name="Axel Kutschera" userId="49c0cfda-805c-4a15-abee-7cc33ef2e9d4" providerId="ADAL" clId="{119001ED-8351-41E2-9EA0-2CF2AD5BCFBB}" dt="2020-07-05T00:38:40.998" v="3538" actId="478"/>
          <ac:picMkLst>
            <pc:docMk/>
            <pc:sldMk cId="1625035218" sldId="257"/>
            <ac:picMk id="131" creationId="{7D99A560-4BC1-4493-A89A-5E928D1B0B9A}"/>
          </ac:picMkLst>
        </pc:picChg>
        <pc:picChg chg="add del mod">
          <ac:chgData name="Axel Kutschera" userId="49c0cfda-805c-4a15-abee-7cc33ef2e9d4" providerId="ADAL" clId="{119001ED-8351-41E2-9EA0-2CF2AD5BCFBB}" dt="2020-07-05T00:38:40.998" v="3538" actId="478"/>
          <ac:picMkLst>
            <pc:docMk/>
            <pc:sldMk cId="1625035218" sldId="257"/>
            <ac:picMk id="136" creationId="{81766DA6-1610-4116-80DF-C7D2DEEDD10D}"/>
          </ac:picMkLst>
        </pc:picChg>
        <pc:picChg chg="add del mod">
          <ac:chgData name="Axel Kutschera" userId="49c0cfda-805c-4a15-abee-7cc33ef2e9d4" providerId="ADAL" clId="{119001ED-8351-41E2-9EA0-2CF2AD5BCFBB}" dt="2020-07-05T00:38:40.998" v="3538" actId="478"/>
          <ac:picMkLst>
            <pc:docMk/>
            <pc:sldMk cId="1625035218" sldId="257"/>
            <ac:picMk id="137" creationId="{B80D0AAA-5D7D-4E4B-A589-22180F18EE36}"/>
          </ac:picMkLst>
        </pc:picChg>
        <pc:picChg chg="add del mod">
          <ac:chgData name="Axel Kutschera" userId="49c0cfda-805c-4a15-abee-7cc33ef2e9d4" providerId="ADAL" clId="{119001ED-8351-41E2-9EA0-2CF2AD5BCFBB}" dt="2020-07-05T00:38:40.998" v="3538" actId="478"/>
          <ac:picMkLst>
            <pc:docMk/>
            <pc:sldMk cId="1625035218" sldId="257"/>
            <ac:picMk id="138" creationId="{647EE2F2-129B-4992-8BAB-6BCFA2B8D4CB}"/>
          </ac:picMkLst>
        </pc:picChg>
        <pc:picChg chg="add del mod">
          <ac:chgData name="Axel Kutschera" userId="49c0cfda-805c-4a15-abee-7cc33ef2e9d4" providerId="ADAL" clId="{119001ED-8351-41E2-9EA0-2CF2AD5BCFBB}" dt="2020-07-05T00:38:40.998" v="3538" actId="478"/>
          <ac:picMkLst>
            <pc:docMk/>
            <pc:sldMk cId="1625035218" sldId="257"/>
            <ac:picMk id="139" creationId="{C8566C01-A9FB-4397-B27F-AE7A2952527E}"/>
          </ac:picMkLst>
        </pc:picChg>
        <pc:picChg chg="add del mod">
          <ac:chgData name="Axel Kutschera" userId="49c0cfda-805c-4a15-abee-7cc33ef2e9d4" providerId="ADAL" clId="{119001ED-8351-41E2-9EA0-2CF2AD5BCFBB}" dt="2020-07-05T00:38:40.998" v="3538" actId="478"/>
          <ac:picMkLst>
            <pc:docMk/>
            <pc:sldMk cId="1625035218" sldId="257"/>
            <ac:picMk id="140" creationId="{748829E2-36E8-4B70-AA7C-FA1D9DFB46F0}"/>
          </ac:picMkLst>
        </pc:picChg>
        <pc:picChg chg="add del mod">
          <ac:chgData name="Axel Kutschera" userId="49c0cfda-805c-4a15-abee-7cc33ef2e9d4" providerId="ADAL" clId="{119001ED-8351-41E2-9EA0-2CF2AD5BCFBB}" dt="2020-07-05T00:38:40.998" v="3538" actId="478"/>
          <ac:picMkLst>
            <pc:docMk/>
            <pc:sldMk cId="1625035218" sldId="257"/>
            <ac:picMk id="141" creationId="{E4830675-B18D-45C9-A7FC-7DD9DB8211C0}"/>
          </ac:picMkLst>
        </pc:picChg>
        <pc:picChg chg="add del mod">
          <ac:chgData name="Axel Kutschera" userId="49c0cfda-805c-4a15-abee-7cc33ef2e9d4" providerId="ADAL" clId="{119001ED-8351-41E2-9EA0-2CF2AD5BCFBB}" dt="2020-07-05T00:38:40.998" v="3538" actId="478"/>
          <ac:picMkLst>
            <pc:docMk/>
            <pc:sldMk cId="1625035218" sldId="257"/>
            <ac:picMk id="142" creationId="{66A13307-C86F-4B77-A30E-306A22ABBBC7}"/>
          </ac:picMkLst>
        </pc:picChg>
        <pc:picChg chg="add del mod">
          <ac:chgData name="Axel Kutschera" userId="49c0cfda-805c-4a15-abee-7cc33ef2e9d4" providerId="ADAL" clId="{119001ED-8351-41E2-9EA0-2CF2AD5BCFBB}" dt="2020-07-05T00:38:40.998" v="3538" actId="478"/>
          <ac:picMkLst>
            <pc:docMk/>
            <pc:sldMk cId="1625035218" sldId="257"/>
            <ac:picMk id="143" creationId="{B0FB43E8-5BDC-497F-B39A-1B95BBDD3A00}"/>
          </ac:picMkLst>
        </pc:picChg>
        <pc:picChg chg="add del mod">
          <ac:chgData name="Axel Kutschera" userId="49c0cfda-805c-4a15-abee-7cc33ef2e9d4" providerId="ADAL" clId="{119001ED-8351-41E2-9EA0-2CF2AD5BCFBB}" dt="2020-07-05T00:38:40.998" v="3538" actId="478"/>
          <ac:picMkLst>
            <pc:docMk/>
            <pc:sldMk cId="1625035218" sldId="257"/>
            <ac:picMk id="144" creationId="{66584A94-F528-4C9F-BD92-DF481B02373E}"/>
          </ac:picMkLst>
        </pc:picChg>
        <pc:picChg chg="add del mod">
          <ac:chgData name="Axel Kutschera" userId="49c0cfda-805c-4a15-abee-7cc33ef2e9d4" providerId="ADAL" clId="{119001ED-8351-41E2-9EA0-2CF2AD5BCFBB}" dt="2020-07-05T00:38:40.998" v="3538" actId="478"/>
          <ac:picMkLst>
            <pc:docMk/>
            <pc:sldMk cId="1625035218" sldId="257"/>
            <ac:picMk id="145" creationId="{C01D67BC-86A7-475E-ADC5-D9AF0BF3CE0D}"/>
          </ac:picMkLst>
        </pc:picChg>
        <pc:picChg chg="add del mod">
          <ac:chgData name="Axel Kutschera" userId="49c0cfda-805c-4a15-abee-7cc33ef2e9d4" providerId="ADAL" clId="{119001ED-8351-41E2-9EA0-2CF2AD5BCFBB}" dt="2020-07-05T00:38:40.998" v="3538" actId="478"/>
          <ac:picMkLst>
            <pc:docMk/>
            <pc:sldMk cId="1625035218" sldId="257"/>
            <ac:picMk id="146" creationId="{6B1D10A9-58AD-4333-9567-F8E74025AB0F}"/>
          </ac:picMkLst>
        </pc:picChg>
        <pc:picChg chg="add del mod">
          <ac:chgData name="Axel Kutschera" userId="49c0cfda-805c-4a15-abee-7cc33ef2e9d4" providerId="ADAL" clId="{119001ED-8351-41E2-9EA0-2CF2AD5BCFBB}" dt="2020-07-05T00:38:40.998" v="3538" actId="478"/>
          <ac:picMkLst>
            <pc:docMk/>
            <pc:sldMk cId="1625035218" sldId="257"/>
            <ac:picMk id="147" creationId="{BFDD0FD7-814A-4ECF-8298-1F6D6E34C543}"/>
          </ac:picMkLst>
        </pc:picChg>
        <pc:picChg chg="add del mod">
          <ac:chgData name="Axel Kutschera" userId="49c0cfda-805c-4a15-abee-7cc33ef2e9d4" providerId="ADAL" clId="{119001ED-8351-41E2-9EA0-2CF2AD5BCFBB}" dt="2020-07-05T00:38:40.998" v="3538" actId="478"/>
          <ac:picMkLst>
            <pc:docMk/>
            <pc:sldMk cId="1625035218" sldId="257"/>
            <ac:picMk id="148" creationId="{72A731E0-5D8D-4FF4-999C-CC70D2951674}"/>
          </ac:picMkLst>
        </pc:picChg>
        <pc:picChg chg="add del mod">
          <ac:chgData name="Axel Kutschera" userId="49c0cfda-805c-4a15-abee-7cc33ef2e9d4" providerId="ADAL" clId="{119001ED-8351-41E2-9EA0-2CF2AD5BCFBB}" dt="2020-07-05T00:38:40.998" v="3538" actId="478"/>
          <ac:picMkLst>
            <pc:docMk/>
            <pc:sldMk cId="1625035218" sldId="257"/>
            <ac:picMk id="149" creationId="{9309AA21-4CE9-4FF8-BB1C-1B16DB8B2AC3}"/>
          </ac:picMkLst>
        </pc:picChg>
        <pc:picChg chg="add del mod">
          <ac:chgData name="Axel Kutschera" userId="49c0cfda-805c-4a15-abee-7cc33ef2e9d4" providerId="ADAL" clId="{119001ED-8351-41E2-9EA0-2CF2AD5BCFBB}" dt="2020-07-05T00:38:40.998" v="3538" actId="478"/>
          <ac:picMkLst>
            <pc:docMk/>
            <pc:sldMk cId="1625035218" sldId="257"/>
            <ac:picMk id="150" creationId="{50237C9E-D959-4854-A2A0-AE44FFEDA7E9}"/>
          </ac:picMkLst>
        </pc:picChg>
        <pc:picChg chg="add del mod">
          <ac:chgData name="Axel Kutschera" userId="49c0cfda-805c-4a15-abee-7cc33ef2e9d4" providerId="ADAL" clId="{119001ED-8351-41E2-9EA0-2CF2AD5BCFBB}" dt="2020-07-05T00:38:40.998" v="3538" actId="478"/>
          <ac:picMkLst>
            <pc:docMk/>
            <pc:sldMk cId="1625035218" sldId="257"/>
            <ac:picMk id="151" creationId="{375DFB06-A388-48BF-958B-63046403D790}"/>
          </ac:picMkLst>
        </pc:picChg>
        <pc:picChg chg="add del">
          <ac:chgData name="Axel Kutschera" userId="49c0cfda-805c-4a15-abee-7cc33ef2e9d4" providerId="ADAL" clId="{119001ED-8351-41E2-9EA0-2CF2AD5BCFBB}" dt="2020-07-05T00:33:28.462" v="3503" actId="478"/>
          <ac:picMkLst>
            <pc:docMk/>
            <pc:sldMk cId="1625035218" sldId="257"/>
            <ac:picMk id="152" creationId="{B1DFE314-AE97-47F7-A3C7-91680AF07FE9}"/>
          </ac:picMkLst>
        </pc:picChg>
        <pc:picChg chg="add del mod">
          <ac:chgData name="Axel Kutschera" userId="49c0cfda-805c-4a15-abee-7cc33ef2e9d4" providerId="ADAL" clId="{119001ED-8351-41E2-9EA0-2CF2AD5BCFBB}" dt="2020-07-05T00:38:40.998" v="3538" actId="478"/>
          <ac:picMkLst>
            <pc:docMk/>
            <pc:sldMk cId="1625035218" sldId="257"/>
            <ac:picMk id="153" creationId="{B72611F2-1962-477E-97A5-5B32F8A6176C}"/>
          </ac:picMkLst>
        </pc:picChg>
        <pc:picChg chg="add del mod">
          <ac:chgData name="Axel Kutschera" userId="49c0cfda-805c-4a15-abee-7cc33ef2e9d4" providerId="ADAL" clId="{119001ED-8351-41E2-9EA0-2CF2AD5BCFBB}" dt="2020-07-05T00:38:40.998" v="3538" actId="478"/>
          <ac:picMkLst>
            <pc:docMk/>
            <pc:sldMk cId="1625035218" sldId="257"/>
            <ac:picMk id="154" creationId="{970622D2-42D4-4791-8F98-A9EE070DE5BA}"/>
          </ac:picMkLst>
        </pc:picChg>
        <pc:picChg chg="add del">
          <ac:chgData name="Axel Kutschera" userId="49c0cfda-805c-4a15-abee-7cc33ef2e9d4" providerId="ADAL" clId="{119001ED-8351-41E2-9EA0-2CF2AD5BCFBB}" dt="2020-07-05T00:33:07.055" v="3498"/>
          <ac:picMkLst>
            <pc:docMk/>
            <pc:sldMk cId="1625035218" sldId="257"/>
            <ac:picMk id="155" creationId="{836FF4B3-529B-4134-AF32-D6AA9EEBFBFA}"/>
          </ac:picMkLst>
        </pc:picChg>
        <pc:picChg chg="add del mod">
          <ac:chgData name="Axel Kutschera" userId="49c0cfda-805c-4a15-abee-7cc33ef2e9d4" providerId="ADAL" clId="{119001ED-8351-41E2-9EA0-2CF2AD5BCFBB}" dt="2020-07-05T00:38:40.998" v="3538" actId="478"/>
          <ac:picMkLst>
            <pc:docMk/>
            <pc:sldMk cId="1625035218" sldId="257"/>
            <ac:picMk id="156" creationId="{69A513CE-8775-4479-BE3C-3A29601DD5B1}"/>
          </ac:picMkLst>
        </pc:picChg>
        <pc:picChg chg="add del mod">
          <ac:chgData name="Axel Kutschera" userId="49c0cfda-805c-4a15-abee-7cc33ef2e9d4" providerId="ADAL" clId="{119001ED-8351-41E2-9EA0-2CF2AD5BCFBB}" dt="2020-07-05T00:38:40.998" v="3538" actId="478"/>
          <ac:picMkLst>
            <pc:docMk/>
            <pc:sldMk cId="1625035218" sldId="257"/>
            <ac:picMk id="157" creationId="{2C063343-601E-407A-A268-F1953FDF3099}"/>
          </ac:picMkLst>
        </pc:picChg>
        <pc:picChg chg="add del mod">
          <ac:chgData name="Axel Kutschera" userId="49c0cfda-805c-4a15-abee-7cc33ef2e9d4" providerId="ADAL" clId="{119001ED-8351-41E2-9EA0-2CF2AD5BCFBB}" dt="2020-07-05T00:38:40.998" v="3538" actId="478"/>
          <ac:picMkLst>
            <pc:docMk/>
            <pc:sldMk cId="1625035218" sldId="257"/>
            <ac:picMk id="158" creationId="{E899E9C0-F5BB-4DCF-B652-CFAE2E8D56D5}"/>
          </ac:picMkLst>
        </pc:picChg>
        <pc:picChg chg="add del mod">
          <ac:chgData name="Axel Kutschera" userId="49c0cfda-805c-4a15-abee-7cc33ef2e9d4" providerId="ADAL" clId="{119001ED-8351-41E2-9EA0-2CF2AD5BCFBB}" dt="2020-07-05T00:38:40.998" v="3538" actId="478"/>
          <ac:picMkLst>
            <pc:docMk/>
            <pc:sldMk cId="1625035218" sldId="257"/>
            <ac:picMk id="159" creationId="{976D7341-0DA4-4B1C-95AB-0A1BB4F542DC}"/>
          </ac:picMkLst>
        </pc:picChg>
        <pc:picChg chg="add del mod">
          <ac:chgData name="Axel Kutschera" userId="49c0cfda-805c-4a15-abee-7cc33ef2e9d4" providerId="ADAL" clId="{119001ED-8351-41E2-9EA0-2CF2AD5BCFBB}" dt="2020-07-05T00:36:00.636" v="3525"/>
          <ac:picMkLst>
            <pc:docMk/>
            <pc:sldMk cId="1625035218" sldId="257"/>
            <ac:picMk id="160" creationId="{77224B3C-B2E2-45B7-892E-62653582F09A}"/>
          </ac:picMkLst>
        </pc:picChg>
        <pc:cxnChg chg="del mod">
          <ac:chgData name="Axel Kutschera" userId="49c0cfda-805c-4a15-abee-7cc33ef2e9d4" providerId="ADAL" clId="{119001ED-8351-41E2-9EA0-2CF2AD5BCFBB}" dt="2020-07-05T00:38:40.998" v="3538" actId="478"/>
          <ac:cxnSpMkLst>
            <pc:docMk/>
            <pc:sldMk cId="1625035218" sldId="257"/>
            <ac:cxnSpMk id="6" creationId="{8B5807E0-40A0-4F99-8EE3-84507EE1ED4A}"/>
          </ac:cxnSpMkLst>
        </pc:cxnChg>
        <pc:cxnChg chg="del">
          <ac:chgData name="Axel Kutschera" userId="49c0cfda-805c-4a15-abee-7cc33ef2e9d4" providerId="ADAL" clId="{119001ED-8351-41E2-9EA0-2CF2AD5BCFBB}" dt="2020-07-05T00:38:40.998" v="3538" actId="478"/>
          <ac:cxnSpMkLst>
            <pc:docMk/>
            <pc:sldMk cId="1625035218" sldId="257"/>
            <ac:cxnSpMk id="46" creationId="{EB6ADA9E-E698-4315-9418-D0E37B9C7996}"/>
          </ac:cxnSpMkLst>
        </pc:cxnChg>
        <pc:cxnChg chg="del">
          <ac:chgData name="Axel Kutschera" userId="49c0cfda-805c-4a15-abee-7cc33ef2e9d4" providerId="ADAL" clId="{119001ED-8351-41E2-9EA0-2CF2AD5BCFBB}" dt="2020-07-05T00:38:40.998" v="3538" actId="478"/>
          <ac:cxnSpMkLst>
            <pc:docMk/>
            <pc:sldMk cId="1625035218" sldId="257"/>
            <ac:cxnSpMk id="47" creationId="{500FDCE3-0986-4BF9-98D7-6E24FB6F41DC}"/>
          </ac:cxnSpMkLst>
        </pc:cxnChg>
        <pc:cxnChg chg="del">
          <ac:chgData name="Axel Kutschera" userId="49c0cfda-805c-4a15-abee-7cc33ef2e9d4" providerId="ADAL" clId="{119001ED-8351-41E2-9EA0-2CF2AD5BCFBB}" dt="2020-07-05T00:38:40.998" v="3538" actId="478"/>
          <ac:cxnSpMkLst>
            <pc:docMk/>
            <pc:sldMk cId="1625035218" sldId="257"/>
            <ac:cxnSpMk id="48" creationId="{AA75A972-BC6C-4202-B2AF-3F39B4E0A18A}"/>
          </ac:cxnSpMkLst>
        </pc:cxnChg>
        <pc:cxnChg chg="mod">
          <ac:chgData name="Axel Kutschera" userId="49c0cfda-805c-4a15-abee-7cc33ef2e9d4" providerId="ADAL" clId="{119001ED-8351-41E2-9EA0-2CF2AD5BCFBB}" dt="2020-07-05T00:06:59.985" v="2644" actId="14100"/>
          <ac:cxnSpMkLst>
            <pc:docMk/>
            <pc:sldMk cId="1625035218" sldId="257"/>
            <ac:cxnSpMk id="63" creationId="{3DA4CAFB-AD4D-49C3-B00C-056AF06B5DBF}"/>
          </ac:cxnSpMkLst>
        </pc:cxnChg>
        <pc:cxnChg chg="del mod">
          <ac:chgData name="Axel Kutschera" userId="49c0cfda-805c-4a15-abee-7cc33ef2e9d4" providerId="ADAL" clId="{119001ED-8351-41E2-9EA0-2CF2AD5BCFBB}" dt="2020-07-05T00:38:40.998" v="3538" actId="478"/>
          <ac:cxnSpMkLst>
            <pc:docMk/>
            <pc:sldMk cId="1625035218" sldId="257"/>
            <ac:cxnSpMk id="72" creationId="{83186804-8D17-4954-ADC7-3F420AFE65ED}"/>
          </ac:cxnSpMkLst>
        </pc:cxnChg>
        <pc:cxnChg chg="del mod">
          <ac:chgData name="Axel Kutschera" userId="49c0cfda-805c-4a15-abee-7cc33ef2e9d4" providerId="ADAL" clId="{119001ED-8351-41E2-9EA0-2CF2AD5BCFBB}" dt="2020-07-05T00:38:40.998" v="3538" actId="478"/>
          <ac:cxnSpMkLst>
            <pc:docMk/>
            <pc:sldMk cId="1625035218" sldId="257"/>
            <ac:cxnSpMk id="73" creationId="{AEA6F888-0236-436B-A8F7-CF1A47AA470A}"/>
          </ac:cxnSpMkLst>
        </pc:cxnChg>
        <pc:cxnChg chg="add del mod">
          <ac:chgData name="Axel Kutschera" userId="49c0cfda-805c-4a15-abee-7cc33ef2e9d4" providerId="ADAL" clId="{119001ED-8351-41E2-9EA0-2CF2AD5BCFBB}" dt="2020-07-05T00:38:40.998" v="3538" actId="478"/>
          <ac:cxnSpMkLst>
            <pc:docMk/>
            <pc:sldMk cId="1625035218" sldId="257"/>
            <ac:cxnSpMk id="104" creationId="{B44ADD3E-01C4-4385-9A1F-9E2362832EA8}"/>
          </ac:cxnSpMkLst>
        </pc:cxnChg>
        <pc:cxnChg chg="add del mod">
          <ac:chgData name="Axel Kutschera" userId="49c0cfda-805c-4a15-abee-7cc33ef2e9d4" providerId="ADAL" clId="{119001ED-8351-41E2-9EA0-2CF2AD5BCFBB}" dt="2020-07-05T00:38:40.998" v="3538" actId="478"/>
          <ac:cxnSpMkLst>
            <pc:docMk/>
            <pc:sldMk cId="1625035218" sldId="257"/>
            <ac:cxnSpMk id="109" creationId="{C41A7965-61CB-43B9-A01B-B81022535B0D}"/>
          </ac:cxnSpMkLst>
        </pc:cxnChg>
        <pc:cxnChg chg="add del mod">
          <ac:chgData name="Axel Kutschera" userId="49c0cfda-805c-4a15-abee-7cc33ef2e9d4" providerId="ADAL" clId="{119001ED-8351-41E2-9EA0-2CF2AD5BCFBB}" dt="2020-07-05T00:38:40.998" v="3538" actId="478"/>
          <ac:cxnSpMkLst>
            <pc:docMk/>
            <pc:sldMk cId="1625035218" sldId="257"/>
            <ac:cxnSpMk id="114" creationId="{E1FE2122-CCBE-4608-BC22-431E11FB32AC}"/>
          </ac:cxnSpMkLst>
        </pc:cxnChg>
      </pc:sldChg>
      <pc:sldChg chg="modSp ord">
        <pc:chgData name="Axel Kutschera" userId="49c0cfda-805c-4a15-abee-7cc33ef2e9d4" providerId="ADAL" clId="{119001ED-8351-41E2-9EA0-2CF2AD5BCFBB}" dt="2020-07-05T21:40:04.405" v="5610" actId="20577"/>
        <pc:sldMkLst>
          <pc:docMk/>
          <pc:sldMk cId="230558098" sldId="258"/>
        </pc:sldMkLst>
        <pc:spChg chg="mod">
          <ac:chgData name="Axel Kutschera" userId="49c0cfda-805c-4a15-abee-7cc33ef2e9d4" providerId="ADAL" clId="{119001ED-8351-41E2-9EA0-2CF2AD5BCFBB}" dt="2020-07-05T21:40:04.405" v="5610" actId="20577"/>
          <ac:spMkLst>
            <pc:docMk/>
            <pc:sldMk cId="230558098" sldId="258"/>
            <ac:spMk id="3" creationId="{65269683-B519-4C97-8181-AA92E086E4C7}"/>
          </ac:spMkLst>
        </pc:spChg>
      </pc:sldChg>
      <pc:sldChg chg="del">
        <pc:chgData name="Axel Kutschera" userId="49c0cfda-805c-4a15-abee-7cc33ef2e9d4" providerId="ADAL" clId="{119001ED-8351-41E2-9EA0-2CF2AD5BCFBB}" dt="2020-07-04T22:20:39.784" v="950" actId="2696"/>
        <pc:sldMkLst>
          <pc:docMk/>
          <pc:sldMk cId="3828111023" sldId="265"/>
        </pc:sldMkLst>
      </pc:sldChg>
      <pc:sldChg chg="addSp delSp modSp del">
        <pc:chgData name="Axel Kutschera" userId="49c0cfda-805c-4a15-abee-7cc33ef2e9d4" providerId="ADAL" clId="{119001ED-8351-41E2-9EA0-2CF2AD5BCFBB}" dt="2020-07-04T22:17:46.751" v="838" actId="2696"/>
        <pc:sldMkLst>
          <pc:docMk/>
          <pc:sldMk cId="2806754366" sldId="267"/>
        </pc:sldMkLst>
        <pc:spChg chg="del">
          <ac:chgData name="Axel Kutschera" userId="49c0cfda-805c-4a15-abee-7cc33ef2e9d4" providerId="ADAL" clId="{119001ED-8351-41E2-9EA0-2CF2AD5BCFBB}" dt="2020-07-04T22:17:27.658" v="812"/>
          <ac:spMkLst>
            <pc:docMk/>
            <pc:sldMk cId="2806754366" sldId="267"/>
            <ac:spMk id="3" creationId="{65269683-B519-4C97-8181-AA92E086E4C7}"/>
          </ac:spMkLst>
        </pc:spChg>
        <pc:spChg chg="add mod">
          <ac:chgData name="Axel Kutschera" userId="49c0cfda-805c-4a15-abee-7cc33ef2e9d4" providerId="ADAL" clId="{119001ED-8351-41E2-9EA0-2CF2AD5BCFBB}" dt="2020-07-04T22:17:27.658" v="812"/>
          <ac:spMkLst>
            <pc:docMk/>
            <pc:sldMk cId="2806754366" sldId="267"/>
            <ac:spMk id="4" creationId="{8BDB9BAF-B581-488E-ADAD-8AC350632CF8}"/>
          </ac:spMkLst>
        </pc:spChg>
      </pc:sldChg>
      <pc:sldChg chg="del">
        <pc:chgData name="Axel Kutschera" userId="49c0cfda-805c-4a15-abee-7cc33ef2e9d4" providerId="ADAL" clId="{119001ED-8351-41E2-9EA0-2CF2AD5BCFBB}" dt="2020-07-04T22:18:14.105" v="843" actId="2696"/>
        <pc:sldMkLst>
          <pc:docMk/>
          <pc:sldMk cId="1491309012" sldId="268"/>
        </pc:sldMkLst>
      </pc:sldChg>
      <pc:sldChg chg="del">
        <pc:chgData name="Axel Kutschera" userId="49c0cfda-805c-4a15-abee-7cc33ef2e9d4" providerId="ADAL" clId="{119001ED-8351-41E2-9EA0-2CF2AD5BCFBB}" dt="2020-07-04T22:20:28.720" v="949" actId="2696"/>
        <pc:sldMkLst>
          <pc:docMk/>
          <pc:sldMk cId="1154780253" sldId="270"/>
        </pc:sldMkLst>
      </pc:sldChg>
      <pc:sldChg chg="addSp delSp modSp modNotesTx">
        <pc:chgData name="Axel Kutschera" userId="49c0cfda-805c-4a15-abee-7cc33ef2e9d4" providerId="ADAL" clId="{119001ED-8351-41E2-9EA0-2CF2AD5BCFBB}" dt="2020-07-05T20:51:03.702" v="5335" actId="5793"/>
        <pc:sldMkLst>
          <pc:docMk/>
          <pc:sldMk cId="4019860454" sldId="271"/>
        </pc:sldMkLst>
        <pc:spChg chg="del">
          <ac:chgData name="Axel Kutschera" userId="49c0cfda-805c-4a15-abee-7cc33ef2e9d4" providerId="ADAL" clId="{119001ED-8351-41E2-9EA0-2CF2AD5BCFBB}" dt="2020-07-04T22:10:08.958" v="604" actId="478"/>
          <ac:spMkLst>
            <pc:docMk/>
            <pc:sldMk cId="4019860454" sldId="271"/>
            <ac:spMk id="2" creationId="{6C9EAF6C-3C56-48C9-A429-BA49459AEA45}"/>
          </ac:spMkLst>
        </pc:spChg>
        <pc:spChg chg="add del mod">
          <ac:chgData name="Axel Kutschera" userId="49c0cfda-805c-4a15-abee-7cc33ef2e9d4" providerId="ADAL" clId="{119001ED-8351-41E2-9EA0-2CF2AD5BCFBB}" dt="2020-07-04T21:52:23.898" v="537"/>
          <ac:spMkLst>
            <pc:docMk/>
            <pc:sldMk cId="4019860454" sldId="271"/>
            <ac:spMk id="3" creationId="{4F46A877-7A31-4696-9B78-4A42BEF515A2}"/>
          </ac:spMkLst>
        </pc:spChg>
        <pc:spChg chg="add del mod">
          <ac:chgData name="Axel Kutschera" userId="49c0cfda-805c-4a15-abee-7cc33ef2e9d4" providerId="ADAL" clId="{119001ED-8351-41E2-9EA0-2CF2AD5BCFBB}" dt="2020-07-04T21:52:23.898" v="537"/>
          <ac:spMkLst>
            <pc:docMk/>
            <pc:sldMk cId="4019860454" sldId="271"/>
            <ac:spMk id="5" creationId="{62D7BECF-1BCE-423F-A83A-120C33F75F97}"/>
          </ac:spMkLst>
        </pc:spChg>
        <pc:spChg chg="add del mod">
          <ac:chgData name="Axel Kutschera" userId="49c0cfda-805c-4a15-abee-7cc33ef2e9d4" providerId="ADAL" clId="{119001ED-8351-41E2-9EA0-2CF2AD5BCFBB}" dt="2020-07-04T22:07:15.503" v="591"/>
          <ac:spMkLst>
            <pc:docMk/>
            <pc:sldMk cId="4019860454" sldId="271"/>
            <ac:spMk id="6" creationId="{F49C72E0-E267-4906-8EBA-FD983B6A86E6}"/>
          </ac:spMkLst>
        </pc:spChg>
        <pc:spChg chg="add del mod">
          <ac:chgData name="Axel Kutschera" userId="49c0cfda-805c-4a15-abee-7cc33ef2e9d4" providerId="ADAL" clId="{119001ED-8351-41E2-9EA0-2CF2AD5BCFBB}" dt="2020-07-04T22:07:15.503" v="591"/>
          <ac:spMkLst>
            <pc:docMk/>
            <pc:sldMk cId="4019860454" sldId="271"/>
            <ac:spMk id="7" creationId="{5207E9BC-08C7-49FE-8F44-D2CF7213B85D}"/>
          </ac:spMkLst>
        </pc:spChg>
        <pc:spChg chg="add del mod">
          <ac:chgData name="Axel Kutschera" userId="49c0cfda-805c-4a15-abee-7cc33ef2e9d4" providerId="ADAL" clId="{119001ED-8351-41E2-9EA0-2CF2AD5BCFBB}" dt="2020-07-04T22:09:47.336" v="594"/>
          <ac:spMkLst>
            <pc:docMk/>
            <pc:sldMk cId="4019860454" sldId="271"/>
            <ac:spMk id="8" creationId="{B90C9CAC-1DDB-457D-9208-D67176BD660F}"/>
          </ac:spMkLst>
        </pc:spChg>
        <pc:spChg chg="add del mod">
          <ac:chgData name="Axel Kutschera" userId="49c0cfda-805c-4a15-abee-7cc33ef2e9d4" providerId="ADAL" clId="{119001ED-8351-41E2-9EA0-2CF2AD5BCFBB}" dt="2020-07-04T22:09:47.336" v="594"/>
          <ac:spMkLst>
            <pc:docMk/>
            <pc:sldMk cId="4019860454" sldId="271"/>
            <ac:spMk id="9" creationId="{DAD11F4D-4158-428D-90F0-9F37014D81F9}"/>
          </ac:spMkLst>
        </pc:spChg>
        <pc:spChg chg="add mod">
          <ac:chgData name="Axel Kutschera" userId="49c0cfda-805c-4a15-abee-7cc33ef2e9d4" providerId="ADAL" clId="{119001ED-8351-41E2-9EA0-2CF2AD5BCFBB}" dt="2020-07-05T20:49:58.696" v="5309" actId="6549"/>
          <ac:spMkLst>
            <pc:docMk/>
            <pc:sldMk cId="4019860454" sldId="271"/>
            <ac:spMk id="10" creationId="{53183919-AC11-431E-AAD8-AB64C586D22C}"/>
          </ac:spMkLst>
        </pc:spChg>
        <pc:spChg chg="add mod">
          <ac:chgData name="Axel Kutschera" userId="49c0cfda-805c-4a15-abee-7cc33ef2e9d4" providerId="ADAL" clId="{119001ED-8351-41E2-9EA0-2CF2AD5BCFBB}" dt="2020-07-05T20:51:03.702" v="5335" actId="5793"/>
          <ac:spMkLst>
            <pc:docMk/>
            <pc:sldMk cId="4019860454" sldId="271"/>
            <ac:spMk id="11" creationId="{D27EEF6F-402F-4BF5-BC53-D7BEE4F54FF1}"/>
          </ac:spMkLst>
        </pc:spChg>
        <pc:spChg chg="mod">
          <ac:chgData name="Axel Kutschera" userId="49c0cfda-805c-4a15-abee-7cc33ef2e9d4" providerId="ADAL" clId="{119001ED-8351-41E2-9EA0-2CF2AD5BCFBB}" dt="2020-07-04T23:02:51.417" v="1289"/>
          <ac:spMkLst>
            <pc:docMk/>
            <pc:sldMk cId="4019860454" sldId="271"/>
            <ac:spMk id="13" creationId="{405A96DF-DAE7-44F4-AD74-4DED3795634D}"/>
          </ac:spMkLst>
        </pc:spChg>
        <pc:picChg chg="del">
          <ac:chgData name="Axel Kutschera" userId="49c0cfda-805c-4a15-abee-7cc33ef2e9d4" providerId="ADAL" clId="{119001ED-8351-41E2-9EA0-2CF2AD5BCFBB}" dt="2020-07-04T22:10:03.041" v="603" actId="478"/>
          <ac:picMkLst>
            <pc:docMk/>
            <pc:sldMk cId="4019860454" sldId="271"/>
            <ac:picMk id="4" creationId="{57071A7E-F7D0-44B3-99BC-27427E46DEF7}"/>
          </ac:picMkLst>
        </pc:picChg>
        <pc:picChg chg="del">
          <ac:chgData name="Axel Kutschera" userId="49c0cfda-805c-4a15-abee-7cc33ef2e9d4" providerId="ADAL" clId="{119001ED-8351-41E2-9EA0-2CF2AD5BCFBB}" dt="2020-07-04T22:09:50.422" v="595" actId="478"/>
          <ac:picMkLst>
            <pc:docMk/>
            <pc:sldMk cId="4019860454" sldId="271"/>
            <ac:picMk id="12" creationId="{8B1DBC23-D802-4E3E-A574-8169D879BB05}"/>
          </ac:picMkLst>
        </pc:picChg>
        <pc:picChg chg="del">
          <ac:chgData name="Axel Kutschera" userId="49c0cfda-805c-4a15-abee-7cc33ef2e9d4" providerId="ADAL" clId="{119001ED-8351-41E2-9EA0-2CF2AD5BCFBB}" dt="2020-07-04T22:09:58.937" v="602" actId="478"/>
          <ac:picMkLst>
            <pc:docMk/>
            <pc:sldMk cId="4019860454" sldId="271"/>
            <ac:picMk id="14" creationId="{5AF0DF1F-7AF0-4156-9F59-247FBC0E16B4}"/>
          </ac:picMkLst>
        </pc:picChg>
      </pc:sldChg>
      <pc:sldChg chg="delSp modSp ord">
        <pc:chgData name="Axel Kutschera" userId="49c0cfda-805c-4a15-abee-7cc33ef2e9d4" providerId="ADAL" clId="{119001ED-8351-41E2-9EA0-2CF2AD5BCFBB}" dt="2020-07-06T01:18:41.481" v="6225" actId="20577"/>
        <pc:sldMkLst>
          <pc:docMk/>
          <pc:sldMk cId="1383442581" sldId="272"/>
        </pc:sldMkLst>
        <pc:spChg chg="mod">
          <ac:chgData name="Axel Kutschera" userId="49c0cfda-805c-4a15-abee-7cc33ef2e9d4" providerId="ADAL" clId="{119001ED-8351-41E2-9EA0-2CF2AD5BCFBB}" dt="2020-07-04T21:46:26.721" v="310" actId="113"/>
          <ac:spMkLst>
            <pc:docMk/>
            <pc:sldMk cId="1383442581" sldId="272"/>
            <ac:spMk id="2" creationId="{A9586F81-0E30-4691-8632-02AA6D49C689}"/>
          </ac:spMkLst>
        </pc:spChg>
        <pc:spChg chg="mod">
          <ac:chgData name="Axel Kutschera" userId="49c0cfda-805c-4a15-abee-7cc33ef2e9d4" providerId="ADAL" clId="{119001ED-8351-41E2-9EA0-2CF2AD5BCFBB}" dt="2020-07-06T01:18:41.481" v="6225" actId="20577"/>
          <ac:spMkLst>
            <pc:docMk/>
            <pc:sldMk cId="1383442581" sldId="272"/>
            <ac:spMk id="3" creationId="{65269683-B519-4C97-8181-AA92E086E4C7}"/>
          </ac:spMkLst>
        </pc:spChg>
        <pc:spChg chg="del">
          <ac:chgData name="Axel Kutschera" userId="49c0cfda-805c-4a15-abee-7cc33ef2e9d4" providerId="ADAL" clId="{119001ED-8351-41E2-9EA0-2CF2AD5BCFBB}" dt="2020-07-04T21:42:12.465" v="219"/>
          <ac:spMkLst>
            <pc:docMk/>
            <pc:sldMk cId="1383442581" sldId="272"/>
            <ac:spMk id="4" creationId="{EC2513E6-B53C-4F81-AEEA-A05F3BF516DE}"/>
          </ac:spMkLst>
        </pc:spChg>
      </pc:sldChg>
      <pc:sldChg chg="addSp delSp modSp modTransition">
        <pc:chgData name="Axel Kutschera" userId="49c0cfda-805c-4a15-abee-7cc33ef2e9d4" providerId="ADAL" clId="{119001ED-8351-41E2-9EA0-2CF2AD5BCFBB}" dt="2020-07-06T01:00:04.854" v="6093"/>
        <pc:sldMkLst>
          <pc:docMk/>
          <pc:sldMk cId="1248282003" sldId="273"/>
        </pc:sldMkLst>
        <pc:spChg chg="mod">
          <ac:chgData name="Axel Kutschera" userId="49c0cfda-805c-4a15-abee-7cc33ef2e9d4" providerId="ADAL" clId="{119001ED-8351-41E2-9EA0-2CF2AD5BCFBB}" dt="2020-07-05T21:40:44.406" v="5618" actId="20577"/>
          <ac:spMkLst>
            <pc:docMk/>
            <pc:sldMk cId="1248282003" sldId="273"/>
            <ac:spMk id="2" creationId="{079981EC-456D-4AF0-9DAA-49D3ADF0B91F}"/>
          </ac:spMkLst>
        </pc:spChg>
        <pc:spChg chg="add mod">
          <ac:chgData name="Axel Kutschera" userId="49c0cfda-805c-4a15-abee-7cc33ef2e9d4" providerId="ADAL" clId="{119001ED-8351-41E2-9EA0-2CF2AD5BCFBB}" dt="2020-07-05T12:30:33.601" v="4904" actId="20577"/>
          <ac:spMkLst>
            <pc:docMk/>
            <pc:sldMk cId="1248282003" sldId="273"/>
            <ac:spMk id="3" creationId="{2884F496-6B28-4B16-A8EC-D39AAC49A4A4}"/>
          </ac:spMkLst>
        </pc:spChg>
        <pc:spChg chg="mod">
          <ac:chgData name="Axel Kutschera" userId="49c0cfda-805c-4a15-abee-7cc33ef2e9d4" providerId="ADAL" clId="{119001ED-8351-41E2-9EA0-2CF2AD5BCFBB}" dt="2020-07-04T23:03:11.349" v="1291"/>
          <ac:spMkLst>
            <pc:docMk/>
            <pc:sldMk cId="1248282003" sldId="273"/>
            <ac:spMk id="4" creationId="{99B68691-E0C8-4C2D-A4B7-AB3932112F63}"/>
          </ac:spMkLst>
        </pc:spChg>
        <pc:spChg chg="del">
          <ac:chgData name="Axel Kutschera" userId="49c0cfda-805c-4a15-abee-7cc33ef2e9d4" providerId="ADAL" clId="{119001ED-8351-41E2-9EA0-2CF2AD5BCFBB}" dt="2020-07-04T22:13:04.861" v="674"/>
          <ac:spMkLst>
            <pc:docMk/>
            <pc:sldMk cId="1248282003" sldId="273"/>
            <ac:spMk id="7" creationId="{8A063A1C-94EA-4EE6-B2F8-598DAE274AFD}"/>
          </ac:spMkLst>
        </pc:spChg>
        <pc:picChg chg="add mod ord">
          <ac:chgData name="Axel Kutschera" userId="49c0cfda-805c-4a15-abee-7cc33ef2e9d4" providerId="ADAL" clId="{119001ED-8351-41E2-9EA0-2CF2AD5BCFBB}" dt="2020-07-05T12:29:31.389" v="4870" actId="1076"/>
          <ac:picMkLst>
            <pc:docMk/>
            <pc:sldMk cId="1248282003" sldId="273"/>
            <ac:picMk id="8" creationId="{71A5958D-B68C-44B5-A3D4-2E5D3DAB98C8}"/>
          </ac:picMkLst>
        </pc:picChg>
        <pc:picChg chg="add mod ord">
          <ac:chgData name="Axel Kutschera" userId="49c0cfda-805c-4a15-abee-7cc33ef2e9d4" providerId="ADAL" clId="{119001ED-8351-41E2-9EA0-2CF2AD5BCFBB}" dt="2020-07-05T12:29:03.455" v="4865" actId="1076"/>
          <ac:picMkLst>
            <pc:docMk/>
            <pc:sldMk cId="1248282003" sldId="273"/>
            <ac:picMk id="9" creationId="{F6A74840-C844-48B1-9718-A0FE2716507C}"/>
          </ac:picMkLst>
        </pc:picChg>
        <pc:picChg chg="add mod">
          <ac:chgData name="Axel Kutschera" userId="49c0cfda-805c-4a15-abee-7cc33ef2e9d4" providerId="ADAL" clId="{119001ED-8351-41E2-9EA0-2CF2AD5BCFBB}" dt="2020-07-05T12:29:35.682" v="4871" actId="1076"/>
          <ac:picMkLst>
            <pc:docMk/>
            <pc:sldMk cId="1248282003" sldId="273"/>
            <ac:picMk id="10" creationId="{CF895D14-AB64-478D-83DC-62E5146E0100}"/>
          </ac:picMkLst>
        </pc:picChg>
        <pc:picChg chg="add del mod">
          <ac:chgData name="Axel Kutschera" userId="49c0cfda-805c-4a15-abee-7cc33ef2e9d4" providerId="ADAL" clId="{119001ED-8351-41E2-9EA0-2CF2AD5BCFBB}" dt="2020-07-05T01:07:15.311" v="4679" actId="478"/>
          <ac:picMkLst>
            <pc:docMk/>
            <pc:sldMk cId="1248282003" sldId="273"/>
            <ac:picMk id="11" creationId="{449EEA56-CD44-43AF-B30F-5B12AB25749F}"/>
          </ac:picMkLst>
        </pc:picChg>
        <pc:picChg chg="add mod">
          <ac:chgData name="Axel Kutschera" userId="49c0cfda-805c-4a15-abee-7cc33ef2e9d4" providerId="ADAL" clId="{119001ED-8351-41E2-9EA0-2CF2AD5BCFBB}" dt="2020-07-05T12:30:05.528" v="4880" actId="1076"/>
          <ac:picMkLst>
            <pc:docMk/>
            <pc:sldMk cId="1248282003" sldId="273"/>
            <ac:picMk id="11" creationId="{CFD007AB-9ED3-45A0-A30C-78D8FA0A416C}"/>
          </ac:picMkLst>
        </pc:picChg>
        <pc:picChg chg="add mod">
          <ac:chgData name="Axel Kutschera" userId="49c0cfda-805c-4a15-abee-7cc33ef2e9d4" providerId="ADAL" clId="{119001ED-8351-41E2-9EA0-2CF2AD5BCFBB}" dt="2020-07-05T12:30:10.718" v="4881" actId="1076"/>
          <ac:picMkLst>
            <pc:docMk/>
            <pc:sldMk cId="1248282003" sldId="273"/>
            <ac:picMk id="12" creationId="{E758EB35-A4D3-463C-BEDC-36685755D60D}"/>
          </ac:picMkLst>
        </pc:picChg>
        <pc:picChg chg="add mod">
          <ac:chgData name="Axel Kutschera" userId="49c0cfda-805c-4a15-abee-7cc33ef2e9d4" providerId="ADAL" clId="{119001ED-8351-41E2-9EA0-2CF2AD5BCFBB}" dt="2020-07-05T12:29:55.860" v="4877" actId="1076"/>
          <ac:picMkLst>
            <pc:docMk/>
            <pc:sldMk cId="1248282003" sldId="273"/>
            <ac:picMk id="13" creationId="{7B17B73E-1958-42A0-AE82-D45B75AF0D37}"/>
          </ac:picMkLst>
        </pc:picChg>
        <pc:picChg chg="add mod">
          <ac:chgData name="Axel Kutschera" userId="49c0cfda-805c-4a15-abee-7cc33ef2e9d4" providerId="ADAL" clId="{119001ED-8351-41E2-9EA0-2CF2AD5BCFBB}" dt="2020-07-05T12:29:45.236" v="4875" actId="1076"/>
          <ac:picMkLst>
            <pc:docMk/>
            <pc:sldMk cId="1248282003" sldId="273"/>
            <ac:picMk id="14" creationId="{BACDCD46-9F68-48B0-984E-C4B58AA0F3D9}"/>
          </ac:picMkLst>
        </pc:picChg>
      </pc:sldChg>
      <pc:sldChg chg="modSp">
        <pc:chgData name="Axel Kutschera" userId="49c0cfda-805c-4a15-abee-7cc33ef2e9d4" providerId="ADAL" clId="{119001ED-8351-41E2-9EA0-2CF2AD5BCFBB}" dt="2020-07-05T21:41:26.115" v="5629" actId="20577"/>
        <pc:sldMkLst>
          <pc:docMk/>
          <pc:sldMk cId="3891787124" sldId="274"/>
        </pc:sldMkLst>
        <pc:spChg chg="mod">
          <ac:chgData name="Axel Kutschera" userId="49c0cfda-805c-4a15-abee-7cc33ef2e9d4" providerId="ADAL" clId="{119001ED-8351-41E2-9EA0-2CF2AD5BCFBB}" dt="2020-07-05T21:41:26.115" v="5629" actId="20577"/>
          <ac:spMkLst>
            <pc:docMk/>
            <pc:sldMk cId="3891787124" sldId="274"/>
            <ac:spMk id="2" creationId="{079981EC-456D-4AF0-9DAA-49D3ADF0B91F}"/>
          </ac:spMkLst>
        </pc:spChg>
        <pc:spChg chg="mod">
          <ac:chgData name="Axel Kutschera" userId="49c0cfda-805c-4a15-abee-7cc33ef2e9d4" providerId="ADAL" clId="{119001ED-8351-41E2-9EA0-2CF2AD5BCFBB}" dt="2020-07-04T23:03:22.021" v="1292"/>
          <ac:spMkLst>
            <pc:docMk/>
            <pc:sldMk cId="3891787124" sldId="274"/>
            <ac:spMk id="3" creationId="{5F8ADFD6-87FC-4AC8-AE65-3EDEDDFA16F8}"/>
          </ac:spMkLst>
        </pc:spChg>
        <pc:spChg chg="mod">
          <ac:chgData name="Axel Kutschera" userId="49c0cfda-805c-4a15-abee-7cc33ef2e9d4" providerId="ADAL" clId="{119001ED-8351-41E2-9EA0-2CF2AD5BCFBB}" dt="2020-07-04T22:19:14.874" v="892" actId="20577"/>
          <ac:spMkLst>
            <pc:docMk/>
            <pc:sldMk cId="3891787124" sldId="274"/>
            <ac:spMk id="7" creationId="{8A063A1C-94EA-4EE6-B2F8-598DAE274AFD}"/>
          </ac:spMkLst>
        </pc:spChg>
      </pc:sldChg>
      <pc:sldChg chg="addSp delSp modSp del">
        <pc:chgData name="Axel Kutschera" userId="49c0cfda-805c-4a15-abee-7cc33ef2e9d4" providerId="ADAL" clId="{119001ED-8351-41E2-9EA0-2CF2AD5BCFBB}" dt="2020-07-05T20:15:35.336" v="5094" actId="2696"/>
        <pc:sldMkLst>
          <pc:docMk/>
          <pc:sldMk cId="1117473431" sldId="275"/>
        </pc:sldMkLst>
        <pc:spChg chg="mod">
          <ac:chgData name="Axel Kutschera" userId="49c0cfda-805c-4a15-abee-7cc33ef2e9d4" providerId="ADAL" clId="{119001ED-8351-41E2-9EA0-2CF2AD5BCFBB}" dt="2020-07-04T23:20:51.888" v="1544" actId="113"/>
          <ac:spMkLst>
            <pc:docMk/>
            <pc:sldMk cId="1117473431" sldId="275"/>
            <ac:spMk id="2" creationId="{B67737A2-BA97-4A2F-907B-9FD8A461E5BA}"/>
          </ac:spMkLst>
        </pc:spChg>
        <pc:spChg chg="mod">
          <ac:chgData name="Axel Kutschera" userId="49c0cfda-805c-4a15-abee-7cc33ef2e9d4" providerId="ADAL" clId="{119001ED-8351-41E2-9EA0-2CF2AD5BCFBB}" dt="2020-07-04T23:22:13.616" v="1571" actId="20577"/>
          <ac:spMkLst>
            <pc:docMk/>
            <pc:sldMk cId="1117473431" sldId="275"/>
            <ac:spMk id="3" creationId="{A8264024-E5C7-4238-B0F5-AFBA7A8E6F8C}"/>
          </ac:spMkLst>
        </pc:spChg>
        <pc:spChg chg="mod">
          <ac:chgData name="Axel Kutschera" userId="49c0cfda-805c-4a15-abee-7cc33ef2e9d4" providerId="ADAL" clId="{119001ED-8351-41E2-9EA0-2CF2AD5BCFBB}" dt="2020-07-04T23:22:05.274" v="1559" actId="6549"/>
          <ac:spMkLst>
            <pc:docMk/>
            <pc:sldMk cId="1117473431" sldId="275"/>
            <ac:spMk id="12" creationId="{E031FFF7-C923-40EA-AB50-B57BBFDB4F7B}"/>
          </ac:spMkLst>
        </pc:spChg>
        <pc:spChg chg="mod">
          <ac:chgData name="Axel Kutschera" userId="49c0cfda-805c-4a15-abee-7cc33ef2e9d4" providerId="ADAL" clId="{119001ED-8351-41E2-9EA0-2CF2AD5BCFBB}" dt="2020-07-05T01:11:38.819" v="4695" actId="14100"/>
          <ac:spMkLst>
            <pc:docMk/>
            <pc:sldMk cId="1117473431" sldId="275"/>
            <ac:spMk id="27" creationId="{A8294D24-9C4A-4F94-97F2-699352F977CF}"/>
          </ac:spMkLst>
        </pc:spChg>
        <pc:spChg chg="mod">
          <ac:chgData name="Axel Kutschera" userId="49c0cfda-805c-4a15-abee-7cc33ef2e9d4" providerId="ADAL" clId="{119001ED-8351-41E2-9EA0-2CF2AD5BCFBB}" dt="2020-07-05T01:11:20.023" v="4694" actId="14100"/>
          <ac:spMkLst>
            <pc:docMk/>
            <pc:sldMk cId="1117473431" sldId="275"/>
            <ac:spMk id="28" creationId="{286E8F98-EA9F-40E3-9514-E7A2774247B0}"/>
          </ac:spMkLst>
        </pc:spChg>
        <pc:grpChg chg="mod">
          <ac:chgData name="Axel Kutschera" userId="49c0cfda-805c-4a15-abee-7cc33ef2e9d4" providerId="ADAL" clId="{119001ED-8351-41E2-9EA0-2CF2AD5BCFBB}" dt="2020-07-05T01:11:11.142" v="4693" actId="14100"/>
          <ac:grpSpMkLst>
            <pc:docMk/>
            <pc:sldMk cId="1117473431" sldId="275"/>
            <ac:grpSpMk id="37" creationId="{28FDC7E3-0ADE-4F1E-8105-90E6125A9665}"/>
          </ac:grpSpMkLst>
        </pc:grpChg>
        <pc:picChg chg="mod">
          <ac:chgData name="Axel Kutschera" userId="49c0cfda-805c-4a15-abee-7cc33ef2e9d4" providerId="ADAL" clId="{119001ED-8351-41E2-9EA0-2CF2AD5BCFBB}" dt="2020-07-04T23:21:33.736" v="1547" actId="1076"/>
          <ac:picMkLst>
            <pc:docMk/>
            <pc:sldMk cId="1117473431" sldId="275"/>
            <ac:picMk id="4" creationId="{1D67604E-F9E3-4D67-8C42-B1AF68368F6F}"/>
          </ac:picMkLst>
        </pc:picChg>
        <pc:picChg chg="del">
          <ac:chgData name="Axel Kutschera" userId="49c0cfda-805c-4a15-abee-7cc33ef2e9d4" providerId="ADAL" clId="{119001ED-8351-41E2-9EA0-2CF2AD5BCFBB}" dt="2020-07-05T01:01:08.212" v="4551" actId="478"/>
          <ac:picMkLst>
            <pc:docMk/>
            <pc:sldMk cId="1117473431" sldId="275"/>
            <ac:picMk id="7" creationId="{B3938920-2501-431F-9126-1D920830112C}"/>
          </ac:picMkLst>
        </pc:picChg>
        <pc:picChg chg="del">
          <ac:chgData name="Axel Kutschera" userId="49c0cfda-805c-4a15-abee-7cc33ef2e9d4" providerId="ADAL" clId="{119001ED-8351-41E2-9EA0-2CF2AD5BCFBB}" dt="2020-07-05T01:01:30.423" v="4556" actId="478"/>
          <ac:picMkLst>
            <pc:docMk/>
            <pc:sldMk cId="1117473431" sldId="275"/>
            <ac:picMk id="8" creationId="{ED0E1C3C-E288-4F52-BD8D-6FCC377EAE16}"/>
          </ac:picMkLst>
        </pc:picChg>
        <pc:picChg chg="add mod">
          <ac:chgData name="Axel Kutschera" userId="49c0cfda-805c-4a15-abee-7cc33ef2e9d4" providerId="ADAL" clId="{119001ED-8351-41E2-9EA0-2CF2AD5BCFBB}" dt="2020-07-05T01:04:45.362" v="4668" actId="207"/>
          <ac:picMkLst>
            <pc:docMk/>
            <pc:sldMk cId="1117473431" sldId="275"/>
            <ac:picMk id="25" creationId="{53EB9F18-0289-4F5F-8220-DCD0B2FEE6A6}"/>
          </ac:picMkLst>
        </pc:picChg>
        <pc:picChg chg="add mod">
          <ac:chgData name="Axel Kutschera" userId="49c0cfda-805c-4a15-abee-7cc33ef2e9d4" providerId="ADAL" clId="{119001ED-8351-41E2-9EA0-2CF2AD5BCFBB}" dt="2020-07-05T01:02:20.551" v="4638" actId="29295"/>
          <ac:picMkLst>
            <pc:docMk/>
            <pc:sldMk cId="1117473431" sldId="275"/>
            <ac:picMk id="26" creationId="{58899055-9299-40BA-A3DB-B9DFA8B9E433}"/>
          </ac:picMkLst>
        </pc:picChg>
        <pc:picChg chg="mod">
          <ac:chgData name="Axel Kutschera" userId="49c0cfda-805c-4a15-abee-7cc33ef2e9d4" providerId="ADAL" clId="{119001ED-8351-41E2-9EA0-2CF2AD5BCFBB}" dt="2020-07-05T01:11:48.633" v="4696" actId="14100"/>
          <ac:picMkLst>
            <pc:docMk/>
            <pc:sldMk cId="1117473431" sldId="275"/>
            <ac:picMk id="33" creationId="{BA66B1BB-965D-4E38-8C52-F60611B0EEE9}"/>
          </ac:picMkLst>
        </pc:picChg>
      </pc:sldChg>
      <pc:sldChg chg="addSp delSp modSp">
        <pc:chgData name="Axel Kutschera" userId="49c0cfda-805c-4a15-abee-7cc33ef2e9d4" providerId="ADAL" clId="{119001ED-8351-41E2-9EA0-2CF2AD5BCFBB}" dt="2020-07-05T20:14:25.474" v="5079" actId="20577"/>
        <pc:sldMkLst>
          <pc:docMk/>
          <pc:sldMk cId="219434254" sldId="276"/>
        </pc:sldMkLst>
        <pc:spChg chg="mod">
          <ac:chgData name="Axel Kutschera" userId="49c0cfda-805c-4a15-abee-7cc33ef2e9d4" providerId="ADAL" clId="{119001ED-8351-41E2-9EA0-2CF2AD5BCFBB}" dt="2020-07-04T23:20:48.946" v="1543" actId="113"/>
          <ac:spMkLst>
            <pc:docMk/>
            <pc:sldMk cId="219434254" sldId="276"/>
            <ac:spMk id="2" creationId="{B67737A2-BA97-4A2F-907B-9FD8A461E5BA}"/>
          </ac:spMkLst>
        </pc:spChg>
        <pc:spChg chg="add mod">
          <ac:chgData name="Axel Kutschera" userId="49c0cfda-805c-4a15-abee-7cc33ef2e9d4" providerId="ADAL" clId="{119001ED-8351-41E2-9EA0-2CF2AD5BCFBB}" dt="2020-07-04T22:21:46.865" v="956"/>
          <ac:spMkLst>
            <pc:docMk/>
            <pc:sldMk cId="219434254" sldId="276"/>
            <ac:spMk id="3" creationId="{A87244F8-BE9E-489D-8973-BBCDDBF8E8AF}"/>
          </ac:spMkLst>
        </pc:spChg>
        <pc:spChg chg="mod">
          <ac:chgData name="Axel Kutschera" userId="49c0cfda-805c-4a15-abee-7cc33ef2e9d4" providerId="ADAL" clId="{119001ED-8351-41E2-9EA0-2CF2AD5BCFBB}" dt="2020-07-05T19:52:53.260" v="5015" actId="20577"/>
          <ac:spMkLst>
            <pc:docMk/>
            <pc:sldMk cId="219434254" sldId="276"/>
            <ac:spMk id="14" creationId="{2DE37ABD-0DA7-4F19-BBA5-D6DAFBF37F72}"/>
          </ac:spMkLst>
        </pc:spChg>
        <pc:spChg chg="mod">
          <ac:chgData name="Axel Kutschera" userId="49c0cfda-805c-4a15-abee-7cc33ef2e9d4" providerId="ADAL" clId="{119001ED-8351-41E2-9EA0-2CF2AD5BCFBB}" dt="2020-07-05T19:53:01.276" v="5021" actId="20577"/>
          <ac:spMkLst>
            <pc:docMk/>
            <pc:sldMk cId="219434254" sldId="276"/>
            <ac:spMk id="15" creationId="{E965E043-E3C9-402E-B5E9-72FCFDD64717}"/>
          </ac:spMkLst>
        </pc:spChg>
        <pc:spChg chg="mod">
          <ac:chgData name="Axel Kutschera" userId="49c0cfda-805c-4a15-abee-7cc33ef2e9d4" providerId="ADAL" clId="{119001ED-8351-41E2-9EA0-2CF2AD5BCFBB}" dt="2020-07-05T20:14:10.921" v="5071" actId="20577"/>
          <ac:spMkLst>
            <pc:docMk/>
            <pc:sldMk cId="219434254" sldId="276"/>
            <ac:spMk id="18" creationId="{BAC7029E-5C27-45E7-87BF-7C4DB2743302}"/>
          </ac:spMkLst>
        </pc:spChg>
        <pc:spChg chg="mod">
          <ac:chgData name="Axel Kutschera" userId="49c0cfda-805c-4a15-abee-7cc33ef2e9d4" providerId="ADAL" clId="{119001ED-8351-41E2-9EA0-2CF2AD5BCFBB}" dt="2020-07-04T23:48:27.453" v="2088" actId="20577"/>
          <ac:spMkLst>
            <pc:docMk/>
            <pc:sldMk cId="219434254" sldId="276"/>
            <ac:spMk id="22" creationId="{29149940-0B39-4C9D-933F-3EB8C91A26F8}"/>
          </ac:spMkLst>
        </pc:spChg>
        <pc:spChg chg="mod">
          <ac:chgData name="Axel Kutschera" userId="49c0cfda-805c-4a15-abee-7cc33ef2e9d4" providerId="ADAL" clId="{119001ED-8351-41E2-9EA0-2CF2AD5BCFBB}" dt="2020-07-04T23:48:32.933" v="2100" actId="20577"/>
          <ac:spMkLst>
            <pc:docMk/>
            <pc:sldMk cId="219434254" sldId="276"/>
            <ac:spMk id="23" creationId="{CDC1652D-3949-4311-A531-E5A4749E32E8}"/>
          </ac:spMkLst>
        </pc:spChg>
        <pc:spChg chg="mod">
          <ac:chgData name="Axel Kutschera" userId="49c0cfda-805c-4a15-abee-7cc33ef2e9d4" providerId="ADAL" clId="{119001ED-8351-41E2-9EA0-2CF2AD5BCFBB}" dt="2020-07-05T20:14:25.474" v="5079" actId="20577"/>
          <ac:spMkLst>
            <pc:docMk/>
            <pc:sldMk cId="219434254" sldId="276"/>
            <ac:spMk id="26" creationId="{511C6A66-62FA-4B51-B674-A127F0F8553F}"/>
          </ac:spMkLst>
        </pc:spChg>
        <pc:picChg chg="del">
          <ac:chgData name="Axel Kutschera" userId="49c0cfda-805c-4a15-abee-7cc33ef2e9d4" providerId="ADAL" clId="{119001ED-8351-41E2-9EA0-2CF2AD5BCFBB}" dt="2020-07-05T01:02:41.898" v="4641" actId="478"/>
          <ac:picMkLst>
            <pc:docMk/>
            <pc:sldMk cId="219434254" sldId="276"/>
            <ac:picMk id="9" creationId="{A02C4F54-0DF7-4CB5-A0A1-76B27D8CDF38}"/>
          </ac:picMkLst>
        </pc:picChg>
        <pc:picChg chg="del">
          <ac:chgData name="Axel Kutschera" userId="49c0cfda-805c-4a15-abee-7cc33ef2e9d4" providerId="ADAL" clId="{119001ED-8351-41E2-9EA0-2CF2AD5BCFBB}" dt="2020-07-05T01:02:39.224" v="4640" actId="478"/>
          <ac:picMkLst>
            <pc:docMk/>
            <pc:sldMk cId="219434254" sldId="276"/>
            <ac:picMk id="10" creationId="{11A1A5CF-63F9-4A59-A455-8A7D1D3D368D}"/>
          </ac:picMkLst>
        </pc:picChg>
        <pc:picChg chg="add mod">
          <ac:chgData name="Axel Kutschera" userId="49c0cfda-805c-4a15-abee-7cc33ef2e9d4" providerId="ADAL" clId="{119001ED-8351-41E2-9EA0-2CF2AD5BCFBB}" dt="2020-07-05T01:04:30.014" v="4666" actId="207"/>
          <ac:picMkLst>
            <pc:docMk/>
            <pc:sldMk cId="219434254" sldId="276"/>
            <ac:picMk id="32" creationId="{F21FD728-13F0-4FE9-B122-2A5ABE31BEBA}"/>
          </ac:picMkLst>
        </pc:picChg>
        <pc:picChg chg="add mod">
          <ac:chgData name="Axel Kutschera" userId="49c0cfda-805c-4a15-abee-7cc33ef2e9d4" providerId="ADAL" clId="{119001ED-8351-41E2-9EA0-2CF2AD5BCFBB}" dt="2020-07-05T01:04:30.014" v="4666" actId="207"/>
          <ac:picMkLst>
            <pc:docMk/>
            <pc:sldMk cId="219434254" sldId="276"/>
            <ac:picMk id="37" creationId="{A369161D-0623-43D2-8725-2DFAAF24B874}"/>
          </ac:picMkLst>
        </pc:picChg>
        <pc:cxnChg chg="mod">
          <ac:chgData name="Axel Kutschera" userId="49c0cfda-805c-4a15-abee-7cc33ef2e9d4" providerId="ADAL" clId="{119001ED-8351-41E2-9EA0-2CF2AD5BCFBB}" dt="2020-07-05T01:02:41.898" v="4641" actId="478"/>
          <ac:cxnSpMkLst>
            <pc:docMk/>
            <pc:sldMk cId="219434254" sldId="276"/>
            <ac:cxnSpMk id="19" creationId="{507CFCB4-A6BE-4ADA-A077-FABECA975267}"/>
          </ac:cxnSpMkLst>
        </pc:cxnChg>
      </pc:sldChg>
      <pc:sldChg chg="addSp delSp modSp addAnim delAnim modAnim">
        <pc:chgData name="Axel Kutschera" userId="49c0cfda-805c-4a15-abee-7cc33ef2e9d4" providerId="ADAL" clId="{119001ED-8351-41E2-9EA0-2CF2AD5BCFBB}" dt="2020-07-05T20:15:16.415" v="5093" actId="20577"/>
        <pc:sldMkLst>
          <pc:docMk/>
          <pc:sldMk cId="3989439463" sldId="277"/>
        </pc:sldMkLst>
        <pc:spChg chg="mod">
          <ac:chgData name="Axel Kutschera" userId="49c0cfda-805c-4a15-abee-7cc33ef2e9d4" providerId="ADAL" clId="{119001ED-8351-41E2-9EA0-2CF2AD5BCFBB}" dt="2020-07-05T20:15:16.415" v="5093" actId="20577"/>
          <ac:spMkLst>
            <pc:docMk/>
            <pc:sldMk cId="3989439463" sldId="277"/>
            <ac:spMk id="2" creationId="{B67737A2-BA97-4A2F-907B-9FD8A461E5BA}"/>
          </ac:spMkLst>
        </pc:spChg>
        <pc:spChg chg="del mod">
          <ac:chgData name="Axel Kutschera" userId="49c0cfda-805c-4a15-abee-7cc33ef2e9d4" providerId="ADAL" clId="{119001ED-8351-41E2-9EA0-2CF2AD5BCFBB}" dt="2020-07-04T23:23:51.712" v="1625" actId="478"/>
          <ac:spMkLst>
            <pc:docMk/>
            <pc:sldMk cId="3989439463" sldId="277"/>
            <ac:spMk id="3" creationId="{397FAF71-48BE-4AF6-A7B1-6F112CE06552}"/>
          </ac:spMkLst>
        </pc:spChg>
        <pc:spChg chg="add mod">
          <ac:chgData name="Axel Kutschera" userId="49c0cfda-805c-4a15-abee-7cc33ef2e9d4" providerId="ADAL" clId="{119001ED-8351-41E2-9EA0-2CF2AD5BCFBB}" dt="2020-07-04T23:24:14.197" v="1634" actId="20577"/>
          <ac:spMkLst>
            <pc:docMk/>
            <pc:sldMk cId="3989439463" sldId="277"/>
            <ac:spMk id="4" creationId="{9B648907-8ED0-4B5E-9807-98E80E5E3DC4}"/>
          </ac:spMkLst>
        </pc:spChg>
        <pc:spChg chg="mod">
          <ac:chgData name="Axel Kutschera" userId="49c0cfda-805c-4a15-abee-7cc33ef2e9d4" providerId="ADAL" clId="{119001ED-8351-41E2-9EA0-2CF2AD5BCFBB}" dt="2020-07-04T23:23:11.697" v="1612" actId="207"/>
          <ac:spMkLst>
            <pc:docMk/>
            <pc:sldMk cId="3989439463" sldId="277"/>
            <ac:spMk id="7" creationId="{C754023F-DEFB-43ED-AAE5-F0723F21602E}"/>
          </ac:spMkLst>
        </pc:spChg>
        <pc:spChg chg="mod">
          <ac:chgData name="Axel Kutschera" userId="49c0cfda-805c-4a15-abee-7cc33ef2e9d4" providerId="ADAL" clId="{119001ED-8351-41E2-9EA0-2CF2AD5BCFBB}" dt="2020-07-05T00:11:57.317" v="2743" actId="20577"/>
          <ac:spMkLst>
            <pc:docMk/>
            <pc:sldMk cId="3989439463" sldId="277"/>
            <ac:spMk id="14" creationId="{2DE37ABD-0DA7-4F19-BBA5-D6DAFBF37F72}"/>
          </ac:spMkLst>
        </pc:spChg>
        <pc:spChg chg="mod">
          <ac:chgData name="Axel Kutschera" userId="49c0cfda-805c-4a15-abee-7cc33ef2e9d4" providerId="ADAL" clId="{119001ED-8351-41E2-9EA0-2CF2AD5BCFBB}" dt="2020-07-05T19:54:38.695" v="5023" actId="20577"/>
          <ac:spMkLst>
            <pc:docMk/>
            <pc:sldMk cId="3989439463" sldId="277"/>
            <ac:spMk id="15" creationId="{E965E043-E3C9-402E-B5E9-72FCFDD64717}"/>
          </ac:spMkLst>
        </pc:spChg>
        <pc:spChg chg="mod">
          <ac:chgData name="Axel Kutschera" userId="49c0cfda-805c-4a15-abee-7cc33ef2e9d4" providerId="ADAL" clId="{119001ED-8351-41E2-9EA0-2CF2AD5BCFBB}" dt="2020-07-04T23:45:36.277" v="2049" actId="20577"/>
          <ac:spMkLst>
            <pc:docMk/>
            <pc:sldMk cId="3989439463" sldId="277"/>
            <ac:spMk id="22" creationId="{29149940-0B39-4C9D-933F-3EB8C91A26F8}"/>
          </ac:spMkLst>
        </pc:spChg>
        <pc:spChg chg="mod">
          <ac:chgData name="Axel Kutschera" userId="49c0cfda-805c-4a15-abee-7cc33ef2e9d4" providerId="ADAL" clId="{119001ED-8351-41E2-9EA0-2CF2AD5BCFBB}" dt="2020-07-04T23:28:47.774" v="1838" actId="1037"/>
          <ac:spMkLst>
            <pc:docMk/>
            <pc:sldMk cId="3989439463" sldId="277"/>
            <ac:spMk id="23" creationId="{CDC1652D-3949-4311-A531-E5A4749E32E8}"/>
          </ac:spMkLst>
        </pc:spChg>
        <pc:spChg chg="mod">
          <ac:chgData name="Axel Kutschera" userId="49c0cfda-805c-4a15-abee-7cc33ef2e9d4" providerId="ADAL" clId="{119001ED-8351-41E2-9EA0-2CF2AD5BCFBB}" dt="2020-07-04T23:28:47.774" v="1838" actId="1037"/>
          <ac:spMkLst>
            <pc:docMk/>
            <pc:sldMk cId="3989439463" sldId="277"/>
            <ac:spMk id="39" creationId="{D3409E47-C5B9-4BB7-A8DA-131E64B83AB8}"/>
          </ac:spMkLst>
        </pc:spChg>
        <pc:spChg chg="mod">
          <ac:chgData name="Axel Kutschera" userId="49c0cfda-805c-4a15-abee-7cc33ef2e9d4" providerId="ADAL" clId="{119001ED-8351-41E2-9EA0-2CF2AD5BCFBB}" dt="2020-07-04T23:28:47.774" v="1838" actId="1037"/>
          <ac:spMkLst>
            <pc:docMk/>
            <pc:sldMk cId="3989439463" sldId="277"/>
            <ac:spMk id="41" creationId="{153D8F10-87C8-4341-8171-03C9D9D18FB8}"/>
          </ac:spMkLst>
        </pc:spChg>
        <pc:spChg chg="mod">
          <ac:chgData name="Axel Kutschera" userId="49c0cfda-805c-4a15-abee-7cc33ef2e9d4" providerId="ADAL" clId="{119001ED-8351-41E2-9EA0-2CF2AD5BCFBB}" dt="2020-07-05T19:50:31.578" v="4991" actId="20577"/>
          <ac:spMkLst>
            <pc:docMk/>
            <pc:sldMk cId="3989439463" sldId="277"/>
            <ac:spMk id="42" creationId="{6D449AAB-2506-4E33-BFC1-E1241CBF08B4}"/>
          </ac:spMkLst>
        </pc:spChg>
        <pc:spChg chg="del mod">
          <ac:chgData name="Axel Kutschera" userId="49c0cfda-805c-4a15-abee-7cc33ef2e9d4" providerId="ADAL" clId="{119001ED-8351-41E2-9EA0-2CF2AD5BCFBB}" dt="2020-07-05T00:11:30.701" v="2741" actId="478"/>
          <ac:spMkLst>
            <pc:docMk/>
            <pc:sldMk cId="3989439463" sldId="277"/>
            <ac:spMk id="105" creationId="{C4F459F5-D896-42AA-A3D8-E58BFFA211E4}"/>
          </ac:spMkLst>
        </pc:spChg>
        <pc:spChg chg="mod">
          <ac:chgData name="Axel Kutschera" userId="49c0cfda-805c-4a15-abee-7cc33ef2e9d4" providerId="ADAL" clId="{119001ED-8351-41E2-9EA0-2CF2AD5BCFBB}" dt="2020-07-04T23:28:47.774" v="1838" actId="1037"/>
          <ac:spMkLst>
            <pc:docMk/>
            <pc:sldMk cId="3989439463" sldId="277"/>
            <ac:spMk id="107" creationId="{B5C07169-6195-4A7A-A656-EF3A60452AFA}"/>
          </ac:spMkLst>
        </pc:spChg>
        <pc:spChg chg="mod">
          <ac:chgData name="Axel Kutschera" userId="49c0cfda-805c-4a15-abee-7cc33ef2e9d4" providerId="ADAL" clId="{119001ED-8351-41E2-9EA0-2CF2AD5BCFBB}" dt="2020-07-04T23:45:51.393" v="2056" actId="20577"/>
          <ac:spMkLst>
            <pc:docMk/>
            <pc:sldMk cId="3989439463" sldId="277"/>
            <ac:spMk id="110" creationId="{F885F597-CFCB-4550-AA7B-C1AF876C313E}"/>
          </ac:spMkLst>
        </pc:spChg>
        <pc:spChg chg="mod">
          <ac:chgData name="Axel Kutschera" userId="49c0cfda-805c-4a15-abee-7cc33ef2e9d4" providerId="ADAL" clId="{119001ED-8351-41E2-9EA0-2CF2AD5BCFBB}" dt="2020-07-04T23:28:47.774" v="1838" actId="1037"/>
          <ac:spMkLst>
            <pc:docMk/>
            <pc:sldMk cId="3989439463" sldId="277"/>
            <ac:spMk id="111" creationId="{2E0FA4A0-41D5-4A81-8805-4D5C5ACE8789}"/>
          </ac:spMkLst>
        </pc:spChg>
        <pc:spChg chg="mod">
          <ac:chgData name="Axel Kutschera" userId="49c0cfda-805c-4a15-abee-7cc33ef2e9d4" providerId="ADAL" clId="{119001ED-8351-41E2-9EA0-2CF2AD5BCFBB}" dt="2020-07-04T23:28:47.774" v="1838" actId="1037"/>
          <ac:spMkLst>
            <pc:docMk/>
            <pc:sldMk cId="3989439463" sldId="277"/>
            <ac:spMk id="114" creationId="{CC09D10A-68CF-46AF-A8B1-D6DD70F1ABAB}"/>
          </ac:spMkLst>
        </pc:spChg>
        <pc:spChg chg="mod">
          <ac:chgData name="Axel Kutschera" userId="49c0cfda-805c-4a15-abee-7cc33ef2e9d4" providerId="ADAL" clId="{119001ED-8351-41E2-9EA0-2CF2AD5BCFBB}" dt="2020-07-04T23:28:47.774" v="1838" actId="1037"/>
          <ac:spMkLst>
            <pc:docMk/>
            <pc:sldMk cId="3989439463" sldId="277"/>
            <ac:spMk id="116" creationId="{CCB4062B-20DA-4FBF-8FAE-46232A443F72}"/>
          </ac:spMkLst>
        </pc:spChg>
        <pc:spChg chg="mod">
          <ac:chgData name="Axel Kutschera" userId="49c0cfda-805c-4a15-abee-7cc33ef2e9d4" providerId="ADAL" clId="{119001ED-8351-41E2-9EA0-2CF2AD5BCFBB}" dt="2020-07-04T23:28:47.774" v="1838" actId="1037"/>
          <ac:spMkLst>
            <pc:docMk/>
            <pc:sldMk cId="3989439463" sldId="277"/>
            <ac:spMk id="117" creationId="{D22E8F71-18AC-4478-BAB3-BEE747462F38}"/>
          </ac:spMkLst>
        </pc:spChg>
        <pc:spChg chg="del mod">
          <ac:chgData name="Axel Kutschera" userId="49c0cfda-805c-4a15-abee-7cc33ef2e9d4" providerId="ADAL" clId="{119001ED-8351-41E2-9EA0-2CF2AD5BCFBB}" dt="2020-07-05T00:11:30.701" v="2741" actId="478"/>
          <ac:spMkLst>
            <pc:docMk/>
            <pc:sldMk cId="3989439463" sldId="277"/>
            <ac:spMk id="120" creationId="{A3A09DD4-2CCE-4135-8E16-A938E040396E}"/>
          </ac:spMkLst>
        </pc:spChg>
        <pc:spChg chg="mod">
          <ac:chgData name="Axel Kutschera" userId="49c0cfda-805c-4a15-abee-7cc33ef2e9d4" providerId="ADAL" clId="{119001ED-8351-41E2-9EA0-2CF2AD5BCFBB}" dt="2020-07-05T19:47:01.405" v="4966" actId="20577"/>
          <ac:spMkLst>
            <pc:docMk/>
            <pc:sldMk cId="3989439463" sldId="277"/>
            <ac:spMk id="122" creationId="{DC8E9EBD-C188-42C0-AB27-0E1293AF6B11}"/>
          </ac:spMkLst>
        </pc:spChg>
        <pc:spChg chg="mod">
          <ac:chgData name="Axel Kutschera" userId="49c0cfda-805c-4a15-abee-7cc33ef2e9d4" providerId="ADAL" clId="{119001ED-8351-41E2-9EA0-2CF2AD5BCFBB}" dt="2020-07-05T19:45:09.044" v="4960" actId="20577"/>
          <ac:spMkLst>
            <pc:docMk/>
            <pc:sldMk cId="3989439463" sldId="277"/>
            <ac:spMk id="125" creationId="{670A3D33-41B5-4F46-AD68-3BB032F3EEE0}"/>
          </ac:spMkLst>
        </pc:spChg>
        <pc:spChg chg="mod">
          <ac:chgData name="Axel Kutschera" userId="49c0cfda-805c-4a15-abee-7cc33ef2e9d4" providerId="ADAL" clId="{119001ED-8351-41E2-9EA0-2CF2AD5BCFBB}" dt="2020-07-04T23:28:47.774" v="1838" actId="1037"/>
          <ac:spMkLst>
            <pc:docMk/>
            <pc:sldMk cId="3989439463" sldId="277"/>
            <ac:spMk id="126" creationId="{A6F96EBB-5832-45CA-946E-29E9430612BE}"/>
          </ac:spMkLst>
        </pc:spChg>
        <pc:spChg chg="mod">
          <ac:chgData name="Axel Kutschera" userId="49c0cfda-805c-4a15-abee-7cc33ef2e9d4" providerId="ADAL" clId="{119001ED-8351-41E2-9EA0-2CF2AD5BCFBB}" dt="2020-07-05T19:47:56.363" v="4970" actId="20577"/>
          <ac:spMkLst>
            <pc:docMk/>
            <pc:sldMk cId="3989439463" sldId="277"/>
            <ac:spMk id="129" creationId="{DE51C9DC-05FF-412D-AFD0-F4A21E198F06}"/>
          </ac:spMkLst>
        </pc:spChg>
        <pc:spChg chg="mod">
          <ac:chgData name="Axel Kutschera" userId="49c0cfda-805c-4a15-abee-7cc33ef2e9d4" providerId="ADAL" clId="{119001ED-8351-41E2-9EA0-2CF2AD5BCFBB}" dt="2020-07-04T23:28:47.774" v="1838" actId="1037"/>
          <ac:spMkLst>
            <pc:docMk/>
            <pc:sldMk cId="3989439463" sldId="277"/>
            <ac:spMk id="131" creationId="{3D49B9F6-1D01-498C-B80A-4178DD85523E}"/>
          </ac:spMkLst>
        </pc:spChg>
        <pc:spChg chg="mod">
          <ac:chgData name="Axel Kutschera" userId="49c0cfda-805c-4a15-abee-7cc33ef2e9d4" providerId="ADAL" clId="{119001ED-8351-41E2-9EA0-2CF2AD5BCFBB}" dt="2020-07-05T19:49:25.326" v="4974" actId="20577"/>
          <ac:spMkLst>
            <pc:docMk/>
            <pc:sldMk cId="3989439463" sldId="277"/>
            <ac:spMk id="132" creationId="{0182D223-2984-4BF8-9E35-EC3CE405E80B}"/>
          </ac:spMkLst>
        </pc:spChg>
        <pc:spChg chg="mod">
          <ac:chgData name="Axel Kutschera" userId="49c0cfda-805c-4a15-abee-7cc33ef2e9d4" providerId="ADAL" clId="{119001ED-8351-41E2-9EA0-2CF2AD5BCFBB}" dt="2020-07-05T19:49:39.818" v="4982" actId="20577"/>
          <ac:spMkLst>
            <pc:docMk/>
            <pc:sldMk cId="3989439463" sldId="277"/>
            <ac:spMk id="133" creationId="{F856247E-C135-4E09-9F75-3041D09C30A2}"/>
          </ac:spMkLst>
        </pc:spChg>
        <pc:picChg chg="mod">
          <ac:chgData name="Axel Kutschera" userId="49c0cfda-805c-4a15-abee-7cc33ef2e9d4" providerId="ADAL" clId="{119001ED-8351-41E2-9EA0-2CF2AD5BCFBB}" dt="2020-07-04T23:28:47.774" v="1838" actId="1037"/>
          <ac:picMkLst>
            <pc:docMk/>
            <pc:sldMk cId="3989439463" sldId="277"/>
            <ac:picMk id="6" creationId="{A60C0B80-5F82-4D34-9ADE-8EF4CCE0903A}"/>
          </ac:picMkLst>
        </pc:picChg>
        <pc:picChg chg="del mod ord">
          <ac:chgData name="Axel Kutschera" userId="49c0cfda-805c-4a15-abee-7cc33ef2e9d4" providerId="ADAL" clId="{119001ED-8351-41E2-9EA0-2CF2AD5BCFBB}" dt="2020-07-05T01:03:13.272" v="4649" actId="478"/>
          <ac:picMkLst>
            <pc:docMk/>
            <pc:sldMk cId="3989439463" sldId="277"/>
            <ac:picMk id="9" creationId="{A02C4F54-0DF7-4CB5-A0A1-76B27D8CDF38}"/>
          </ac:picMkLst>
        </pc:picChg>
        <pc:picChg chg="del mod">
          <ac:chgData name="Axel Kutschera" userId="49c0cfda-805c-4a15-abee-7cc33ef2e9d4" providerId="ADAL" clId="{119001ED-8351-41E2-9EA0-2CF2AD5BCFBB}" dt="2020-07-05T01:03:47.879" v="4657" actId="478"/>
          <ac:picMkLst>
            <pc:docMk/>
            <pc:sldMk cId="3989439463" sldId="277"/>
            <ac:picMk id="10" creationId="{11A1A5CF-63F9-4A59-A455-8A7D1D3D368D}"/>
          </ac:picMkLst>
        </pc:picChg>
        <pc:picChg chg="mod">
          <ac:chgData name="Axel Kutschera" userId="49c0cfda-805c-4a15-abee-7cc33ef2e9d4" providerId="ADAL" clId="{119001ED-8351-41E2-9EA0-2CF2AD5BCFBB}" dt="2020-07-04T23:28:47.774" v="1838" actId="1037"/>
          <ac:picMkLst>
            <pc:docMk/>
            <pc:sldMk cId="3989439463" sldId="277"/>
            <ac:picMk id="16" creationId="{ED25BC29-BCAF-4FC2-94AE-C249DE231CCB}"/>
          </ac:picMkLst>
        </pc:picChg>
        <pc:picChg chg="add mod">
          <ac:chgData name="Axel Kutschera" userId="49c0cfda-805c-4a15-abee-7cc33ef2e9d4" providerId="ADAL" clId="{119001ED-8351-41E2-9EA0-2CF2AD5BCFBB}" dt="2020-07-05T01:05:20.517" v="4672" actId="1076"/>
          <ac:picMkLst>
            <pc:docMk/>
            <pc:sldMk cId="3989439463" sldId="277"/>
            <ac:picMk id="54" creationId="{B79D4D9E-6C81-4596-9E47-C63AD8657A89}"/>
          </ac:picMkLst>
        </pc:picChg>
        <pc:picChg chg="add mod">
          <ac:chgData name="Axel Kutschera" userId="49c0cfda-805c-4a15-abee-7cc33ef2e9d4" providerId="ADAL" clId="{119001ED-8351-41E2-9EA0-2CF2AD5BCFBB}" dt="2020-07-05T01:03:58.937" v="4660" actId="1076"/>
          <ac:picMkLst>
            <pc:docMk/>
            <pc:sldMk cId="3989439463" sldId="277"/>
            <ac:picMk id="55" creationId="{CD3AFFEC-F9D4-4E31-8468-9305DD9E31B5}"/>
          </ac:picMkLst>
        </pc:picChg>
        <pc:picChg chg="add mod">
          <ac:chgData name="Axel Kutschera" userId="49c0cfda-805c-4a15-abee-7cc33ef2e9d4" providerId="ADAL" clId="{119001ED-8351-41E2-9EA0-2CF2AD5BCFBB}" dt="2020-07-05T01:04:07.745" v="4662" actId="1076"/>
          <ac:picMkLst>
            <pc:docMk/>
            <pc:sldMk cId="3989439463" sldId="277"/>
            <ac:picMk id="56" creationId="{7F250DB8-773A-4ED7-A393-F26C4015995F}"/>
          </ac:picMkLst>
        </pc:picChg>
        <pc:picChg chg="add mod">
          <ac:chgData name="Axel Kutschera" userId="49c0cfda-805c-4a15-abee-7cc33ef2e9d4" providerId="ADAL" clId="{119001ED-8351-41E2-9EA0-2CF2AD5BCFBB}" dt="2020-07-05T01:04:16.346" v="4664" actId="1076"/>
          <ac:picMkLst>
            <pc:docMk/>
            <pc:sldMk cId="3989439463" sldId="277"/>
            <ac:picMk id="57" creationId="{444AA600-CFD8-40B7-BDB2-696EDBF346FE}"/>
          </ac:picMkLst>
        </pc:picChg>
        <pc:picChg chg="add del mod">
          <ac:chgData name="Axel Kutschera" userId="49c0cfda-805c-4a15-abee-7cc33ef2e9d4" providerId="ADAL" clId="{119001ED-8351-41E2-9EA0-2CF2AD5BCFBB}" dt="2020-07-05T01:00:29.533" v="4548" actId="478"/>
          <ac:picMkLst>
            <pc:docMk/>
            <pc:sldMk cId="3989439463" sldId="277"/>
            <ac:picMk id="103" creationId="{58C9512F-90DA-4718-9557-02E87E2481EC}"/>
          </ac:picMkLst>
        </pc:picChg>
        <pc:picChg chg="del mod ord">
          <ac:chgData name="Axel Kutschera" userId="49c0cfda-805c-4a15-abee-7cc33ef2e9d4" providerId="ADAL" clId="{119001ED-8351-41E2-9EA0-2CF2AD5BCFBB}" dt="2020-07-05T00:11:30.701" v="2741" actId="478"/>
          <ac:picMkLst>
            <pc:docMk/>
            <pc:sldMk cId="3989439463" sldId="277"/>
            <ac:picMk id="104" creationId="{B1773D9A-CD1D-481F-8D5E-9C4927A9BB15}"/>
          </ac:picMkLst>
        </pc:picChg>
        <pc:picChg chg="del mod">
          <ac:chgData name="Axel Kutschera" userId="49c0cfda-805c-4a15-abee-7cc33ef2e9d4" providerId="ADAL" clId="{119001ED-8351-41E2-9EA0-2CF2AD5BCFBB}" dt="2020-07-05T01:03:50.176" v="4658" actId="478"/>
          <ac:picMkLst>
            <pc:docMk/>
            <pc:sldMk cId="3989439463" sldId="277"/>
            <ac:picMk id="106" creationId="{641507BA-1500-40F2-B2D7-7F3B08EF34D7}"/>
          </ac:picMkLst>
        </pc:picChg>
        <pc:picChg chg="mod">
          <ac:chgData name="Axel Kutschera" userId="49c0cfda-805c-4a15-abee-7cc33ef2e9d4" providerId="ADAL" clId="{119001ED-8351-41E2-9EA0-2CF2AD5BCFBB}" dt="2020-07-04T23:28:47.774" v="1838" actId="1037"/>
          <ac:picMkLst>
            <pc:docMk/>
            <pc:sldMk cId="3989439463" sldId="277"/>
            <ac:picMk id="108" creationId="{9307B60C-5FDE-4828-8D20-6356FFCE0AAB}"/>
          </ac:picMkLst>
        </pc:picChg>
        <pc:picChg chg="add del mod">
          <ac:chgData name="Axel Kutschera" userId="49c0cfda-805c-4a15-abee-7cc33ef2e9d4" providerId="ADAL" clId="{119001ED-8351-41E2-9EA0-2CF2AD5BCFBB}" dt="2020-07-05T01:00:28.668" v="4547" actId="478"/>
          <ac:picMkLst>
            <pc:docMk/>
            <pc:sldMk cId="3989439463" sldId="277"/>
            <ac:picMk id="118" creationId="{86B32928-2F2B-4AF0-8482-BBBECB4B4B74}"/>
          </ac:picMkLst>
        </pc:picChg>
        <pc:picChg chg="del mod ord">
          <ac:chgData name="Axel Kutschera" userId="49c0cfda-805c-4a15-abee-7cc33ef2e9d4" providerId="ADAL" clId="{119001ED-8351-41E2-9EA0-2CF2AD5BCFBB}" dt="2020-07-05T00:11:30.701" v="2741" actId="478"/>
          <ac:picMkLst>
            <pc:docMk/>
            <pc:sldMk cId="3989439463" sldId="277"/>
            <ac:picMk id="119" creationId="{548E660A-9CD5-4557-95A7-3B53424D9DA0}"/>
          </ac:picMkLst>
        </pc:picChg>
        <pc:picChg chg="del mod">
          <ac:chgData name="Axel Kutschera" userId="49c0cfda-805c-4a15-abee-7cc33ef2e9d4" providerId="ADAL" clId="{119001ED-8351-41E2-9EA0-2CF2AD5BCFBB}" dt="2020-07-05T01:03:52.329" v="4659" actId="478"/>
          <ac:picMkLst>
            <pc:docMk/>
            <pc:sldMk cId="3989439463" sldId="277"/>
            <ac:picMk id="121" creationId="{664CA74D-6D29-43B2-93E3-68886FFF25DE}"/>
          </ac:picMkLst>
        </pc:picChg>
        <pc:picChg chg="mod">
          <ac:chgData name="Axel Kutschera" userId="49c0cfda-805c-4a15-abee-7cc33ef2e9d4" providerId="ADAL" clId="{119001ED-8351-41E2-9EA0-2CF2AD5BCFBB}" dt="2020-07-04T23:28:47.774" v="1838" actId="1037"/>
          <ac:picMkLst>
            <pc:docMk/>
            <pc:sldMk cId="3989439463" sldId="277"/>
            <ac:picMk id="123" creationId="{097F5FBC-A818-4BD2-A120-0E9F74529EBA}"/>
          </ac:picMkLst>
        </pc:picChg>
        <pc:cxnChg chg="mod">
          <ac:chgData name="Axel Kutschera" userId="49c0cfda-805c-4a15-abee-7cc33ef2e9d4" providerId="ADAL" clId="{119001ED-8351-41E2-9EA0-2CF2AD5BCFBB}" dt="2020-07-04T23:28:47.774" v="1838" actId="1037"/>
          <ac:cxnSpMkLst>
            <pc:docMk/>
            <pc:sldMk cId="3989439463" sldId="277"/>
            <ac:cxnSpMk id="19" creationId="{507CFCB4-A6BE-4ADA-A077-FABECA975267}"/>
          </ac:cxnSpMkLst>
        </pc:cxnChg>
        <pc:cxnChg chg="mod">
          <ac:chgData name="Axel Kutschera" userId="49c0cfda-805c-4a15-abee-7cc33ef2e9d4" providerId="ADAL" clId="{119001ED-8351-41E2-9EA0-2CF2AD5BCFBB}" dt="2020-07-04T23:28:47.774" v="1838" actId="1037"/>
          <ac:cxnSpMkLst>
            <pc:docMk/>
            <pc:sldMk cId="3989439463" sldId="277"/>
            <ac:cxnSpMk id="24" creationId="{6A1BFD7B-949B-4BF2-A643-48DE4BB47DD0}"/>
          </ac:cxnSpMkLst>
        </pc:cxnChg>
        <pc:cxnChg chg="mod">
          <ac:chgData name="Axel Kutschera" userId="49c0cfda-805c-4a15-abee-7cc33ef2e9d4" providerId="ADAL" clId="{119001ED-8351-41E2-9EA0-2CF2AD5BCFBB}" dt="2020-07-04T23:28:47.774" v="1838" actId="1037"/>
          <ac:cxnSpMkLst>
            <pc:docMk/>
            <pc:sldMk cId="3989439463" sldId="277"/>
            <ac:cxnSpMk id="32" creationId="{5EFEFABE-2CF3-4A2F-AA85-CC441B3B09B1}"/>
          </ac:cxnSpMkLst>
        </pc:cxnChg>
        <pc:cxnChg chg="mod">
          <ac:chgData name="Axel Kutschera" userId="49c0cfda-805c-4a15-abee-7cc33ef2e9d4" providerId="ADAL" clId="{119001ED-8351-41E2-9EA0-2CF2AD5BCFBB}" dt="2020-07-04T23:28:47.774" v="1838" actId="1037"/>
          <ac:cxnSpMkLst>
            <pc:docMk/>
            <pc:sldMk cId="3989439463" sldId="277"/>
            <ac:cxnSpMk id="38" creationId="{F1926794-CCEC-4AC9-BC35-03CEA2490282}"/>
          </ac:cxnSpMkLst>
        </pc:cxnChg>
        <pc:cxnChg chg="mod">
          <ac:chgData name="Axel Kutschera" userId="49c0cfda-805c-4a15-abee-7cc33ef2e9d4" providerId="ADAL" clId="{119001ED-8351-41E2-9EA0-2CF2AD5BCFBB}" dt="2020-07-04T23:28:47.774" v="1838" actId="1037"/>
          <ac:cxnSpMkLst>
            <pc:docMk/>
            <pc:sldMk cId="3989439463" sldId="277"/>
            <ac:cxnSpMk id="40" creationId="{73AD7039-E2DA-40E5-8282-AEBA7F3BBC30}"/>
          </ac:cxnSpMkLst>
        </pc:cxnChg>
        <pc:cxnChg chg="mod">
          <ac:chgData name="Axel Kutschera" userId="49c0cfda-805c-4a15-abee-7cc33ef2e9d4" providerId="ADAL" clId="{119001ED-8351-41E2-9EA0-2CF2AD5BCFBB}" dt="2020-07-04T23:28:47.774" v="1838" actId="1037"/>
          <ac:cxnSpMkLst>
            <pc:docMk/>
            <pc:sldMk cId="3989439463" sldId="277"/>
            <ac:cxnSpMk id="109" creationId="{73458C0E-D3B4-4F57-B74E-A45930DE3FE9}"/>
          </ac:cxnSpMkLst>
        </pc:cxnChg>
        <pc:cxnChg chg="mod">
          <ac:chgData name="Axel Kutschera" userId="49c0cfda-805c-4a15-abee-7cc33ef2e9d4" providerId="ADAL" clId="{119001ED-8351-41E2-9EA0-2CF2AD5BCFBB}" dt="2020-07-04T23:28:47.774" v="1838" actId="1037"/>
          <ac:cxnSpMkLst>
            <pc:docMk/>
            <pc:sldMk cId="3989439463" sldId="277"/>
            <ac:cxnSpMk id="112" creationId="{56DDEB85-77F2-4E1C-8E64-6F4238DA452F}"/>
          </ac:cxnSpMkLst>
        </pc:cxnChg>
        <pc:cxnChg chg="mod">
          <ac:chgData name="Axel Kutschera" userId="49c0cfda-805c-4a15-abee-7cc33ef2e9d4" providerId="ADAL" clId="{119001ED-8351-41E2-9EA0-2CF2AD5BCFBB}" dt="2020-07-04T23:28:47.774" v="1838" actId="1037"/>
          <ac:cxnSpMkLst>
            <pc:docMk/>
            <pc:sldMk cId="3989439463" sldId="277"/>
            <ac:cxnSpMk id="113" creationId="{42F513FE-E9DD-4F48-A4CA-DF3E565DC93E}"/>
          </ac:cxnSpMkLst>
        </pc:cxnChg>
        <pc:cxnChg chg="mod">
          <ac:chgData name="Axel Kutschera" userId="49c0cfda-805c-4a15-abee-7cc33ef2e9d4" providerId="ADAL" clId="{119001ED-8351-41E2-9EA0-2CF2AD5BCFBB}" dt="2020-07-04T23:28:47.774" v="1838" actId="1037"/>
          <ac:cxnSpMkLst>
            <pc:docMk/>
            <pc:sldMk cId="3989439463" sldId="277"/>
            <ac:cxnSpMk id="115" creationId="{E113ABB3-737F-4A02-94A8-09A0A6800FE1}"/>
          </ac:cxnSpMkLst>
        </pc:cxnChg>
        <pc:cxnChg chg="mod">
          <ac:chgData name="Axel Kutschera" userId="49c0cfda-805c-4a15-abee-7cc33ef2e9d4" providerId="ADAL" clId="{119001ED-8351-41E2-9EA0-2CF2AD5BCFBB}" dt="2020-07-04T23:28:47.774" v="1838" actId="1037"/>
          <ac:cxnSpMkLst>
            <pc:docMk/>
            <pc:sldMk cId="3989439463" sldId="277"/>
            <ac:cxnSpMk id="124" creationId="{31A741DF-EB6A-43DE-AB8B-2B6C33523270}"/>
          </ac:cxnSpMkLst>
        </pc:cxnChg>
        <pc:cxnChg chg="mod">
          <ac:chgData name="Axel Kutschera" userId="49c0cfda-805c-4a15-abee-7cc33ef2e9d4" providerId="ADAL" clId="{119001ED-8351-41E2-9EA0-2CF2AD5BCFBB}" dt="2020-07-04T23:28:47.774" v="1838" actId="1037"/>
          <ac:cxnSpMkLst>
            <pc:docMk/>
            <pc:sldMk cId="3989439463" sldId="277"/>
            <ac:cxnSpMk id="127" creationId="{CAB00D02-FD3A-4494-B5EB-C3644E638B55}"/>
          </ac:cxnSpMkLst>
        </pc:cxnChg>
        <pc:cxnChg chg="mod">
          <ac:chgData name="Axel Kutschera" userId="49c0cfda-805c-4a15-abee-7cc33ef2e9d4" providerId="ADAL" clId="{119001ED-8351-41E2-9EA0-2CF2AD5BCFBB}" dt="2020-07-04T23:28:47.774" v="1838" actId="1037"/>
          <ac:cxnSpMkLst>
            <pc:docMk/>
            <pc:sldMk cId="3989439463" sldId="277"/>
            <ac:cxnSpMk id="128" creationId="{073B5FF9-F84A-471D-90DA-156E79F776C8}"/>
          </ac:cxnSpMkLst>
        </pc:cxnChg>
        <pc:cxnChg chg="mod">
          <ac:chgData name="Axel Kutschera" userId="49c0cfda-805c-4a15-abee-7cc33ef2e9d4" providerId="ADAL" clId="{119001ED-8351-41E2-9EA0-2CF2AD5BCFBB}" dt="2020-07-04T23:28:47.774" v="1838" actId="1037"/>
          <ac:cxnSpMkLst>
            <pc:docMk/>
            <pc:sldMk cId="3989439463" sldId="277"/>
            <ac:cxnSpMk id="130" creationId="{B7484125-B33C-4B90-8623-5E10AA081613}"/>
          </ac:cxnSpMkLst>
        </pc:cxnChg>
      </pc:sldChg>
      <pc:sldChg chg="addSp delSp modSp delAnim">
        <pc:chgData name="Axel Kutschera" userId="49c0cfda-805c-4a15-abee-7cc33ef2e9d4" providerId="ADAL" clId="{119001ED-8351-41E2-9EA0-2CF2AD5BCFBB}" dt="2020-07-05T20:11:44.915" v="5035" actId="6549"/>
        <pc:sldMkLst>
          <pc:docMk/>
          <pc:sldMk cId="237689270" sldId="278"/>
        </pc:sldMkLst>
        <pc:spChg chg="mod">
          <ac:chgData name="Axel Kutschera" userId="49c0cfda-805c-4a15-abee-7cc33ef2e9d4" providerId="ADAL" clId="{119001ED-8351-41E2-9EA0-2CF2AD5BCFBB}" dt="2020-07-05T00:57:45.323" v="4488" actId="20577"/>
          <ac:spMkLst>
            <pc:docMk/>
            <pc:sldMk cId="237689270" sldId="278"/>
            <ac:spMk id="2" creationId="{B67737A2-BA97-4A2F-907B-9FD8A461E5BA}"/>
          </ac:spMkLst>
        </pc:spChg>
        <pc:spChg chg="del mod">
          <ac:chgData name="Axel Kutschera" userId="49c0cfda-805c-4a15-abee-7cc33ef2e9d4" providerId="ADAL" clId="{119001ED-8351-41E2-9EA0-2CF2AD5BCFBB}" dt="2020-07-04T23:29:06.435" v="1840" actId="478"/>
          <ac:spMkLst>
            <pc:docMk/>
            <pc:sldMk cId="237689270" sldId="278"/>
            <ac:spMk id="3" creationId="{397FAF71-48BE-4AF6-A7B1-6F112CE06552}"/>
          </ac:spMkLst>
        </pc:spChg>
        <pc:spChg chg="add mod">
          <ac:chgData name="Axel Kutschera" userId="49c0cfda-805c-4a15-abee-7cc33ef2e9d4" providerId="ADAL" clId="{119001ED-8351-41E2-9EA0-2CF2AD5BCFBB}" dt="2020-07-04T23:30:36.279" v="1917" actId="207"/>
          <ac:spMkLst>
            <pc:docMk/>
            <pc:sldMk cId="237689270" sldId="278"/>
            <ac:spMk id="4" creationId="{CC996A5B-5AC4-4C2E-8ABF-3F2A4485FBF5}"/>
          </ac:spMkLst>
        </pc:spChg>
        <pc:spChg chg="mod">
          <ac:chgData name="Axel Kutschera" userId="49c0cfda-805c-4a15-abee-7cc33ef2e9d4" providerId="ADAL" clId="{119001ED-8351-41E2-9EA0-2CF2AD5BCFBB}" dt="2020-07-04T23:30:36.279" v="1917" actId="207"/>
          <ac:spMkLst>
            <pc:docMk/>
            <pc:sldMk cId="237689270" sldId="278"/>
            <ac:spMk id="7" creationId="{43715C19-7137-427B-A738-502C8CDACC2C}"/>
          </ac:spMkLst>
        </pc:spChg>
        <pc:spChg chg="mod">
          <ac:chgData name="Axel Kutschera" userId="49c0cfda-805c-4a15-abee-7cc33ef2e9d4" providerId="ADAL" clId="{119001ED-8351-41E2-9EA0-2CF2AD5BCFBB}" dt="2020-07-05T00:12:04.006" v="2745" actId="20577"/>
          <ac:spMkLst>
            <pc:docMk/>
            <pc:sldMk cId="237689270" sldId="278"/>
            <ac:spMk id="14" creationId="{2DE37ABD-0DA7-4F19-BBA5-D6DAFBF37F72}"/>
          </ac:spMkLst>
        </pc:spChg>
        <pc:spChg chg="mod">
          <ac:chgData name="Axel Kutschera" userId="49c0cfda-805c-4a15-abee-7cc33ef2e9d4" providerId="ADAL" clId="{119001ED-8351-41E2-9EA0-2CF2AD5BCFBB}" dt="2020-07-04T23:31:16.070" v="1988" actId="1038"/>
          <ac:spMkLst>
            <pc:docMk/>
            <pc:sldMk cId="237689270" sldId="278"/>
            <ac:spMk id="15" creationId="{E965E043-E3C9-402E-B5E9-72FCFDD64717}"/>
          </ac:spMkLst>
        </pc:spChg>
        <pc:spChg chg="mod">
          <ac:chgData name="Axel Kutschera" userId="49c0cfda-805c-4a15-abee-7cc33ef2e9d4" providerId="ADAL" clId="{119001ED-8351-41E2-9EA0-2CF2AD5BCFBB}" dt="2020-07-04T23:45:28.050" v="2044" actId="20577"/>
          <ac:spMkLst>
            <pc:docMk/>
            <pc:sldMk cId="237689270" sldId="278"/>
            <ac:spMk id="22" creationId="{29149940-0B39-4C9D-933F-3EB8C91A26F8}"/>
          </ac:spMkLst>
        </pc:spChg>
        <pc:spChg chg="mod">
          <ac:chgData name="Axel Kutschera" userId="49c0cfda-805c-4a15-abee-7cc33ef2e9d4" providerId="ADAL" clId="{119001ED-8351-41E2-9EA0-2CF2AD5BCFBB}" dt="2020-07-04T23:32:05.938" v="1989" actId="12788"/>
          <ac:spMkLst>
            <pc:docMk/>
            <pc:sldMk cId="237689270" sldId="278"/>
            <ac:spMk id="23" creationId="{CDC1652D-3949-4311-A531-E5A4749E32E8}"/>
          </ac:spMkLst>
        </pc:spChg>
        <pc:spChg chg="mod">
          <ac:chgData name="Axel Kutschera" userId="49c0cfda-805c-4a15-abee-7cc33ef2e9d4" providerId="ADAL" clId="{119001ED-8351-41E2-9EA0-2CF2AD5BCFBB}" dt="2020-07-04T23:30:36.279" v="1917" actId="207"/>
          <ac:spMkLst>
            <pc:docMk/>
            <pc:sldMk cId="237689270" sldId="278"/>
            <ac:spMk id="39" creationId="{D3409E47-C5B9-4BB7-A8DA-131E64B83AB8}"/>
          </ac:spMkLst>
        </pc:spChg>
        <pc:spChg chg="mod">
          <ac:chgData name="Axel Kutschera" userId="49c0cfda-805c-4a15-abee-7cc33ef2e9d4" providerId="ADAL" clId="{119001ED-8351-41E2-9EA0-2CF2AD5BCFBB}" dt="2020-07-04T23:32:05.938" v="1989" actId="12788"/>
          <ac:spMkLst>
            <pc:docMk/>
            <pc:sldMk cId="237689270" sldId="278"/>
            <ac:spMk id="41" creationId="{153D8F10-87C8-4341-8171-03C9D9D18FB8}"/>
          </ac:spMkLst>
        </pc:spChg>
        <pc:spChg chg="mod">
          <ac:chgData name="Axel Kutschera" userId="49c0cfda-805c-4a15-abee-7cc33ef2e9d4" providerId="ADAL" clId="{119001ED-8351-41E2-9EA0-2CF2AD5BCFBB}" dt="2020-07-05T19:58:58.289" v="5032" actId="20577"/>
          <ac:spMkLst>
            <pc:docMk/>
            <pc:sldMk cId="237689270" sldId="278"/>
            <ac:spMk id="42" creationId="{6D449AAB-2506-4E33-BFC1-E1241CBF08B4}"/>
          </ac:spMkLst>
        </pc:spChg>
        <pc:spChg chg="mod">
          <ac:chgData name="Axel Kutschera" userId="49c0cfda-805c-4a15-abee-7cc33ef2e9d4" providerId="ADAL" clId="{119001ED-8351-41E2-9EA0-2CF2AD5BCFBB}" dt="2020-07-05T12:13:29.011" v="4772" actId="20577"/>
          <ac:spMkLst>
            <pc:docMk/>
            <pc:sldMk cId="237689270" sldId="278"/>
            <ac:spMk id="107" creationId="{B5C07169-6195-4A7A-A656-EF3A60452AFA}"/>
          </ac:spMkLst>
        </pc:spChg>
        <pc:spChg chg="mod">
          <ac:chgData name="Axel Kutschera" userId="49c0cfda-805c-4a15-abee-7cc33ef2e9d4" providerId="ADAL" clId="{119001ED-8351-41E2-9EA0-2CF2AD5BCFBB}" dt="2020-07-04T23:32:05.938" v="1989" actId="12788"/>
          <ac:spMkLst>
            <pc:docMk/>
            <pc:sldMk cId="237689270" sldId="278"/>
            <ac:spMk id="111" creationId="{2E0FA4A0-41D5-4A81-8805-4D5C5ACE8789}"/>
          </ac:spMkLst>
        </pc:spChg>
        <pc:spChg chg="mod">
          <ac:chgData name="Axel Kutschera" userId="49c0cfda-805c-4a15-abee-7cc33ef2e9d4" providerId="ADAL" clId="{119001ED-8351-41E2-9EA0-2CF2AD5BCFBB}" dt="2020-07-04T23:32:05.938" v="1989" actId="12788"/>
          <ac:spMkLst>
            <pc:docMk/>
            <pc:sldMk cId="237689270" sldId="278"/>
            <ac:spMk id="116" creationId="{CCB4062B-20DA-4FBF-8FAE-46232A443F72}"/>
          </ac:spMkLst>
        </pc:spChg>
        <pc:spChg chg="mod">
          <ac:chgData name="Axel Kutschera" userId="49c0cfda-805c-4a15-abee-7cc33ef2e9d4" providerId="ADAL" clId="{119001ED-8351-41E2-9EA0-2CF2AD5BCFBB}" dt="2020-07-05T20:11:36.957" v="5033" actId="6549"/>
          <ac:spMkLst>
            <pc:docMk/>
            <pc:sldMk cId="237689270" sldId="278"/>
            <ac:spMk id="117" creationId="{D22E8F71-18AC-4478-BAB3-BEE747462F38}"/>
          </ac:spMkLst>
        </pc:spChg>
        <pc:spChg chg="mod">
          <ac:chgData name="Axel Kutschera" userId="49c0cfda-805c-4a15-abee-7cc33ef2e9d4" providerId="ADAL" clId="{119001ED-8351-41E2-9EA0-2CF2AD5BCFBB}" dt="2020-07-05T19:51:24.553" v="5009" actId="20577"/>
          <ac:spMkLst>
            <pc:docMk/>
            <pc:sldMk cId="237689270" sldId="278"/>
            <ac:spMk id="122" creationId="{DC8E9EBD-C188-42C0-AB27-0E1293AF6B11}"/>
          </ac:spMkLst>
        </pc:spChg>
        <pc:spChg chg="mod">
          <ac:chgData name="Axel Kutschera" userId="49c0cfda-805c-4a15-abee-7cc33ef2e9d4" providerId="ADAL" clId="{119001ED-8351-41E2-9EA0-2CF2AD5BCFBB}" dt="2020-07-04T23:32:05.938" v="1989" actId="12788"/>
          <ac:spMkLst>
            <pc:docMk/>
            <pc:sldMk cId="237689270" sldId="278"/>
            <ac:spMk id="126" creationId="{A6F96EBB-5832-45CA-946E-29E9430612BE}"/>
          </ac:spMkLst>
        </pc:spChg>
        <pc:spChg chg="mod">
          <ac:chgData name="Axel Kutschera" userId="49c0cfda-805c-4a15-abee-7cc33ef2e9d4" providerId="ADAL" clId="{119001ED-8351-41E2-9EA0-2CF2AD5BCFBB}" dt="2020-07-04T23:32:05.938" v="1989" actId="12788"/>
          <ac:spMkLst>
            <pc:docMk/>
            <pc:sldMk cId="237689270" sldId="278"/>
            <ac:spMk id="131" creationId="{3D49B9F6-1D01-498C-B80A-4178DD85523E}"/>
          </ac:spMkLst>
        </pc:spChg>
        <pc:spChg chg="mod">
          <ac:chgData name="Axel Kutschera" userId="49c0cfda-805c-4a15-abee-7cc33ef2e9d4" providerId="ADAL" clId="{119001ED-8351-41E2-9EA0-2CF2AD5BCFBB}" dt="2020-07-05T20:11:41.559" v="5034" actId="6549"/>
          <ac:spMkLst>
            <pc:docMk/>
            <pc:sldMk cId="237689270" sldId="278"/>
            <ac:spMk id="132" creationId="{0182D223-2984-4BF8-9E35-EC3CE405E80B}"/>
          </ac:spMkLst>
        </pc:spChg>
        <pc:spChg chg="mod">
          <ac:chgData name="Axel Kutschera" userId="49c0cfda-805c-4a15-abee-7cc33ef2e9d4" providerId="ADAL" clId="{119001ED-8351-41E2-9EA0-2CF2AD5BCFBB}" dt="2020-07-05T20:11:44.915" v="5035" actId="6549"/>
          <ac:spMkLst>
            <pc:docMk/>
            <pc:sldMk cId="237689270" sldId="278"/>
            <ac:spMk id="133" creationId="{F856247E-C135-4E09-9F75-3041D09C30A2}"/>
          </ac:spMkLst>
        </pc:spChg>
        <pc:picChg chg="mod">
          <ac:chgData name="Axel Kutschera" userId="49c0cfda-805c-4a15-abee-7cc33ef2e9d4" providerId="ADAL" clId="{119001ED-8351-41E2-9EA0-2CF2AD5BCFBB}" dt="2020-07-04T23:30:36.279" v="1917" actId="207"/>
          <ac:picMkLst>
            <pc:docMk/>
            <pc:sldMk cId="237689270" sldId="278"/>
            <ac:picMk id="6" creationId="{A60C0B80-5F82-4D34-9ADE-8EF4CCE0903A}"/>
          </ac:picMkLst>
        </pc:picChg>
        <pc:picChg chg="del mod">
          <ac:chgData name="Axel Kutschera" userId="49c0cfda-805c-4a15-abee-7cc33ef2e9d4" providerId="ADAL" clId="{119001ED-8351-41E2-9EA0-2CF2AD5BCFBB}" dt="2020-07-05T01:05:03.294" v="4669" actId="478"/>
          <ac:picMkLst>
            <pc:docMk/>
            <pc:sldMk cId="237689270" sldId="278"/>
            <ac:picMk id="9" creationId="{A02C4F54-0DF7-4CB5-A0A1-76B27D8CDF38}"/>
          </ac:picMkLst>
        </pc:picChg>
        <pc:picChg chg="del mod">
          <ac:chgData name="Axel Kutschera" userId="49c0cfda-805c-4a15-abee-7cc33ef2e9d4" providerId="ADAL" clId="{119001ED-8351-41E2-9EA0-2CF2AD5BCFBB}" dt="2020-07-05T01:05:03.294" v="4669" actId="478"/>
          <ac:picMkLst>
            <pc:docMk/>
            <pc:sldMk cId="237689270" sldId="278"/>
            <ac:picMk id="10" creationId="{11A1A5CF-63F9-4A59-A455-8A7D1D3D368D}"/>
          </ac:picMkLst>
        </pc:picChg>
        <pc:picChg chg="mod">
          <ac:chgData name="Axel Kutschera" userId="49c0cfda-805c-4a15-abee-7cc33ef2e9d4" providerId="ADAL" clId="{119001ED-8351-41E2-9EA0-2CF2AD5BCFBB}" dt="2020-07-04T23:31:16.070" v="1988" actId="1038"/>
          <ac:picMkLst>
            <pc:docMk/>
            <pc:sldMk cId="237689270" sldId="278"/>
            <ac:picMk id="16" creationId="{ED25BC29-BCAF-4FC2-94AE-C249DE231CCB}"/>
          </ac:picMkLst>
        </pc:picChg>
        <pc:picChg chg="add mod">
          <ac:chgData name="Axel Kutschera" userId="49c0cfda-805c-4a15-abee-7cc33ef2e9d4" providerId="ADAL" clId="{119001ED-8351-41E2-9EA0-2CF2AD5BCFBB}" dt="2020-07-05T01:05:13.884" v="4671" actId="1076"/>
          <ac:picMkLst>
            <pc:docMk/>
            <pc:sldMk cId="237689270" sldId="278"/>
            <ac:picMk id="43" creationId="{AA70EFA8-79C8-494D-A717-005596D03222}"/>
          </ac:picMkLst>
        </pc:picChg>
        <pc:picChg chg="add">
          <ac:chgData name="Axel Kutschera" userId="49c0cfda-805c-4a15-abee-7cc33ef2e9d4" providerId="ADAL" clId="{119001ED-8351-41E2-9EA0-2CF2AD5BCFBB}" dt="2020-07-05T01:05:04.195" v="4670"/>
          <ac:picMkLst>
            <pc:docMk/>
            <pc:sldMk cId="237689270" sldId="278"/>
            <ac:picMk id="44" creationId="{18545AF5-1959-4D7F-8F61-05EDDCE8275F}"/>
          </ac:picMkLst>
        </pc:picChg>
        <pc:picChg chg="add">
          <ac:chgData name="Axel Kutschera" userId="49c0cfda-805c-4a15-abee-7cc33ef2e9d4" providerId="ADAL" clId="{119001ED-8351-41E2-9EA0-2CF2AD5BCFBB}" dt="2020-07-05T01:05:04.195" v="4670"/>
          <ac:picMkLst>
            <pc:docMk/>
            <pc:sldMk cId="237689270" sldId="278"/>
            <ac:picMk id="45" creationId="{4C9F397A-F1D8-4F32-A8DE-69E9159B4928}"/>
          </ac:picMkLst>
        </pc:picChg>
        <pc:picChg chg="add">
          <ac:chgData name="Axel Kutschera" userId="49c0cfda-805c-4a15-abee-7cc33ef2e9d4" providerId="ADAL" clId="{119001ED-8351-41E2-9EA0-2CF2AD5BCFBB}" dt="2020-07-05T01:05:04.195" v="4670"/>
          <ac:picMkLst>
            <pc:docMk/>
            <pc:sldMk cId="237689270" sldId="278"/>
            <ac:picMk id="46" creationId="{14046A43-EFF9-49E4-9B2F-01CE0DB0C34B}"/>
          </ac:picMkLst>
        </pc:picChg>
        <pc:picChg chg="del mod">
          <ac:chgData name="Axel Kutschera" userId="49c0cfda-805c-4a15-abee-7cc33ef2e9d4" providerId="ADAL" clId="{119001ED-8351-41E2-9EA0-2CF2AD5BCFBB}" dt="2020-07-05T01:05:03.294" v="4669" actId="478"/>
          <ac:picMkLst>
            <pc:docMk/>
            <pc:sldMk cId="237689270" sldId="278"/>
            <ac:picMk id="106" creationId="{641507BA-1500-40F2-B2D7-7F3B08EF34D7}"/>
          </ac:picMkLst>
        </pc:picChg>
        <pc:picChg chg="mod">
          <ac:chgData name="Axel Kutschera" userId="49c0cfda-805c-4a15-abee-7cc33ef2e9d4" providerId="ADAL" clId="{119001ED-8351-41E2-9EA0-2CF2AD5BCFBB}" dt="2020-07-04T23:31:16.070" v="1988" actId="1038"/>
          <ac:picMkLst>
            <pc:docMk/>
            <pc:sldMk cId="237689270" sldId="278"/>
            <ac:picMk id="108" creationId="{9307B60C-5FDE-4828-8D20-6356FFCE0AAB}"/>
          </ac:picMkLst>
        </pc:picChg>
        <pc:picChg chg="del mod">
          <ac:chgData name="Axel Kutschera" userId="49c0cfda-805c-4a15-abee-7cc33ef2e9d4" providerId="ADAL" clId="{119001ED-8351-41E2-9EA0-2CF2AD5BCFBB}" dt="2020-07-05T01:05:03.294" v="4669" actId="478"/>
          <ac:picMkLst>
            <pc:docMk/>
            <pc:sldMk cId="237689270" sldId="278"/>
            <ac:picMk id="121" creationId="{664CA74D-6D29-43B2-93E3-68886FFF25DE}"/>
          </ac:picMkLst>
        </pc:picChg>
        <pc:picChg chg="mod">
          <ac:chgData name="Axel Kutschera" userId="49c0cfda-805c-4a15-abee-7cc33ef2e9d4" providerId="ADAL" clId="{119001ED-8351-41E2-9EA0-2CF2AD5BCFBB}" dt="2020-07-04T23:31:16.070" v="1988" actId="1038"/>
          <ac:picMkLst>
            <pc:docMk/>
            <pc:sldMk cId="237689270" sldId="278"/>
            <ac:picMk id="123" creationId="{097F5FBC-A818-4BD2-A120-0E9F74529EBA}"/>
          </ac:picMkLst>
        </pc:picChg>
        <pc:cxnChg chg="mod">
          <ac:chgData name="Axel Kutschera" userId="49c0cfda-805c-4a15-abee-7cc33ef2e9d4" providerId="ADAL" clId="{119001ED-8351-41E2-9EA0-2CF2AD5BCFBB}" dt="2020-07-04T23:30:36.279" v="1917" actId="207"/>
          <ac:cxnSpMkLst>
            <pc:docMk/>
            <pc:sldMk cId="237689270" sldId="278"/>
            <ac:cxnSpMk id="19" creationId="{507CFCB4-A6BE-4ADA-A077-FABECA975267}"/>
          </ac:cxnSpMkLst>
        </pc:cxnChg>
        <pc:cxnChg chg="mod">
          <ac:chgData name="Axel Kutschera" userId="49c0cfda-805c-4a15-abee-7cc33ef2e9d4" providerId="ADAL" clId="{119001ED-8351-41E2-9EA0-2CF2AD5BCFBB}" dt="2020-07-04T23:31:16.070" v="1988" actId="1038"/>
          <ac:cxnSpMkLst>
            <pc:docMk/>
            <pc:sldMk cId="237689270" sldId="278"/>
            <ac:cxnSpMk id="24" creationId="{6A1BFD7B-949B-4BF2-A643-48DE4BB47DD0}"/>
          </ac:cxnSpMkLst>
        </pc:cxnChg>
        <pc:cxnChg chg="mod">
          <ac:chgData name="Axel Kutschera" userId="49c0cfda-805c-4a15-abee-7cc33ef2e9d4" providerId="ADAL" clId="{119001ED-8351-41E2-9EA0-2CF2AD5BCFBB}" dt="2020-07-04T23:32:05.938" v="1989" actId="12788"/>
          <ac:cxnSpMkLst>
            <pc:docMk/>
            <pc:sldMk cId="237689270" sldId="278"/>
            <ac:cxnSpMk id="32" creationId="{5EFEFABE-2CF3-4A2F-AA85-CC441B3B09B1}"/>
          </ac:cxnSpMkLst>
        </pc:cxnChg>
        <pc:cxnChg chg="mod">
          <ac:chgData name="Axel Kutschera" userId="49c0cfda-805c-4a15-abee-7cc33ef2e9d4" providerId="ADAL" clId="{119001ED-8351-41E2-9EA0-2CF2AD5BCFBB}" dt="2020-07-04T23:30:36.279" v="1917" actId="207"/>
          <ac:cxnSpMkLst>
            <pc:docMk/>
            <pc:sldMk cId="237689270" sldId="278"/>
            <ac:cxnSpMk id="38" creationId="{F1926794-CCEC-4AC9-BC35-03CEA2490282}"/>
          </ac:cxnSpMkLst>
        </pc:cxnChg>
        <pc:cxnChg chg="mod">
          <ac:chgData name="Axel Kutschera" userId="49c0cfda-805c-4a15-abee-7cc33ef2e9d4" providerId="ADAL" clId="{119001ED-8351-41E2-9EA0-2CF2AD5BCFBB}" dt="2020-07-04T23:32:05.938" v="1989" actId="12788"/>
          <ac:cxnSpMkLst>
            <pc:docMk/>
            <pc:sldMk cId="237689270" sldId="278"/>
            <ac:cxnSpMk id="40" creationId="{73AD7039-E2DA-40E5-8282-AEBA7F3BBC30}"/>
          </ac:cxnSpMkLst>
        </pc:cxnChg>
        <pc:cxnChg chg="mod">
          <ac:chgData name="Axel Kutschera" userId="49c0cfda-805c-4a15-abee-7cc33ef2e9d4" providerId="ADAL" clId="{119001ED-8351-41E2-9EA0-2CF2AD5BCFBB}" dt="2020-07-04T23:32:05.938" v="1989" actId="12788"/>
          <ac:cxnSpMkLst>
            <pc:docMk/>
            <pc:sldMk cId="237689270" sldId="278"/>
            <ac:cxnSpMk id="112" creationId="{56DDEB85-77F2-4E1C-8E64-6F4238DA452F}"/>
          </ac:cxnSpMkLst>
        </pc:cxnChg>
        <pc:cxnChg chg="mod">
          <ac:chgData name="Axel Kutschera" userId="49c0cfda-805c-4a15-abee-7cc33ef2e9d4" providerId="ADAL" clId="{119001ED-8351-41E2-9EA0-2CF2AD5BCFBB}" dt="2020-07-04T23:32:05.938" v="1989" actId="12788"/>
          <ac:cxnSpMkLst>
            <pc:docMk/>
            <pc:sldMk cId="237689270" sldId="278"/>
            <ac:cxnSpMk id="115" creationId="{E113ABB3-737F-4A02-94A8-09A0A6800FE1}"/>
          </ac:cxnSpMkLst>
        </pc:cxnChg>
        <pc:cxnChg chg="mod">
          <ac:chgData name="Axel Kutschera" userId="49c0cfda-805c-4a15-abee-7cc33ef2e9d4" providerId="ADAL" clId="{119001ED-8351-41E2-9EA0-2CF2AD5BCFBB}" dt="2020-07-04T23:32:05.938" v="1989" actId="12788"/>
          <ac:cxnSpMkLst>
            <pc:docMk/>
            <pc:sldMk cId="237689270" sldId="278"/>
            <ac:cxnSpMk id="127" creationId="{CAB00D02-FD3A-4494-B5EB-C3644E638B55}"/>
          </ac:cxnSpMkLst>
        </pc:cxnChg>
        <pc:cxnChg chg="mod">
          <ac:chgData name="Axel Kutschera" userId="49c0cfda-805c-4a15-abee-7cc33ef2e9d4" providerId="ADAL" clId="{119001ED-8351-41E2-9EA0-2CF2AD5BCFBB}" dt="2020-07-04T23:32:05.938" v="1989" actId="12788"/>
          <ac:cxnSpMkLst>
            <pc:docMk/>
            <pc:sldMk cId="237689270" sldId="278"/>
            <ac:cxnSpMk id="130" creationId="{B7484125-B33C-4B90-8623-5E10AA081613}"/>
          </ac:cxnSpMkLst>
        </pc:cxnChg>
      </pc:sldChg>
      <pc:sldChg chg="addSp delSp modSp">
        <pc:chgData name="Axel Kutschera" userId="49c0cfda-805c-4a15-abee-7cc33ef2e9d4" providerId="ADAL" clId="{119001ED-8351-41E2-9EA0-2CF2AD5BCFBB}" dt="2020-07-05T01:09:33.797" v="4689" actId="1076"/>
        <pc:sldMkLst>
          <pc:docMk/>
          <pc:sldMk cId="4187864237" sldId="279"/>
        </pc:sldMkLst>
        <pc:spChg chg="mod">
          <ac:chgData name="Axel Kutschera" userId="49c0cfda-805c-4a15-abee-7cc33ef2e9d4" providerId="ADAL" clId="{119001ED-8351-41E2-9EA0-2CF2AD5BCFBB}" dt="2020-07-04T23:20:19.876" v="1539" actId="403"/>
          <ac:spMkLst>
            <pc:docMk/>
            <pc:sldMk cId="4187864237" sldId="279"/>
            <ac:spMk id="2" creationId="{A9586F81-0E30-4691-8632-02AA6D49C689}"/>
          </ac:spMkLst>
        </pc:spChg>
        <pc:spChg chg="add mod">
          <ac:chgData name="Axel Kutschera" userId="49c0cfda-805c-4a15-abee-7cc33ef2e9d4" providerId="ADAL" clId="{119001ED-8351-41E2-9EA0-2CF2AD5BCFBB}" dt="2020-07-04T22:20:55.443" v="953"/>
          <ac:spMkLst>
            <pc:docMk/>
            <pc:sldMk cId="4187864237" sldId="279"/>
            <ac:spMk id="3" creationId="{C03AF612-B306-4640-B2E4-C0D67A4E9CE2}"/>
          </ac:spMkLst>
        </pc:spChg>
        <pc:spChg chg="del">
          <ac:chgData name="Axel Kutschera" userId="49c0cfda-805c-4a15-abee-7cc33ef2e9d4" providerId="ADAL" clId="{119001ED-8351-41E2-9EA0-2CF2AD5BCFBB}" dt="2020-07-04T22:20:55.443" v="953"/>
          <ac:spMkLst>
            <pc:docMk/>
            <pc:sldMk cId="4187864237" sldId="279"/>
            <ac:spMk id="26" creationId="{C7735975-FC6B-4596-8114-0E849730DABA}"/>
          </ac:spMkLst>
        </pc:spChg>
        <pc:picChg chg="del">
          <ac:chgData name="Axel Kutschera" userId="49c0cfda-805c-4a15-abee-7cc33ef2e9d4" providerId="ADAL" clId="{119001ED-8351-41E2-9EA0-2CF2AD5BCFBB}" dt="2020-07-05T01:09:01.553" v="4685" actId="478"/>
          <ac:picMkLst>
            <pc:docMk/>
            <pc:sldMk cId="4187864237" sldId="279"/>
            <ac:picMk id="5" creationId="{B66D8ECA-8A38-4486-9653-347BE20B1744}"/>
          </ac:picMkLst>
        </pc:picChg>
        <pc:picChg chg="del">
          <ac:chgData name="Axel Kutschera" userId="49c0cfda-805c-4a15-abee-7cc33ef2e9d4" providerId="ADAL" clId="{119001ED-8351-41E2-9EA0-2CF2AD5BCFBB}" dt="2020-07-05T01:09:05.027" v="4686" actId="478"/>
          <ac:picMkLst>
            <pc:docMk/>
            <pc:sldMk cId="4187864237" sldId="279"/>
            <ac:picMk id="7" creationId="{07793735-ACE8-485D-8C44-CF59CB15B246}"/>
          </ac:picMkLst>
        </pc:picChg>
        <pc:picChg chg="add mod">
          <ac:chgData name="Axel Kutschera" userId="49c0cfda-805c-4a15-abee-7cc33ef2e9d4" providerId="ADAL" clId="{119001ED-8351-41E2-9EA0-2CF2AD5BCFBB}" dt="2020-07-05T01:09:16.684" v="4688" actId="1076"/>
          <ac:picMkLst>
            <pc:docMk/>
            <pc:sldMk cId="4187864237" sldId="279"/>
            <ac:picMk id="27" creationId="{3257D376-09B5-44AB-A97F-9B86EA945F1D}"/>
          </ac:picMkLst>
        </pc:picChg>
        <pc:picChg chg="add mod">
          <ac:chgData name="Axel Kutschera" userId="49c0cfda-805c-4a15-abee-7cc33ef2e9d4" providerId="ADAL" clId="{119001ED-8351-41E2-9EA0-2CF2AD5BCFBB}" dt="2020-07-05T01:09:33.797" v="4689" actId="1076"/>
          <ac:picMkLst>
            <pc:docMk/>
            <pc:sldMk cId="4187864237" sldId="279"/>
            <ac:picMk id="28" creationId="{E80F035C-4D91-4148-B885-B79BDD2C32AE}"/>
          </ac:picMkLst>
        </pc:picChg>
      </pc:sldChg>
      <pc:sldChg chg="modSp add ord">
        <pc:chgData name="Axel Kutschera" userId="49c0cfda-805c-4a15-abee-7cc33ef2e9d4" providerId="ADAL" clId="{119001ED-8351-41E2-9EA0-2CF2AD5BCFBB}" dt="2020-07-05T21:39:29.641" v="5576" actId="20577"/>
        <pc:sldMkLst>
          <pc:docMk/>
          <pc:sldMk cId="994379266" sldId="280"/>
        </pc:sldMkLst>
        <pc:spChg chg="mod">
          <ac:chgData name="Axel Kutschera" userId="49c0cfda-805c-4a15-abee-7cc33ef2e9d4" providerId="ADAL" clId="{119001ED-8351-41E2-9EA0-2CF2AD5BCFBB}" dt="2020-07-05T21:39:29.641" v="5576" actId="20577"/>
          <ac:spMkLst>
            <pc:docMk/>
            <pc:sldMk cId="994379266" sldId="280"/>
            <ac:spMk id="2" creationId="{6E3F5975-C885-4D50-B617-50821DB22912}"/>
          </ac:spMkLst>
        </pc:spChg>
        <pc:spChg chg="mod">
          <ac:chgData name="Axel Kutschera" userId="49c0cfda-805c-4a15-abee-7cc33ef2e9d4" providerId="ADAL" clId="{119001ED-8351-41E2-9EA0-2CF2AD5BCFBB}" dt="2020-07-04T22:13:53.658" v="729" actId="20577"/>
          <ac:spMkLst>
            <pc:docMk/>
            <pc:sldMk cId="994379266" sldId="280"/>
            <ac:spMk id="3" creationId="{030CA7FC-5B46-4A6A-8976-9EFB9B7DC3C8}"/>
          </ac:spMkLst>
        </pc:spChg>
        <pc:spChg chg="mod">
          <ac:chgData name="Axel Kutschera" userId="49c0cfda-805c-4a15-abee-7cc33ef2e9d4" providerId="ADAL" clId="{119001ED-8351-41E2-9EA0-2CF2AD5BCFBB}" dt="2020-07-04T23:02:56.813" v="1290"/>
          <ac:spMkLst>
            <pc:docMk/>
            <pc:sldMk cId="994379266" sldId="280"/>
            <ac:spMk id="4" creationId="{B7AFAFD5-A64B-40D9-9A50-A4AC71C388B7}"/>
          </ac:spMkLst>
        </pc:spChg>
      </pc:sldChg>
      <pc:sldChg chg="modSp add">
        <pc:chgData name="Axel Kutschera" userId="49c0cfda-805c-4a15-abee-7cc33ef2e9d4" providerId="ADAL" clId="{119001ED-8351-41E2-9EA0-2CF2AD5BCFBB}" dt="2020-07-04T23:03:55.272" v="1293"/>
        <pc:sldMkLst>
          <pc:docMk/>
          <pc:sldMk cId="2639517683" sldId="281"/>
        </pc:sldMkLst>
        <pc:spChg chg="mod">
          <ac:chgData name="Axel Kutschera" userId="49c0cfda-805c-4a15-abee-7cc33ef2e9d4" providerId="ADAL" clId="{119001ED-8351-41E2-9EA0-2CF2AD5BCFBB}" dt="2020-07-04T22:28:37.459" v="966" actId="20577"/>
          <ac:spMkLst>
            <pc:docMk/>
            <pc:sldMk cId="2639517683" sldId="281"/>
            <ac:spMk id="2" creationId="{42865DCD-50FE-4B6C-B7D6-930B5990F4D1}"/>
          </ac:spMkLst>
        </pc:spChg>
        <pc:spChg chg="mod">
          <ac:chgData name="Axel Kutschera" userId="49c0cfda-805c-4a15-abee-7cc33ef2e9d4" providerId="ADAL" clId="{119001ED-8351-41E2-9EA0-2CF2AD5BCFBB}" dt="2020-07-04T22:19:48.856" v="903" actId="20577"/>
          <ac:spMkLst>
            <pc:docMk/>
            <pc:sldMk cId="2639517683" sldId="281"/>
            <ac:spMk id="3" creationId="{40EE664F-5730-4275-B73B-0F6BB807B7DC}"/>
          </ac:spMkLst>
        </pc:spChg>
        <pc:spChg chg="mod">
          <ac:chgData name="Axel Kutschera" userId="49c0cfda-805c-4a15-abee-7cc33ef2e9d4" providerId="ADAL" clId="{119001ED-8351-41E2-9EA0-2CF2AD5BCFBB}" dt="2020-07-04T23:03:55.272" v="1293"/>
          <ac:spMkLst>
            <pc:docMk/>
            <pc:sldMk cId="2639517683" sldId="281"/>
            <ac:spMk id="4" creationId="{27F1CB95-41F9-4CAE-B509-FF116B730FD0}"/>
          </ac:spMkLst>
        </pc:spChg>
      </pc:sldChg>
      <pc:sldChg chg="modSp add">
        <pc:chgData name="Axel Kutschera" userId="49c0cfda-805c-4a15-abee-7cc33ef2e9d4" providerId="ADAL" clId="{119001ED-8351-41E2-9EA0-2CF2AD5BCFBB}" dt="2020-07-04T23:04:05.542" v="1294"/>
        <pc:sldMkLst>
          <pc:docMk/>
          <pc:sldMk cId="4060182824" sldId="282"/>
        </pc:sldMkLst>
        <pc:spChg chg="mod">
          <ac:chgData name="Axel Kutschera" userId="49c0cfda-805c-4a15-abee-7cc33ef2e9d4" providerId="ADAL" clId="{119001ED-8351-41E2-9EA0-2CF2AD5BCFBB}" dt="2020-07-04T22:18:31.858" v="861" actId="20577"/>
          <ac:spMkLst>
            <pc:docMk/>
            <pc:sldMk cId="4060182824" sldId="282"/>
            <ac:spMk id="2" creationId="{42865DCD-50FE-4B6C-B7D6-930B5990F4D1}"/>
          </ac:spMkLst>
        </pc:spChg>
        <pc:spChg chg="mod">
          <ac:chgData name="Axel Kutschera" userId="49c0cfda-805c-4a15-abee-7cc33ef2e9d4" providerId="ADAL" clId="{119001ED-8351-41E2-9EA0-2CF2AD5BCFBB}" dt="2020-07-04T22:18:45.695" v="877" actId="20577"/>
          <ac:spMkLst>
            <pc:docMk/>
            <pc:sldMk cId="4060182824" sldId="282"/>
            <ac:spMk id="3" creationId="{40EE664F-5730-4275-B73B-0F6BB807B7DC}"/>
          </ac:spMkLst>
        </pc:spChg>
        <pc:spChg chg="mod">
          <ac:chgData name="Axel Kutschera" userId="49c0cfda-805c-4a15-abee-7cc33ef2e9d4" providerId="ADAL" clId="{119001ED-8351-41E2-9EA0-2CF2AD5BCFBB}" dt="2020-07-04T23:04:05.542" v="1294"/>
          <ac:spMkLst>
            <pc:docMk/>
            <pc:sldMk cId="4060182824" sldId="282"/>
            <ac:spMk id="4" creationId="{09B5653E-A9D9-40C8-8B73-2836AC968898}"/>
          </ac:spMkLst>
        </pc:spChg>
      </pc:sldChg>
      <pc:sldChg chg="modSp add">
        <pc:chgData name="Axel Kutschera" userId="49c0cfda-805c-4a15-abee-7cc33ef2e9d4" providerId="ADAL" clId="{119001ED-8351-41E2-9EA0-2CF2AD5BCFBB}" dt="2020-07-04T23:04:48.285" v="1295"/>
        <pc:sldMkLst>
          <pc:docMk/>
          <pc:sldMk cId="3490915909" sldId="283"/>
        </pc:sldMkLst>
        <pc:spChg chg="mod">
          <ac:chgData name="Axel Kutschera" userId="49c0cfda-805c-4a15-abee-7cc33ef2e9d4" providerId="ADAL" clId="{119001ED-8351-41E2-9EA0-2CF2AD5BCFBB}" dt="2020-07-04T22:20:06.711" v="931" actId="20577"/>
          <ac:spMkLst>
            <pc:docMk/>
            <pc:sldMk cId="3490915909" sldId="283"/>
            <ac:spMk id="2" creationId="{42865DCD-50FE-4B6C-B7D6-930B5990F4D1}"/>
          </ac:spMkLst>
        </pc:spChg>
        <pc:spChg chg="mod">
          <ac:chgData name="Axel Kutschera" userId="49c0cfda-805c-4a15-abee-7cc33ef2e9d4" providerId="ADAL" clId="{119001ED-8351-41E2-9EA0-2CF2AD5BCFBB}" dt="2020-07-04T22:20:11.853" v="948" actId="20577"/>
          <ac:spMkLst>
            <pc:docMk/>
            <pc:sldMk cId="3490915909" sldId="283"/>
            <ac:spMk id="3" creationId="{40EE664F-5730-4275-B73B-0F6BB807B7DC}"/>
          </ac:spMkLst>
        </pc:spChg>
        <pc:spChg chg="mod">
          <ac:chgData name="Axel Kutschera" userId="49c0cfda-805c-4a15-abee-7cc33ef2e9d4" providerId="ADAL" clId="{119001ED-8351-41E2-9EA0-2CF2AD5BCFBB}" dt="2020-07-04T23:04:48.285" v="1295"/>
          <ac:spMkLst>
            <pc:docMk/>
            <pc:sldMk cId="3490915909" sldId="283"/>
            <ac:spMk id="4" creationId="{4A67B88F-F04C-48E1-BC90-F8CD050C0EBE}"/>
          </ac:spMkLst>
        </pc:spChg>
      </pc:sldChg>
      <pc:sldChg chg="addSp delSp modSp add del">
        <pc:chgData name="Axel Kutschera" userId="49c0cfda-805c-4a15-abee-7cc33ef2e9d4" providerId="ADAL" clId="{119001ED-8351-41E2-9EA0-2CF2AD5BCFBB}" dt="2020-07-05T21:42:17.991" v="5633" actId="2696"/>
        <pc:sldMkLst>
          <pc:docMk/>
          <pc:sldMk cId="553543910" sldId="284"/>
        </pc:sldMkLst>
        <pc:spChg chg="del">
          <ac:chgData name="Axel Kutschera" userId="49c0cfda-805c-4a15-abee-7cc33ef2e9d4" providerId="ADAL" clId="{119001ED-8351-41E2-9EA0-2CF2AD5BCFBB}" dt="2020-07-04T22:20:47.421" v="952"/>
          <ac:spMkLst>
            <pc:docMk/>
            <pc:sldMk cId="553543910" sldId="284"/>
            <ac:spMk id="2" creationId="{557776AF-AD15-4C62-904C-12BE491C2E3A}"/>
          </ac:spMkLst>
        </pc:spChg>
        <pc:spChg chg="del">
          <ac:chgData name="Axel Kutschera" userId="49c0cfda-805c-4a15-abee-7cc33ef2e9d4" providerId="ADAL" clId="{119001ED-8351-41E2-9EA0-2CF2AD5BCFBB}" dt="2020-07-04T22:20:47.421" v="952"/>
          <ac:spMkLst>
            <pc:docMk/>
            <pc:sldMk cId="553543910" sldId="284"/>
            <ac:spMk id="3" creationId="{00A0EF94-6A5A-42B0-893E-C6778CFCE5FC}"/>
          </ac:spMkLst>
        </pc:spChg>
        <pc:spChg chg="add mod">
          <ac:chgData name="Axel Kutschera" userId="49c0cfda-805c-4a15-abee-7cc33ef2e9d4" providerId="ADAL" clId="{119001ED-8351-41E2-9EA0-2CF2AD5BCFBB}" dt="2020-07-04T23:20:07.821" v="1538" actId="113"/>
          <ac:spMkLst>
            <pc:docMk/>
            <pc:sldMk cId="553543910" sldId="284"/>
            <ac:spMk id="4" creationId="{04E77A11-C748-4C45-A45D-0D558D326017}"/>
          </ac:spMkLst>
        </pc:spChg>
        <pc:spChg chg="add mod">
          <ac:chgData name="Axel Kutschera" userId="49c0cfda-805c-4a15-abee-7cc33ef2e9d4" providerId="ADAL" clId="{119001ED-8351-41E2-9EA0-2CF2AD5BCFBB}" dt="2020-07-04T22:20:47.421" v="952"/>
          <ac:spMkLst>
            <pc:docMk/>
            <pc:sldMk cId="553543910" sldId="284"/>
            <ac:spMk id="5" creationId="{DE662868-0ECB-465F-97A8-C9C0A4C3006C}"/>
          </ac:spMkLst>
        </pc:spChg>
      </pc:sldChg>
      <pc:sldChg chg="addSp delSp modSp add">
        <pc:chgData name="Axel Kutschera" userId="49c0cfda-805c-4a15-abee-7cc33ef2e9d4" providerId="ADAL" clId="{119001ED-8351-41E2-9EA0-2CF2AD5BCFBB}" dt="2020-07-05T21:41:55.682" v="5632" actId="20577"/>
        <pc:sldMkLst>
          <pc:docMk/>
          <pc:sldMk cId="3538270374" sldId="285"/>
        </pc:sldMkLst>
        <pc:spChg chg="del">
          <ac:chgData name="Axel Kutschera" userId="49c0cfda-805c-4a15-abee-7cc33ef2e9d4" providerId="ADAL" clId="{119001ED-8351-41E2-9EA0-2CF2AD5BCFBB}" dt="2020-07-04T22:21:24.897" v="955"/>
          <ac:spMkLst>
            <pc:docMk/>
            <pc:sldMk cId="3538270374" sldId="285"/>
            <ac:spMk id="2" creationId="{B8F31ED8-80BA-4B68-86E3-75FB10C99E8B}"/>
          </ac:spMkLst>
        </pc:spChg>
        <pc:spChg chg="del">
          <ac:chgData name="Axel Kutschera" userId="49c0cfda-805c-4a15-abee-7cc33ef2e9d4" providerId="ADAL" clId="{119001ED-8351-41E2-9EA0-2CF2AD5BCFBB}" dt="2020-07-04T22:21:24.897" v="955"/>
          <ac:spMkLst>
            <pc:docMk/>
            <pc:sldMk cId="3538270374" sldId="285"/>
            <ac:spMk id="3" creationId="{EBF27A3A-9B8C-4ACB-B0F0-07B1E36F36C2}"/>
          </ac:spMkLst>
        </pc:spChg>
        <pc:spChg chg="add mod">
          <ac:chgData name="Axel Kutschera" userId="49c0cfda-805c-4a15-abee-7cc33ef2e9d4" providerId="ADAL" clId="{119001ED-8351-41E2-9EA0-2CF2AD5BCFBB}" dt="2020-07-04T23:20:32.255" v="1540" actId="113"/>
          <ac:spMkLst>
            <pc:docMk/>
            <pc:sldMk cId="3538270374" sldId="285"/>
            <ac:spMk id="4" creationId="{70DFE018-2EC0-4A22-9519-8F6A808E2466}"/>
          </ac:spMkLst>
        </pc:spChg>
        <pc:spChg chg="add mod">
          <ac:chgData name="Axel Kutschera" userId="49c0cfda-805c-4a15-abee-7cc33ef2e9d4" providerId="ADAL" clId="{119001ED-8351-41E2-9EA0-2CF2AD5BCFBB}" dt="2020-07-05T21:41:55.682" v="5632" actId="20577"/>
          <ac:spMkLst>
            <pc:docMk/>
            <pc:sldMk cId="3538270374" sldId="285"/>
            <ac:spMk id="5" creationId="{5C0B40AF-0010-4C0C-A1F7-A9615B200968}"/>
          </ac:spMkLst>
        </pc:spChg>
      </pc:sldChg>
      <pc:sldChg chg="addSp delSp modSp add modTransition">
        <pc:chgData name="Axel Kutschera" userId="49c0cfda-805c-4a15-abee-7cc33ef2e9d4" providerId="ADAL" clId="{119001ED-8351-41E2-9EA0-2CF2AD5BCFBB}" dt="2020-07-06T01:00:04.854" v="6093"/>
        <pc:sldMkLst>
          <pc:docMk/>
          <pc:sldMk cId="3133315996" sldId="286"/>
        </pc:sldMkLst>
        <pc:spChg chg="del">
          <ac:chgData name="Axel Kutschera" userId="49c0cfda-805c-4a15-abee-7cc33ef2e9d4" providerId="ADAL" clId="{119001ED-8351-41E2-9EA0-2CF2AD5BCFBB}" dt="2020-07-04T22:22:08.206" v="958"/>
          <ac:spMkLst>
            <pc:docMk/>
            <pc:sldMk cId="3133315996" sldId="286"/>
            <ac:spMk id="2" creationId="{6A220053-D0E0-421A-B553-58D1414DEBB5}"/>
          </ac:spMkLst>
        </pc:spChg>
        <pc:spChg chg="del">
          <ac:chgData name="Axel Kutschera" userId="49c0cfda-805c-4a15-abee-7cc33ef2e9d4" providerId="ADAL" clId="{119001ED-8351-41E2-9EA0-2CF2AD5BCFBB}" dt="2020-07-04T22:22:08.206" v="958"/>
          <ac:spMkLst>
            <pc:docMk/>
            <pc:sldMk cId="3133315996" sldId="286"/>
            <ac:spMk id="3" creationId="{B6966C6D-2467-41C8-BD93-E00AC54A9370}"/>
          </ac:spMkLst>
        </pc:spChg>
        <pc:spChg chg="add mod">
          <ac:chgData name="Axel Kutschera" userId="49c0cfda-805c-4a15-abee-7cc33ef2e9d4" providerId="ADAL" clId="{119001ED-8351-41E2-9EA0-2CF2AD5BCFBB}" dt="2020-07-05T00:54:10.749" v="4411" actId="20577"/>
          <ac:spMkLst>
            <pc:docMk/>
            <pc:sldMk cId="3133315996" sldId="286"/>
            <ac:spMk id="4" creationId="{23B0BF57-84D0-447A-B48B-D9358FBC8C5F}"/>
          </ac:spMkLst>
        </pc:spChg>
        <pc:spChg chg="add del mod">
          <ac:chgData name="Axel Kutschera" userId="49c0cfda-805c-4a15-abee-7cc33ef2e9d4" providerId="ADAL" clId="{119001ED-8351-41E2-9EA0-2CF2AD5BCFBB}" dt="2020-07-04T23:53:26.688" v="2120" actId="931"/>
          <ac:spMkLst>
            <pc:docMk/>
            <pc:sldMk cId="3133315996" sldId="286"/>
            <ac:spMk id="5" creationId="{427C35BA-2F1E-4332-B3CE-2014F5D12CD0}"/>
          </ac:spMkLst>
        </pc:spChg>
        <pc:spChg chg="add mod">
          <ac:chgData name="Axel Kutschera" userId="49c0cfda-805c-4a15-abee-7cc33ef2e9d4" providerId="ADAL" clId="{119001ED-8351-41E2-9EA0-2CF2AD5BCFBB}" dt="2020-07-06T00:55:14.275" v="6045" actId="20577"/>
          <ac:spMkLst>
            <pc:docMk/>
            <pc:sldMk cId="3133315996" sldId="286"/>
            <ac:spMk id="23" creationId="{E9813EC6-90A7-4A3B-AA87-CE22F4140CDB}"/>
          </ac:spMkLst>
        </pc:spChg>
        <pc:picChg chg="add del mod">
          <ac:chgData name="Axel Kutschera" userId="49c0cfda-805c-4a15-abee-7cc33ef2e9d4" providerId="ADAL" clId="{119001ED-8351-41E2-9EA0-2CF2AD5BCFBB}" dt="2020-07-04T23:59:46.801" v="2331"/>
          <ac:picMkLst>
            <pc:docMk/>
            <pc:sldMk cId="3133315996" sldId="286"/>
            <ac:picMk id="9" creationId="{F6DFAD55-D217-4937-AB3A-CF6927A753AA}"/>
          </ac:picMkLst>
        </pc:picChg>
        <pc:picChg chg="add del mod">
          <ac:chgData name="Axel Kutschera" userId="49c0cfda-805c-4a15-abee-7cc33ef2e9d4" providerId="ADAL" clId="{119001ED-8351-41E2-9EA0-2CF2AD5BCFBB}" dt="2020-07-04T23:58:22.091" v="2210"/>
          <ac:picMkLst>
            <pc:docMk/>
            <pc:sldMk cId="3133315996" sldId="286"/>
            <ac:picMk id="11" creationId="{A3CC54C5-CDAD-4584-8A0C-6D5C99C03AA9}"/>
          </ac:picMkLst>
        </pc:picChg>
        <pc:picChg chg="add del mod">
          <ac:chgData name="Axel Kutschera" userId="49c0cfda-805c-4a15-abee-7cc33ef2e9d4" providerId="ADAL" clId="{119001ED-8351-41E2-9EA0-2CF2AD5BCFBB}" dt="2020-07-04T23:58:41.920" v="2320"/>
          <ac:picMkLst>
            <pc:docMk/>
            <pc:sldMk cId="3133315996" sldId="286"/>
            <ac:picMk id="13" creationId="{2F330CB7-69C9-41FE-B5F2-7E2FB7EA13A4}"/>
          </ac:picMkLst>
        </pc:picChg>
        <pc:picChg chg="add del mod">
          <ac:chgData name="Axel Kutschera" userId="49c0cfda-805c-4a15-abee-7cc33ef2e9d4" providerId="ADAL" clId="{119001ED-8351-41E2-9EA0-2CF2AD5BCFBB}" dt="2020-07-04T23:59:05.516" v="2323"/>
          <ac:picMkLst>
            <pc:docMk/>
            <pc:sldMk cId="3133315996" sldId="286"/>
            <ac:picMk id="15" creationId="{1AA4D236-ADE8-48D1-9B14-6484C3E2BE88}"/>
          </ac:picMkLst>
        </pc:picChg>
        <pc:picChg chg="add del mod">
          <ac:chgData name="Axel Kutschera" userId="49c0cfda-805c-4a15-abee-7cc33ef2e9d4" providerId="ADAL" clId="{119001ED-8351-41E2-9EA0-2CF2AD5BCFBB}" dt="2020-07-04T23:56:56.894" v="2133"/>
          <ac:picMkLst>
            <pc:docMk/>
            <pc:sldMk cId="3133315996" sldId="286"/>
            <ac:picMk id="17" creationId="{C81AAB28-F2D0-4594-B450-913E766F56B5}"/>
          </ac:picMkLst>
        </pc:picChg>
        <pc:picChg chg="add del mod">
          <ac:chgData name="Axel Kutschera" userId="49c0cfda-805c-4a15-abee-7cc33ef2e9d4" providerId="ADAL" clId="{119001ED-8351-41E2-9EA0-2CF2AD5BCFBB}" dt="2020-07-04T23:59:36.089" v="2328"/>
          <ac:picMkLst>
            <pc:docMk/>
            <pc:sldMk cId="3133315996" sldId="286"/>
            <ac:picMk id="19" creationId="{D2382B08-7A8B-4DA1-B20E-1F1BF32167A8}"/>
          </ac:picMkLst>
        </pc:picChg>
        <pc:picChg chg="add del mod">
          <ac:chgData name="Axel Kutschera" userId="49c0cfda-805c-4a15-abee-7cc33ef2e9d4" providerId="ADAL" clId="{119001ED-8351-41E2-9EA0-2CF2AD5BCFBB}" dt="2020-07-04T23:56:39.995" v="2130"/>
          <ac:picMkLst>
            <pc:docMk/>
            <pc:sldMk cId="3133315996" sldId="286"/>
            <ac:picMk id="21" creationId="{103EF0D1-3CCE-4241-88D7-1400F8985276}"/>
          </ac:picMkLst>
        </pc:picChg>
        <pc:picChg chg="add del">
          <ac:chgData name="Axel Kutschera" userId="49c0cfda-805c-4a15-abee-7cc33ef2e9d4" providerId="ADAL" clId="{119001ED-8351-41E2-9EA0-2CF2AD5BCFBB}" dt="2020-07-04T23:57:00.003" v="2135"/>
          <ac:picMkLst>
            <pc:docMk/>
            <pc:sldMk cId="3133315996" sldId="286"/>
            <ac:picMk id="22" creationId="{9006C540-AB5C-4A46-BFE1-7CA0F9DC2C68}"/>
          </ac:picMkLst>
        </pc:picChg>
      </pc:sldChg>
      <pc:sldChg chg="addSp delSp modSp add">
        <pc:chgData name="Axel Kutschera" userId="49c0cfda-805c-4a15-abee-7cc33ef2e9d4" providerId="ADAL" clId="{119001ED-8351-41E2-9EA0-2CF2AD5BCFBB}" dt="2020-07-04T23:21:01.326" v="1546" actId="113"/>
        <pc:sldMkLst>
          <pc:docMk/>
          <pc:sldMk cId="3282102194" sldId="287"/>
        </pc:sldMkLst>
        <pc:spChg chg="del">
          <ac:chgData name="Axel Kutschera" userId="49c0cfda-805c-4a15-abee-7cc33ef2e9d4" providerId="ADAL" clId="{119001ED-8351-41E2-9EA0-2CF2AD5BCFBB}" dt="2020-07-04T22:22:24.924" v="960"/>
          <ac:spMkLst>
            <pc:docMk/>
            <pc:sldMk cId="3282102194" sldId="287"/>
            <ac:spMk id="2" creationId="{CC775F79-CAC9-49E3-807F-C3B086AC6F58}"/>
          </ac:spMkLst>
        </pc:spChg>
        <pc:spChg chg="del">
          <ac:chgData name="Axel Kutschera" userId="49c0cfda-805c-4a15-abee-7cc33ef2e9d4" providerId="ADAL" clId="{119001ED-8351-41E2-9EA0-2CF2AD5BCFBB}" dt="2020-07-04T22:22:24.924" v="960"/>
          <ac:spMkLst>
            <pc:docMk/>
            <pc:sldMk cId="3282102194" sldId="287"/>
            <ac:spMk id="3" creationId="{ADD55BDB-0A18-4A04-8E88-EA5FA346B6A5}"/>
          </ac:spMkLst>
        </pc:spChg>
        <pc:spChg chg="add mod">
          <ac:chgData name="Axel Kutschera" userId="49c0cfda-805c-4a15-abee-7cc33ef2e9d4" providerId="ADAL" clId="{119001ED-8351-41E2-9EA0-2CF2AD5BCFBB}" dt="2020-07-04T23:21:01.326" v="1546" actId="113"/>
          <ac:spMkLst>
            <pc:docMk/>
            <pc:sldMk cId="3282102194" sldId="287"/>
            <ac:spMk id="4" creationId="{CAF602A2-75A0-48C3-BA72-0E8A6ED984AC}"/>
          </ac:spMkLst>
        </pc:spChg>
        <pc:spChg chg="add mod">
          <ac:chgData name="Axel Kutschera" userId="49c0cfda-805c-4a15-abee-7cc33ef2e9d4" providerId="ADAL" clId="{119001ED-8351-41E2-9EA0-2CF2AD5BCFBB}" dt="2020-07-04T22:22:24.924" v="960"/>
          <ac:spMkLst>
            <pc:docMk/>
            <pc:sldMk cId="3282102194" sldId="287"/>
            <ac:spMk id="5" creationId="{323B56B4-4B85-4FCD-A382-DB734395D797}"/>
          </ac:spMkLst>
        </pc:spChg>
      </pc:sldChg>
      <pc:sldChg chg="addSp delSp modSp add">
        <pc:chgData name="Axel Kutschera" userId="49c0cfda-805c-4a15-abee-7cc33ef2e9d4" providerId="ADAL" clId="{119001ED-8351-41E2-9EA0-2CF2AD5BCFBB}" dt="2020-07-05T12:11:08.414" v="4770" actId="113"/>
        <pc:sldMkLst>
          <pc:docMk/>
          <pc:sldMk cId="2314181008" sldId="288"/>
        </pc:sldMkLst>
        <pc:spChg chg="mod">
          <ac:chgData name="Axel Kutschera" userId="49c0cfda-805c-4a15-abee-7cc33ef2e9d4" providerId="ADAL" clId="{119001ED-8351-41E2-9EA0-2CF2AD5BCFBB}" dt="2020-07-05T01:10:30.445" v="4692" actId="207"/>
          <ac:spMkLst>
            <pc:docMk/>
            <pc:sldMk cId="2314181008" sldId="288"/>
            <ac:spMk id="2" creationId="{F2DC5A74-1E54-4B24-8655-45A95ACE4DBD}"/>
          </ac:spMkLst>
        </pc:spChg>
        <pc:spChg chg="del">
          <ac:chgData name="Axel Kutschera" userId="49c0cfda-805c-4a15-abee-7cc33ef2e9d4" providerId="ADAL" clId="{119001ED-8351-41E2-9EA0-2CF2AD5BCFBB}" dt="2020-07-04T23:05:53.821" v="1302" actId="478"/>
          <ac:spMkLst>
            <pc:docMk/>
            <pc:sldMk cId="2314181008" sldId="288"/>
            <ac:spMk id="3" creationId="{BD1E1F3A-2B1D-4FE0-90DC-BDC0FEA6B28F}"/>
          </ac:spMkLst>
        </pc:spChg>
        <pc:spChg chg="add del mod">
          <ac:chgData name="Axel Kutschera" userId="49c0cfda-805c-4a15-abee-7cc33ef2e9d4" providerId="ADAL" clId="{119001ED-8351-41E2-9EA0-2CF2AD5BCFBB}" dt="2020-07-04T23:05:42.464" v="1299" actId="478"/>
          <ac:spMkLst>
            <pc:docMk/>
            <pc:sldMk cId="2314181008" sldId="288"/>
            <ac:spMk id="5" creationId="{B2BCC8C7-B36B-4AB3-A109-7813F0B035F5}"/>
          </ac:spMkLst>
        </pc:spChg>
        <pc:spChg chg="add mod">
          <ac:chgData name="Axel Kutschera" userId="49c0cfda-805c-4a15-abee-7cc33ef2e9d4" providerId="ADAL" clId="{119001ED-8351-41E2-9EA0-2CF2AD5BCFBB}" dt="2020-07-04T23:13:18.195" v="1400" actId="1037"/>
          <ac:spMkLst>
            <pc:docMk/>
            <pc:sldMk cId="2314181008" sldId="288"/>
            <ac:spMk id="6" creationId="{B7A1F9BC-4E68-4143-BD85-E5EFA0E9EE57}"/>
          </ac:spMkLst>
        </pc:spChg>
        <pc:spChg chg="add mod">
          <ac:chgData name="Axel Kutschera" userId="49c0cfda-805c-4a15-abee-7cc33ef2e9d4" providerId="ADAL" clId="{119001ED-8351-41E2-9EA0-2CF2AD5BCFBB}" dt="2020-07-05T12:11:08.414" v="4770" actId="113"/>
          <ac:spMkLst>
            <pc:docMk/>
            <pc:sldMk cId="2314181008" sldId="288"/>
            <ac:spMk id="7" creationId="{AD5F4181-AB0E-4C1E-8D63-52BFE6E822CB}"/>
          </ac:spMkLst>
        </pc:spChg>
        <pc:spChg chg="add del">
          <ac:chgData name="Axel Kutschera" userId="49c0cfda-805c-4a15-abee-7cc33ef2e9d4" providerId="ADAL" clId="{119001ED-8351-41E2-9EA0-2CF2AD5BCFBB}" dt="2020-07-04T23:12:17.509" v="1321" actId="478"/>
          <ac:spMkLst>
            <pc:docMk/>
            <pc:sldMk cId="2314181008" sldId="288"/>
            <ac:spMk id="12" creationId="{2E358353-A5D5-46E4-8F48-EE45759CA225}"/>
          </ac:spMkLst>
        </pc:spChg>
        <pc:spChg chg="add mod">
          <ac:chgData name="Axel Kutschera" userId="49c0cfda-805c-4a15-abee-7cc33ef2e9d4" providerId="ADAL" clId="{119001ED-8351-41E2-9EA0-2CF2AD5BCFBB}" dt="2020-07-04T23:13:18.195" v="1400" actId="1037"/>
          <ac:spMkLst>
            <pc:docMk/>
            <pc:sldMk cId="2314181008" sldId="288"/>
            <ac:spMk id="14" creationId="{5562FAA1-368C-4E61-A47F-43327D0F0AB8}"/>
          </ac:spMkLst>
        </pc:spChg>
        <pc:spChg chg="add mod">
          <ac:chgData name="Axel Kutschera" userId="49c0cfda-805c-4a15-abee-7cc33ef2e9d4" providerId="ADAL" clId="{119001ED-8351-41E2-9EA0-2CF2AD5BCFBB}" dt="2020-07-04T23:18:28.602" v="1529" actId="20577"/>
          <ac:spMkLst>
            <pc:docMk/>
            <pc:sldMk cId="2314181008" sldId="288"/>
            <ac:spMk id="15" creationId="{687766BA-E6A2-4979-9F3B-961452D489D2}"/>
          </ac:spMkLst>
        </pc:spChg>
        <pc:spChg chg="add mod">
          <ac:chgData name="Axel Kutschera" userId="49c0cfda-805c-4a15-abee-7cc33ef2e9d4" providerId="ADAL" clId="{119001ED-8351-41E2-9EA0-2CF2AD5BCFBB}" dt="2020-07-04T23:13:18.195" v="1400" actId="1037"/>
          <ac:spMkLst>
            <pc:docMk/>
            <pc:sldMk cId="2314181008" sldId="288"/>
            <ac:spMk id="17" creationId="{EEBFA3B1-F3D9-444C-8D80-F57F753AE5CA}"/>
          </ac:spMkLst>
        </pc:spChg>
        <pc:spChg chg="add mod">
          <ac:chgData name="Axel Kutschera" userId="49c0cfda-805c-4a15-abee-7cc33ef2e9d4" providerId="ADAL" clId="{119001ED-8351-41E2-9EA0-2CF2AD5BCFBB}" dt="2020-07-04T23:18:16.953" v="1523" actId="20577"/>
          <ac:spMkLst>
            <pc:docMk/>
            <pc:sldMk cId="2314181008" sldId="288"/>
            <ac:spMk id="18" creationId="{15C71F62-A733-475A-A332-F54672A87593}"/>
          </ac:spMkLst>
        </pc:spChg>
        <pc:spChg chg="add del">
          <ac:chgData name="Axel Kutschera" userId="49c0cfda-805c-4a15-abee-7cc33ef2e9d4" providerId="ADAL" clId="{119001ED-8351-41E2-9EA0-2CF2AD5BCFBB}" dt="2020-07-04T23:05:59.026" v="1304" actId="478"/>
          <ac:spMkLst>
            <pc:docMk/>
            <pc:sldMk cId="2314181008" sldId="288"/>
            <ac:spMk id="20" creationId="{524A0B17-FB87-474A-9ED5-4E68CF749B46}"/>
          </ac:spMkLst>
        </pc:spChg>
        <pc:picChg chg="add mod">
          <ac:chgData name="Axel Kutschera" userId="49c0cfda-805c-4a15-abee-7cc33ef2e9d4" providerId="ADAL" clId="{119001ED-8351-41E2-9EA0-2CF2AD5BCFBB}" dt="2020-07-04T23:13:18.195" v="1400" actId="1037"/>
          <ac:picMkLst>
            <pc:docMk/>
            <pc:sldMk cId="2314181008" sldId="288"/>
            <ac:picMk id="11" creationId="{013025F4-1779-4F12-A3F1-320484C2F3B8}"/>
          </ac:picMkLst>
        </pc:picChg>
        <pc:picChg chg="add del">
          <ac:chgData name="Axel Kutschera" userId="49c0cfda-805c-4a15-abee-7cc33ef2e9d4" providerId="ADAL" clId="{119001ED-8351-41E2-9EA0-2CF2AD5BCFBB}" dt="2020-07-04T23:05:56.780" v="1303" actId="478"/>
          <ac:picMkLst>
            <pc:docMk/>
            <pc:sldMk cId="2314181008" sldId="288"/>
            <ac:picMk id="13" creationId="{F9D65560-486B-4C03-9240-58812F65ECC1}"/>
          </ac:picMkLst>
        </pc:picChg>
        <pc:picChg chg="add mod">
          <ac:chgData name="Axel Kutschera" userId="49c0cfda-805c-4a15-abee-7cc33ef2e9d4" providerId="ADAL" clId="{119001ED-8351-41E2-9EA0-2CF2AD5BCFBB}" dt="2020-07-04T23:13:18.195" v="1400" actId="1037"/>
          <ac:picMkLst>
            <pc:docMk/>
            <pc:sldMk cId="2314181008" sldId="288"/>
            <ac:picMk id="16" creationId="{AAF6CCF8-396E-443E-B079-59BB0B40442F}"/>
          </ac:picMkLst>
        </pc:picChg>
        <pc:picChg chg="add mod">
          <ac:chgData name="Axel Kutschera" userId="49c0cfda-805c-4a15-abee-7cc33ef2e9d4" providerId="ADAL" clId="{119001ED-8351-41E2-9EA0-2CF2AD5BCFBB}" dt="2020-07-04T23:13:18.195" v="1400" actId="1037"/>
          <ac:picMkLst>
            <pc:docMk/>
            <pc:sldMk cId="2314181008" sldId="288"/>
            <ac:picMk id="19" creationId="{1A20F45B-9286-4903-ACA4-0193275AB628}"/>
          </ac:picMkLst>
        </pc:picChg>
        <pc:picChg chg="add mod">
          <ac:chgData name="Axel Kutschera" userId="49c0cfda-805c-4a15-abee-7cc33ef2e9d4" providerId="ADAL" clId="{119001ED-8351-41E2-9EA0-2CF2AD5BCFBB}" dt="2020-07-05T01:10:17.284" v="4691" actId="207"/>
          <ac:picMkLst>
            <pc:docMk/>
            <pc:sldMk cId="2314181008" sldId="288"/>
            <ac:picMk id="21" creationId="{A55D4014-572B-4CC1-9DE8-6407C424814C}"/>
          </ac:picMkLst>
        </pc:picChg>
        <pc:picChg chg="add mod">
          <ac:chgData name="Axel Kutschera" userId="49c0cfda-805c-4a15-abee-7cc33ef2e9d4" providerId="ADAL" clId="{119001ED-8351-41E2-9EA0-2CF2AD5BCFBB}" dt="2020-07-05T01:10:17.284" v="4691" actId="207"/>
          <ac:picMkLst>
            <pc:docMk/>
            <pc:sldMk cId="2314181008" sldId="288"/>
            <ac:picMk id="22" creationId="{DCFBB653-61F2-4439-980F-0AE786161A7B}"/>
          </ac:picMkLst>
        </pc:picChg>
        <pc:picChg chg="add mod">
          <ac:chgData name="Axel Kutschera" userId="49c0cfda-805c-4a15-abee-7cc33ef2e9d4" providerId="ADAL" clId="{119001ED-8351-41E2-9EA0-2CF2AD5BCFBB}" dt="2020-07-05T01:10:17.284" v="4691" actId="207"/>
          <ac:picMkLst>
            <pc:docMk/>
            <pc:sldMk cId="2314181008" sldId="288"/>
            <ac:picMk id="23" creationId="{7B7EC1EB-6ECA-42AD-AB47-2442F2C48150}"/>
          </ac:picMkLst>
        </pc:picChg>
        <pc:picChg chg="add mod">
          <ac:chgData name="Axel Kutschera" userId="49c0cfda-805c-4a15-abee-7cc33ef2e9d4" providerId="ADAL" clId="{119001ED-8351-41E2-9EA0-2CF2AD5BCFBB}" dt="2020-07-05T01:10:17.284" v="4691" actId="207"/>
          <ac:picMkLst>
            <pc:docMk/>
            <pc:sldMk cId="2314181008" sldId="288"/>
            <ac:picMk id="24" creationId="{D78B95A7-26D9-4906-A004-9DF539E83DCE}"/>
          </ac:picMkLst>
        </pc:picChg>
        <pc:picChg chg="add mod">
          <ac:chgData name="Axel Kutschera" userId="49c0cfda-805c-4a15-abee-7cc33ef2e9d4" providerId="ADAL" clId="{119001ED-8351-41E2-9EA0-2CF2AD5BCFBB}" dt="2020-07-05T01:10:17.284" v="4691" actId="207"/>
          <ac:picMkLst>
            <pc:docMk/>
            <pc:sldMk cId="2314181008" sldId="288"/>
            <ac:picMk id="25" creationId="{07BE9BA3-8972-4617-B3B8-3671B995735D}"/>
          </ac:picMkLst>
        </pc:picChg>
        <pc:picChg chg="add mod">
          <ac:chgData name="Axel Kutschera" userId="49c0cfda-805c-4a15-abee-7cc33ef2e9d4" providerId="ADAL" clId="{119001ED-8351-41E2-9EA0-2CF2AD5BCFBB}" dt="2020-07-05T01:10:17.284" v="4691" actId="207"/>
          <ac:picMkLst>
            <pc:docMk/>
            <pc:sldMk cId="2314181008" sldId="288"/>
            <ac:picMk id="26" creationId="{AF758836-9309-40DE-AE98-C59724E7F7D8}"/>
          </ac:picMkLst>
        </pc:picChg>
        <pc:picChg chg="add mod">
          <ac:chgData name="Axel Kutschera" userId="49c0cfda-805c-4a15-abee-7cc33ef2e9d4" providerId="ADAL" clId="{119001ED-8351-41E2-9EA0-2CF2AD5BCFBB}" dt="2020-07-05T01:10:17.284" v="4691" actId="207"/>
          <ac:picMkLst>
            <pc:docMk/>
            <pc:sldMk cId="2314181008" sldId="288"/>
            <ac:picMk id="27" creationId="{1FABA797-9A54-4973-BB28-D0298ECDE1FC}"/>
          </ac:picMkLst>
        </pc:picChg>
        <pc:picChg chg="add mod">
          <ac:chgData name="Axel Kutschera" userId="49c0cfda-805c-4a15-abee-7cc33ef2e9d4" providerId="ADAL" clId="{119001ED-8351-41E2-9EA0-2CF2AD5BCFBB}" dt="2020-07-05T12:10:57.612" v="4769" actId="1036"/>
          <ac:picMkLst>
            <pc:docMk/>
            <pc:sldMk cId="2314181008" sldId="288"/>
            <ac:picMk id="28" creationId="{355620C1-01EF-4F78-BFBC-FBBB36825EDE}"/>
          </ac:picMkLst>
        </pc:picChg>
        <pc:picChg chg="add del mod">
          <ac:chgData name="Axel Kutschera" userId="49c0cfda-805c-4a15-abee-7cc33ef2e9d4" providerId="ADAL" clId="{119001ED-8351-41E2-9EA0-2CF2AD5BCFBB}" dt="2020-07-04T23:19:24.704" v="1535" actId="478"/>
          <ac:picMkLst>
            <pc:docMk/>
            <pc:sldMk cId="2314181008" sldId="288"/>
            <ac:picMk id="28" creationId="{9E82262E-2137-4CB2-9C26-BF9C8E6F03AB}"/>
          </ac:picMkLst>
        </pc:picChg>
        <pc:picChg chg="add mod">
          <ac:chgData name="Axel Kutschera" userId="49c0cfda-805c-4a15-abee-7cc33ef2e9d4" providerId="ADAL" clId="{119001ED-8351-41E2-9EA0-2CF2AD5BCFBB}" dt="2020-07-05T01:10:17.284" v="4691" actId="207"/>
          <ac:picMkLst>
            <pc:docMk/>
            <pc:sldMk cId="2314181008" sldId="288"/>
            <ac:picMk id="29" creationId="{1EB87C50-08DB-46AA-AB5C-13A7EDC2044F}"/>
          </ac:picMkLst>
        </pc:picChg>
        <pc:picChg chg="add mod">
          <ac:chgData name="Axel Kutschera" userId="49c0cfda-805c-4a15-abee-7cc33ef2e9d4" providerId="ADAL" clId="{119001ED-8351-41E2-9EA0-2CF2AD5BCFBB}" dt="2020-07-05T12:10:13.080" v="4765" actId="1036"/>
          <ac:picMkLst>
            <pc:docMk/>
            <pc:sldMk cId="2314181008" sldId="288"/>
            <ac:picMk id="30" creationId="{11F853C1-7789-4095-9331-0612A31BCE2E}"/>
          </ac:picMkLst>
        </pc:picChg>
        <pc:picChg chg="add del mod">
          <ac:chgData name="Axel Kutschera" userId="49c0cfda-805c-4a15-abee-7cc33ef2e9d4" providerId="ADAL" clId="{119001ED-8351-41E2-9EA0-2CF2AD5BCFBB}" dt="2020-07-04T23:18:50.525" v="1530" actId="478"/>
          <ac:picMkLst>
            <pc:docMk/>
            <pc:sldMk cId="2314181008" sldId="288"/>
            <ac:picMk id="31" creationId="{587B482C-C2A2-47B7-8CAB-C956C9B9DFFA}"/>
          </ac:picMkLst>
        </pc:picChg>
        <pc:picChg chg="add del mod">
          <ac:chgData name="Axel Kutschera" userId="49c0cfda-805c-4a15-abee-7cc33ef2e9d4" providerId="ADAL" clId="{119001ED-8351-41E2-9EA0-2CF2AD5BCFBB}" dt="2020-07-05T12:10:34.175" v="4766" actId="478"/>
          <ac:picMkLst>
            <pc:docMk/>
            <pc:sldMk cId="2314181008" sldId="288"/>
            <ac:picMk id="32" creationId="{005D1B53-E0D2-4528-9097-BF2D1F35B8E7}"/>
          </ac:picMkLst>
        </pc:picChg>
        <pc:picChg chg="add mod">
          <ac:chgData name="Axel Kutschera" userId="49c0cfda-805c-4a15-abee-7cc33ef2e9d4" providerId="ADAL" clId="{119001ED-8351-41E2-9EA0-2CF2AD5BCFBB}" dt="2020-07-05T01:10:17.284" v="4691" actId="207"/>
          <ac:picMkLst>
            <pc:docMk/>
            <pc:sldMk cId="2314181008" sldId="288"/>
            <ac:picMk id="33" creationId="{44F79A87-A7A6-475F-821C-E1FF254A9D10}"/>
          </ac:picMkLst>
        </pc:picChg>
        <pc:picChg chg="add mod">
          <ac:chgData name="Axel Kutschera" userId="49c0cfda-805c-4a15-abee-7cc33ef2e9d4" providerId="ADAL" clId="{119001ED-8351-41E2-9EA0-2CF2AD5BCFBB}" dt="2020-07-05T12:09:53.983" v="4732" actId="1036"/>
          <ac:picMkLst>
            <pc:docMk/>
            <pc:sldMk cId="2314181008" sldId="288"/>
            <ac:picMk id="34" creationId="{9730620B-43A3-4405-B08A-7A0723D1CE4D}"/>
          </ac:picMkLst>
        </pc:picChg>
        <pc:cxnChg chg="add mod">
          <ac:chgData name="Axel Kutschera" userId="49c0cfda-805c-4a15-abee-7cc33ef2e9d4" providerId="ADAL" clId="{119001ED-8351-41E2-9EA0-2CF2AD5BCFBB}" dt="2020-07-04T23:16:09.986" v="1419" actId="408"/>
          <ac:cxnSpMkLst>
            <pc:docMk/>
            <pc:sldMk cId="2314181008" sldId="288"/>
            <ac:cxnSpMk id="8" creationId="{52F18AA3-3366-40F8-A2B2-5BC81143B32A}"/>
          </ac:cxnSpMkLst>
        </pc:cxnChg>
        <pc:cxnChg chg="add mod">
          <ac:chgData name="Axel Kutschera" userId="49c0cfda-805c-4a15-abee-7cc33ef2e9d4" providerId="ADAL" clId="{119001ED-8351-41E2-9EA0-2CF2AD5BCFBB}" dt="2020-07-04T23:16:09.986" v="1419" actId="408"/>
          <ac:cxnSpMkLst>
            <pc:docMk/>
            <pc:sldMk cId="2314181008" sldId="288"/>
            <ac:cxnSpMk id="9" creationId="{7A5E064D-030F-45D6-9537-995C6E954EC9}"/>
          </ac:cxnSpMkLst>
        </pc:cxnChg>
        <pc:cxnChg chg="add mod">
          <ac:chgData name="Axel Kutschera" userId="49c0cfda-805c-4a15-abee-7cc33ef2e9d4" providerId="ADAL" clId="{119001ED-8351-41E2-9EA0-2CF2AD5BCFBB}" dt="2020-07-04T23:16:09.986" v="1419" actId="408"/>
          <ac:cxnSpMkLst>
            <pc:docMk/>
            <pc:sldMk cId="2314181008" sldId="288"/>
            <ac:cxnSpMk id="10" creationId="{733D5647-6099-4ED1-91A9-534A8B3E35C2}"/>
          </ac:cxnSpMkLst>
        </pc:cxnChg>
      </pc:sldChg>
      <pc:sldChg chg="addSp delSp modSp add ord modTransition modAnim">
        <pc:chgData name="Axel Kutschera" userId="49c0cfda-805c-4a15-abee-7cc33ef2e9d4" providerId="ADAL" clId="{119001ED-8351-41E2-9EA0-2CF2AD5BCFBB}" dt="2020-07-06T01:12:20.887" v="6178" actId="20577"/>
        <pc:sldMkLst>
          <pc:docMk/>
          <pc:sldMk cId="1320838628" sldId="289"/>
        </pc:sldMkLst>
        <pc:spChg chg="mod">
          <ac:chgData name="Axel Kutschera" userId="49c0cfda-805c-4a15-abee-7cc33ef2e9d4" providerId="ADAL" clId="{119001ED-8351-41E2-9EA0-2CF2AD5BCFBB}" dt="2020-07-05T23:55:54.718" v="5931" actId="6549"/>
          <ac:spMkLst>
            <pc:docMk/>
            <pc:sldMk cId="1320838628" sldId="289"/>
            <ac:spMk id="2" creationId="{F2CCFCDE-7054-4882-B9A1-53270ECD5EC0}"/>
          </ac:spMkLst>
        </pc:spChg>
        <pc:spChg chg="mod">
          <ac:chgData name="Axel Kutschera" userId="49c0cfda-805c-4a15-abee-7cc33ef2e9d4" providerId="ADAL" clId="{119001ED-8351-41E2-9EA0-2CF2AD5BCFBB}" dt="2020-07-06T01:12:20.887" v="6178" actId="20577"/>
          <ac:spMkLst>
            <pc:docMk/>
            <pc:sldMk cId="1320838628" sldId="289"/>
            <ac:spMk id="3" creationId="{FAE1F45C-AD28-4887-B5B2-EEDEF537C4BB}"/>
          </ac:spMkLst>
        </pc:spChg>
        <pc:spChg chg="mod topLvl">
          <ac:chgData name="Axel Kutschera" userId="49c0cfda-805c-4a15-abee-7cc33ef2e9d4" providerId="ADAL" clId="{119001ED-8351-41E2-9EA0-2CF2AD5BCFBB}" dt="2020-07-06T01:05:39.689" v="6108" actId="164"/>
          <ac:spMkLst>
            <pc:docMk/>
            <pc:sldMk cId="1320838628" sldId="289"/>
            <ac:spMk id="4" creationId="{49142853-1FC1-4F84-AD50-EDEBA2B76940}"/>
          </ac:spMkLst>
        </pc:spChg>
        <pc:spChg chg="mod topLvl">
          <ac:chgData name="Axel Kutschera" userId="49c0cfda-805c-4a15-abee-7cc33ef2e9d4" providerId="ADAL" clId="{119001ED-8351-41E2-9EA0-2CF2AD5BCFBB}" dt="2020-07-06T01:05:39.689" v="6108" actId="164"/>
          <ac:spMkLst>
            <pc:docMk/>
            <pc:sldMk cId="1320838628" sldId="289"/>
            <ac:spMk id="5" creationId="{DB4F9546-4108-4B5A-892D-22F8D2192613}"/>
          </ac:spMkLst>
        </pc:spChg>
        <pc:spChg chg="mod topLvl">
          <ac:chgData name="Axel Kutschera" userId="49c0cfda-805c-4a15-abee-7cc33ef2e9d4" providerId="ADAL" clId="{119001ED-8351-41E2-9EA0-2CF2AD5BCFBB}" dt="2020-07-06T01:07:48.317" v="6112" actId="164"/>
          <ac:spMkLst>
            <pc:docMk/>
            <pc:sldMk cId="1320838628" sldId="289"/>
            <ac:spMk id="8" creationId="{32556BE6-3BBB-4C8C-BF33-3EAA85609474}"/>
          </ac:spMkLst>
        </pc:spChg>
        <pc:spChg chg="mod topLvl">
          <ac:chgData name="Axel Kutschera" userId="49c0cfda-805c-4a15-abee-7cc33ef2e9d4" providerId="ADAL" clId="{119001ED-8351-41E2-9EA0-2CF2AD5BCFBB}" dt="2020-07-06T01:08:11.028" v="6114" actId="164"/>
          <ac:spMkLst>
            <pc:docMk/>
            <pc:sldMk cId="1320838628" sldId="289"/>
            <ac:spMk id="9" creationId="{92E27995-35A2-4767-ABBD-BFAFEE6918CF}"/>
          </ac:spMkLst>
        </pc:spChg>
        <pc:spChg chg="mod topLvl">
          <ac:chgData name="Axel Kutschera" userId="49c0cfda-805c-4a15-abee-7cc33ef2e9d4" providerId="ADAL" clId="{119001ED-8351-41E2-9EA0-2CF2AD5BCFBB}" dt="2020-07-06T01:08:32.192" v="6115" actId="164"/>
          <ac:spMkLst>
            <pc:docMk/>
            <pc:sldMk cId="1320838628" sldId="289"/>
            <ac:spMk id="10" creationId="{5FE40EBD-C054-493D-8634-0C14BA333987}"/>
          </ac:spMkLst>
        </pc:spChg>
        <pc:spChg chg="mod topLvl">
          <ac:chgData name="Axel Kutschera" userId="49c0cfda-805c-4a15-abee-7cc33ef2e9d4" providerId="ADAL" clId="{119001ED-8351-41E2-9EA0-2CF2AD5BCFBB}" dt="2020-07-06T01:07:48.317" v="6112" actId="164"/>
          <ac:spMkLst>
            <pc:docMk/>
            <pc:sldMk cId="1320838628" sldId="289"/>
            <ac:spMk id="11" creationId="{D90E3617-92B4-4D61-95D2-C2D15EDDE5E7}"/>
          </ac:spMkLst>
        </pc:spChg>
        <pc:spChg chg="mod topLvl">
          <ac:chgData name="Axel Kutschera" userId="49c0cfda-805c-4a15-abee-7cc33ef2e9d4" providerId="ADAL" clId="{119001ED-8351-41E2-9EA0-2CF2AD5BCFBB}" dt="2020-07-06T01:08:11.028" v="6114" actId="164"/>
          <ac:spMkLst>
            <pc:docMk/>
            <pc:sldMk cId="1320838628" sldId="289"/>
            <ac:spMk id="12" creationId="{ECE470E6-EFA9-4025-9A15-57197D67CDB9}"/>
          </ac:spMkLst>
        </pc:spChg>
        <pc:spChg chg="mod topLvl">
          <ac:chgData name="Axel Kutschera" userId="49c0cfda-805c-4a15-abee-7cc33ef2e9d4" providerId="ADAL" clId="{119001ED-8351-41E2-9EA0-2CF2AD5BCFBB}" dt="2020-07-06T01:08:32.192" v="6115" actId="164"/>
          <ac:spMkLst>
            <pc:docMk/>
            <pc:sldMk cId="1320838628" sldId="289"/>
            <ac:spMk id="13" creationId="{324C6CAF-063F-41AF-BDAA-4882E5360AE2}"/>
          </ac:spMkLst>
        </pc:spChg>
        <pc:spChg chg="mod topLvl">
          <ac:chgData name="Axel Kutschera" userId="49c0cfda-805c-4a15-abee-7cc33ef2e9d4" providerId="ADAL" clId="{119001ED-8351-41E2-9EA0-2CF2AD5BCFBB}" dt="2020-07-06T01:08:11.028" v="6114" actId="164"/>
          <ac:spMkLst>
            <pc:docMk/>
            <pc:sldMk cId="1320838628" sldId="289"/>
            <ac:spMk id="22" creationId="{8A5F6E77-E465-4B0A-9C8C-C73CCABF8C45}"/>
          </ac:spMkLst>
        </pc:spChg>
        <pc:spChg chg="mod topLvl">
          <ac:chgData name="Axel Kutschera" userId="49c0cfda-805c-4a15-abee-7cc33ef2e9d4" providerId="ADAL" clId="{119001ED-8351-41E2-9EA0-2CF2AD5BCFBB}" dt="2020-07-06T01:08:11.028" v="6114" actId="164"/>
          <ac:spMkLst>
            <pc:docMk/>
            <pc:sldMk cId="1320838628" sldId="289"/>
            <ac:spMk id="23" creationId="{79C5FD59-ADCE-4C4E-AF55-41AF15E27E91}"/>
          </ac:spMkLst>
        </pc:spChg>
        <pc:spChg chg="mod topLvl">
          <ac:chgData name="Axel Kutschera" userId="49c0cfda-805c-4a15-abee-7cc33ef2e9d4" providerId="ADAL" clId="{119001ED-8351-41E2-9EA0-2CF2AD5BCFBB}" dt="2020-07-06T01:08:11.028" v="6114" actId="164"/>
          <ac:spMkLst>
            <pc:docMk/>
            <pc:sldMk cId="1320838628" sldId="289"/>
            <ac:spMk id="24" creationId="{CBBAADC7-3838-451D-85DE-BFA2CEFD887C}"/>
          </ac:spMkLst>
        </pc:spChg>
        <pc:spChg chg="mod topLvl">
          <ac:chgData name="Axel Kutschera" userId="49c0cfda-805c-4a15-abee-7cc33ef2e9d4" providerId="ADAL" clId="{119001ED-8351-41E2-9EA0-2CF2AD5BCFBB}" dt="2020-07-06T01:08:11.028" v="6114" actId="164"/>
          <ac:spMkLst>
            <pc:docMk/>
            <pc:sldMk cId="1320838628" sldId="289"/>
            <ac:spMk id="25" creationId="{90DD988F-34C9-4389-B9AD-8FE30087F010}"/>
          </ac:spMkLst>
        </pc:spChg>
        <pc:spChg chg="mod topLvl">
          <ac:chgData name="Axel Kutschera" userId="49c0cfda-805c-4a15-abee-7cc33ef2e9d4" providerId="ADAL" clId="{119001ED-8351-41E2-9EA0-2CF2AD5BCFBB}" dt="2020-07-06T01:08:11.028" v="6114" actId="164"/>
          <ac:spMkLst>
            <pc:docMk/>
            <pc:sldMk cId="1320838628" sldId="289"/>
            <ac:spMk id="26" creationId="{CFE564B9-9EDA-41A5-A939-DD259EA153FA}"/>
          </ac:spMkLst>
        </pc:spChg>
        <pc:spChg chg="mod topLvl">
          <ac:chgData name="Axel Kutschera" userId="49c0cfda-805c-4a15-abee-7cc33ef2e9d4" providerId="ADAL" clId="{119001ED-8351-41E2-9EA0-2CF2AD5BCFBB}" dt="2020-07-06T01:08:11.028" v="6114" actId="164"/>
          <ac:spMkLst>
            <pc:docMk/>
            <pc:sldMk cId="1320838628" sldId="289"/>
            <ac:spMk id="27" creationId="{11D5E7B3-EE4F-4943-B2FB-8837269680FB}"/>
          </ac:spMkLst>
        </pc:spChg>
        <pc:spChg chg="mod topLvl">
          <ac:chgData name="Axel Kutschera" userId="49c0cfda-805c-4a15-abee-7cc33ef2e9d4" providerId="ADAL" clId="{119001ED-8351-41E2-9EA0-2CF2AD5BCFBB}" dt="2020-07-06T01:08:11.028" v="6114" actId="164"/>
          <ac:spMkLst>
            <pc:docMk/>
            <pc:sldMk cId="1320838628" sldId="289"/>
            <ac:spMk id="28" creationId="{B2CD779D-EB5B-44E9-A8C9-72669E725024}"/>
          </ac:spMkLst>
        </pc:spChg>
        <pc:spChg chg="mod topLvl">
          <ac:chgData name="Axel Kutschera" userId="49c0cfda-805c-4a15-abee-7cc33ef2e9d4" providerId="ADAL" clId="{119001ED-8351-41E2-9EA0-2CF2AD5BCFBB}" dt="2020-07-06T01:08:11.028" v="6114" actId="164"/>
          <ac:spMkLst>
            <pc:docMk/>
            <pc:sldMk cId="1320838628" sldId="289"/>
            <ac:spMk id="29" creationId="{405F710A-9A20-480D-83AC-7E244DA56424}"/>
          </ac:spMkLst>
        </pc:spChg>
        <pc:spChg chg="mod topLvl">
          <ac:chgData name="Axel Kutschera" userId="49c0cfda-805c-4a15-abee-7cc33ef2e9d4" providerId="ADAL" clId="{119001ED-8351-41E2-9EA0-2CF2AD5BCFBB}" dt="2020-07-06T01:09:12.778" v="6148" actId="207"/>
          <ac:spMkLst>
            <pc:docMk/>
            <pc:sldMk cId="1320838628" sldId="289"/>
            <ac:spMk id="30" creationId="{CB80D1FC-27AE-4B6F-B9DA-32B3D33BE709}"/>
          </ac:spMkLst>
        </pc:spChg>
        <pc:spChg chg="mod">
          <ac:chgData name="Axel Kutschera" userId="49c0cfda-805c-4a15-abee-7cc33ef2e9d4" providerId="ADAL" clId="{119001ED-8351-41E2-9EA0-2CF2AD5BCFBB}" dt="2020-07-06T01:08:11.028" v="6114" actId="164"/>
          <ac:spMkLst>
            <pc:docMk/>
            <pc:sldMk cId="1320838628" sldId="289"/>
            <ac:spMk id="31" creationId="{AADCE60F-0987-437D-93F1-F05700C17333}"/>
          </ac:spMkLst>
        </pc:spChg>
        <pc:spChg chg="mod">
          <ac:chgData name="Axel Kutschera" userId="49c0cfda-805c-4a15-abee-7cc33ef2e9d4" providerId="ADAL" clId="{119001ED-8351-41E2-9EA0-2CF2AD5BCFBB}" dt="2020-07-06T01:07:48.317" v="6112" actId="164"/>
          <ac:spMkLst>
            <pc:docMk/>
            <pc:sldMk cId="1320838628" sldId="289"/>
            <ac:spMk id="32" creationId="{DB844E42-3F6B-4CEB-A7CA-4C7C4123B3E2}"/>
          </ac:spMkLst>
        </pc:spChg>
        <pc:spChg chg="mod">
          <ac:chgData name="Axel Kutschera" userId="49c0cfda-805c-4a15-abee-7cc33ef2e9d4" providerId="ADAL" clId="{119001ED-8351-41E2-9EA0-2CF2AD5BCFBB}" dt="2020-07-06T01:08:11.028" v="6114" actId="164"/>
          <ac:spMkLst>
            <pc:docMk/>
            <pc:sldMk cId="1320838628" sldId="289"/>
            <ac:spMk id="33" creationId="{70904ABB-867E-4442-B327-7CE2C8B3545F}"/>
          </ac:spMkLst>
        </pc:spChg>
        <pc:spChg chg="mod topLvl">
          <ac:chgData name="Axel Kutschera" userId="49c0cfda-805c-4a15-abee-7cc33ef2e9d4" providerId="ADAL" clId="{119001ED-8351-41E2-9EA0-2CF2AD5BCFBB}" dt="2020-07-06T01:08:11.028" v="6114" actId="164"/>
          <ac:spMkLst>
            <pc:docMk/>
            <pc:sldMk cId="1320838628" sldId="289"/>
            <ac:spMk id="35" creationId="{2F06F655-447E-4C65-B994-506A6CD16D29}"/>
          </ac:spMkLst>
        </pc:spChg>
        <pc:spChg chg="mod topLvl">
          <ac:chgData name="Axel Kutschera" userId="49c0cfda-805c-4a15-abee-7cc33ef2e9d4" providerId="ADAL" clId="{119001ED-8351-41E2-9EA0-2CF2AD5BCFBB}" dt="2020-07-06T01:08:11.028" v="6114" actId="164"/>
          <ac:spMkLst>
            <pc:docMk/>
            <pc:sldMk cId="1320838628" sldId="289"/>
            <ac:spMk id="36" creationId="{6B46B021-7F7F-43E6-8BAA-42E471EAC983}"/>
          </ac:spMkLst>
        </pc:spChg>
        <pc:spChg chg="mod topLvl">
          <ac:chgData name="Axel Kutschera" userId="49c0cfda-805c-4a15-abee-7cc33ef2e9d4" providerId="ADAL" clId="{119001ED-8351-41E2-9EA0-2CF2AD5BCFBB}" dt="2020-07-06T01:08:11.028" v="6114" actId="164"/>
          <ac:spMkLst>
            <pc:docMk/>
            <pc:sldMk cId="1320838628" sldId="289"/>
            <ac:spMk id="38" creationId="{8EB64550-7B8C-497E-9683-EF998D2EA9B8}"/>
          </ac:spMkLst>
        </pc:spChg>
        <pc:spChg chg="mod topLvl">
          <ac:chgData name="Axel Kutschera" userId="49c0cfda-805c-4a15-abee-7cc33ef2e9d4" providerId="ADAL" clId="{119001ED-8351-41E2-9EA0-2CF2AD5BCFBB}" dt="2020-07-06T01:08:11.028" v="6114" actId="164"/>
          <ac:spMkLst>
            <pc:docMk/>
            <pc:sldMk cId="1320838628" sldId="289"/>
            <ac:spMk id="39" creationId="{B3D39201-A4A4-4764-A590-885D5E4A7EF2}"/>
          </ac:spMkLst>
        </pc:spChg>
        <pc:spChg chg="mod topLvl">
          <ac:chgData name="Axel Kutschera" userId="49c0cfda-805c-4a15-abee-7cc33ef2e9d4" providerId="ADAL" clId="{119001ED-8351-41E2-9EA0-2CF2AD5BCFBB}" dt="2020-07-06T01:08:11.028" v="6114" actId="164"/>
          <ac:spMkLst>
            <pc:docMk/>
            <pc:sldMk cId="1320838628" sldId="289"/>
            <ac:spMk id="41" creationId="{B0926861-D9EF-41FA-99B7-A3416214E0AF}"/>
          </ac:spMkLst>
        </pc:spChg>
        <pc:spChg chg="mod topLvl">
          <ac:chgData name="Axel Kutschera" userId="49c0cfda-805c-4a15-abee-7cc33ef2e9d4" providerId="ADAL" clId="{119001ED-8351-41E2-9EA0-2CF2AD5BCFBB}" dt="2020-07-06T01:08:11.028" v="6114" actId="164"/>
          <ac:spMkLst>
            <pc:docMk/>
            <pc:sldMk cId="1320838628" sldId="289"/>
            <ac:spMk id="42" creationId="{2B50FC02-DA52-4445-BCB3-9E1AB2695416}"/>
          </ac:spMkLst>
        </pc:spChg>
        <pc:spChg chg="mod topLvl">
          <ac:chgData name="Axel Kutschera" userId="49c0cfda-805c-4a15-abee-7cc33ef2e9d4" providerId="ADAL" clId="{119001ED-8351-41E2-9EA0-2CF2AD5BCFBB}" dt="2020-07-06T01:08:11.028" v="6114" actId="164"/>
          <ac:spMkLst>
            <pc:docMk/>
            <pc:sldMk cId="1320838628" sldId="289"/>
            <ac:spMk id="44" creationId="{C01F1380-9DC3-45D1-A60D-C7345E9B1119}"/>
          </ac:spMkLst>
        </pc:spChg>
        <pc:spChg chg="mod topLvl">
          <ac:chgData name="Axel Kutschera" userId="49c0cfda-805c-4a15-abee-7cc33ef2e9d4" providerId="ADAL" clId="{119001ED-8351-41E2-9EA0-2CF2AD5BCFBB}" dt="2020-07-06T01:08:11.028" v="6114" actId="164"/>
          <ac:spMkLst>
            <pc:docMk/>
            <pc:sldMk cId="1320838628" sldId="289"/>
            <ac:spMk id="45" creationId="{0BD75A8B-CBA6-4188-B7F4-5767AEC5287D}"/>
          </ac:spMkLst>
        </pc:spChg>
        <pc:spChg chg="mod topLvl">
          <ac:chgData name="Axel Kutschera" userId="49c0cfda-805c-4a15-abee-7cc33ef2e9d4" providerId="ADAL" clId="{119001ED-8351-41E2-9EA0-2CF2AD5BCFBB}" dt="2020-07-06T01:09:24.132" v="6160" actId="207"/>
          <ac:spMkLst>
            <pc:docMk/>
            <pc:sldMk cId="1320838628" sldId="289"/>
            <ac:spMk id="50" creationId="{47BBC127-1CF8-40BB-8F50-9CD58D3F02C7}"/>
          </ac:spMkLst>
        </pc:spChg>
        <pc:spChg chg="mod topLvl">
          <ac:chgData name="Axel Kutschera" userId="49c0cfda-805c-4a15-abee-7cc33ef2e9d4" providerId="ADAL" clId="{119001ED-8351-41E2-9EA0-2CF2AD5BCFBB}" dt="2020-07-06T01:08:11.028" v="6114" actId="164"/>
          <ac:spMkLst>
            <pc:docMk/>
            <pc:sldMk cId="1320838628" sldId="289"/>
            <ac:spMk id="51" creationId="{46DE14A7-CD66-4ABF-8382-73252B01B9C2}"/>
          </ac:spMkLst>
        </pc:spChg>
        <pc:spChg chg="mod topLvl">
          <ac:chgData name="Axel Kutschera" userId="49c0cfda-805c-4a15-abee-7cc33ef2e9d4" providerId="ADAL" clId="{119001ED-8351-41E2-9EA0-2CF2AD5BCFBB}" dt="2020-07-06T01:08:32.192" v="6115" actId="164"/>
          <ac:spMkLst>
            <pc:docMk/>
            <pc:sldMk cId="1320838628" sldId="289"/>
            <ac:spMk id="52" creationId="{B8A527AC-C69C-49C6-A28D-0B1D247B4088}"/>
          </ac:spMkLst>
        </pc:spChg>
        <pc:spChg chg="del mod topLvl">
          <ac:chgData name="Axel Kutschera" userId="49c0cfda-805c-4a15-abee-7cc33ef2e9d4" providerId="ADAL" clId="{119001ED-8351-41E2-9EA0-2CF2AD5BCFBB}" dt="2020-07-06T01:11:19.191" v="6168" actId="478"/>
          <ac:spMkLst>
            <pc:docMk/>
            <pc:sldMk cId="1320838628" sldId="289"/>
            <ac:spMk id="53" creationId="{D31003E4-754B-4984-B855-CD70626AF481}"/>
          </ac:spMkLst>
        </pc:spChg>
        <pc:spChg chg="mod topLvl">
          <ac:chgData name="Axel Kutschera" userId="49c0cfda-805c-4a15-abee-7cc33ef2e9d4" providerId="ADAL" clId="{119001ED-8351-41E2-9EA0-2CF2AD5BCFBB}" dt="2020-07-06T01:08:11.028" v="6114" actId="164"/>
          <ac:spMkLst>
            <pc:docMk/>
            <pc:sldMk cId="1320838628" sldId="289"/>
            <ac:spMk id="54" creationId="{E502AED9-DF28-4C79-9C54-62D6A6563BFF}"/>
          </ac:spMkLst>
        </pc:spChg>
        <pc:spChg chg="mod topLvl">
          <ac:chgData name="Axel Kutschera" userId="49c0cfda-805c-4a15-abee-7cc33ef2e9d4" providerId="ADAL" clId="{119001ED-8351-41E2-9EA0-2CF2AD5BCFBB}" dt="2020-07-06T01:08:32.192" v="6115" actId="164"/>
          <ac:spMkLst>
            <pc:docMk/>
            <pc:sldMk cId="1320838628" sldId="289"/>
            <ac:spMk id="55" creationId="{3A2EA6AB-1B85-4C6C-A9D8-4E21039B8E7B}"/>
          </ac:spMkLst>
        </pc:spChg>
        <pc:spChg chg="mod topLvl">
          <ac:chgData name="Axel Kutschera" userId="49c0cfda-805c-4a15-abee-7cc33ef2e9d4" providerId="ADAL" clId="{119001ED-8351-41E2-9EA0-2CF2AD5BCFBB}" dt="2020-07-06T01:08:11.028" v="6114" actId="164"/>
          <ac:spMkLst>
            <pc:docMk/>
            <pc:sldMk cId="1320838628" sldId="289"/>
            <ac:spMk id="64" creationId="{959163C1-FF95-4236-B74F-8FAC1FCCD117}"/>
          </ac:spMkLst>
        </pc:spChg>
        <pc:spChg chg="add del mod topLvl">
          <ac:chgData name="Axel Kutschera" userId="49c0cfda-805c-4a15-abee-7cc33ef2e9d4" providerId="ADAL" clId="{119001ED-8351-41E2-9EA0-2CF2AD5BCFBB}" dt="2020-07-06T01:08:11.028" v="6114" actId="164"/>
          <ac:spMkLst>
            <pc:docMk/>
            <pc:sldMk cId="1320838628" sldId="289"/>
            <ac:spMk id="65" creationId="{AE33FD34-05F7-4B15-ACB9-199F9FA2C22D}"/>
          </ac:spMkLst>
        </pc:spChg>
        <pc:spChg chg="mod topLvl">
          <ac:chgData name="Axel Kutschera" userId="49c0cfda-805c-4a15-abee-7cc33ef2e9d4" providerId="ADAL" clId="{119001ED-8351-41E2-9EA0-2CF2AD5BCFBB}" dt="2020-07-06T01:08:11.028" v="6114" actId="164"/>
          <ac:spMkLst>
            <pc:docMk/>
            <pc:sldMk cId="1320838628" sldId="289"/>
            <ac:spMk id="66" creationId="{78703427-723C-41DD-94A5-C995874B039F}"/>
          </ac:spMkLst>
        </pc:spChg>
        <pc:spChg chg="mod topLvl">
          <ac:chgData name="Axel Kutschera" userId="49c0cfda-805c-4a15-abee-7cc33ef2e9d4" providerId="ADAL" clId="{119001ED-8351-41E2-9EA0-2CF2AD5BCFBB}" dt="2020-07-06T01:08:11.028" v="6114" actId="164"/>
          <ac:spMkLst>
            <pc:docMk/>
            <pc:sldMk cId="1320838628" sldId="289"/>
            <ac:spMk id="67" creationId="{B97BC676-F355-4BFD-890C-6504D6F45498}"/>
          </ac:spMkLst>
        </pc:spChg>
        <pc:spChg chg="mod topLvl">
          <ac:chgData name="Axel Kutschera" userId="49c0cfda-805c-4a15-abee-7cc33ef2e9d4" providerId="ADAL" clId="{119001ED-8351-41E2-9EA0-2CF2AD5BCFBB}" dt="2020-07-06T01:08:11.028" v="6114" actId="164"/>
          <ac:spMkLst>
            <pc:docMk/>
            <pc:sldMk cId="1320838628" sldId="289"/>
            <ac:spMk id="68" creationId="{708FFFEA-439B-4736-BC15-1C92FD2E42B8}"/>
          </ac:spMkLst>
        </pc:spChg>
        <pc:spChg chg="mod topLvl">
          <ac:chgData name="Axel Kutschera" userId="49c0cfda-805c-4a15-abee-7cc33ef2e9d4" providerId="ADAL" clId="{119001ED-8351-41E2-9EA0-2CF2AD5BCFBB}" dt="2020-07-06T01:08:11.028" v="6114" actId="164"/>
          <ac:spMkLst>
            <pc:docMk/>
            <pc:sldMk cId="1320838628" sldId="289"/>
            <ac:spMk id="69" creationId="{9EA7445C-1B0D-483D-91DB-FBECBC8C1D63}"/>
          </ac:spMkLst>
        </pc:spChg>
        <pc:spChg chg="mod topLvl">
          <ac:chgData name="Axel Kutschera" userId="49c0cfda-805c-4a15-abee-7cc33ef2e9d4" providerId="ADAL" clId="{119001ED-8351-41E2-9EA0-2CF2AD5BCFBB}" dt="2020-07-06T01:08:11.028" v="6114" actId="164"/>
          <ac:spMkLst>
            <pc:docMk/>
            <pc:sldMk cId="1320838628" sldId="289"/>
            <ac:spMk id="70" creationId="{0ACB3214-FE5B-4C72-87A9-234023AA0427}"/>
          </ac:spMkLst>
        </pc:spChg>
        <pc:spChg chg="mod topLvl">
          <ac:chgData name="Axel Kutschera" userId="49c0cfda-805c-4a15-abee-7cc33ef2e9d4" providerId="ADAL" clId="{119001ED-8351-41E2-9EA0-2CF2AD5BCFBB}" dt="2020-07-06T01:08:11.028" v="6114" actId="164"/>
          <ac:spMkLst>
            <pc:docMk/>
            <pc:sldMk cId="1320838628" sldId="289"/>
            <ac:spMk id="71" creationId="{B771ECE5-A81F-4CFD-B2BD-61B77DD69CF7}"/>
          </ac:spMkLst>
        </pc:spChg>
        <pc:spChg chg="mod topLvl">
          <ac:chgData name="Axel Kutschera" userId="49c0cfda-805c-4a15-abee-7cc33ef2e9d4" providerId="ADAL" clId="{119001ED-8351-41E2-9EA0-2CF2AD5BCFBB}" dt="2020-07-06T01:06:17.155" v="6110" actId="164"/>
          <ac:spMkLst>
            <pc:docMk/>
            <pc:sldMk cId="1320838628" sldId="289"/>
            <ac:spMk id="112" creationId="{00D23703-5D42-4BE9-974F-D4952F664ACA}"/>
          </ac:spMkLst>
        </pc:spChg>
        <pc:spChg chg="mod topLvl">
          <ac:chgData name="Axel Kutschera" userId="49c0cfda-805c-4a15-abee-7cc33ef2e9d4" providerId="ADAL" clId="{119001ED-8351-41E2-9EA0-2CF2AD5BCFBB}" dt="2020-07-06T01:06:17.155" v="6110" actId="164"/>
          <ac:spMkLst>
            <pc:docMk/>
            <pc:sldMk cId="1320838628" sldId="289"/>
            <ac:spMk id="113" creationId="{3A06093A-0544-4718-9096-B38B0C9D734C}"/>
          </ac:spMkLst>
        </pc:spChg>
        <pc:spChg chg="mod topLvl">
          <ac:chgData name="Axel Kutschera" userId="49c0cfda-805c-4a15-abee-7cc33ef2e9d4" providerId="ADAL" clId="{119001ED-8351-41E2-9EA0-2CF2AD5BCFBB}" dt="2020-07-06T01:07:48.317" v="6112" actId="164"/>
          <ac:spMkLst>
            <pc:docMk/>
            <pc:sldMk cId="1320838628" sldId="289"/>
            <ac:spMk id="132" creationId="{88EDEAF1-B348-4486-A74D-ED8651916C05}"/>
          </ac:spMkLst>
        </pc:spChg>
        <pc:spChg chg="mod topLvl">
          <ac:chgData name="Axel Kutschera" userId="49c0cfda-805c-4a15-abee-7cc33ef2e9d4" providerId="ADAL" clId="{119001ED-8351-41E2-9EA0-2CF2AD5BCFBB}" dt="2020-07-06T01:07:48.317" v="6112" actId="164"/>
          <ac:spMkLst>
            <pc:docMk/>
            <pc:sldMk cId="1320838628" sldId="289"/>
            <ac:spMk id="133" creationId="{7BD95FC7-8321-471B-8782-C4D3C48CF18A}"/>
          </ac:spMkLst>
        </pc:spChg>
        <pc:spChg chg="mod">
          <ac:chgData name="Axel Kutschera" userId="49c0cfda-805c-4a15-abee-7cc33ef2e9d4" providerId="ADAL" clId="{119001ED-8351-41E2-9EA0-2CF2AD5BCFBB}" dt="2020-07-06T01:07:48.317" v="6112" actId="164"/>
          <ac:spMkLst>
            <pc:docMk/>
            <pc:sldMk cId="1320838628" sldId="289"/>
            <ac:spMk id="134" creationId="{C32A3E9D-8032-497F-AE43-7CDB3A6E0B54}"/>
          </ac:spMkLst>
        </pc:spChg>
        <pc:spChg chg="mod">
          <ac:chgData name="Axel Kutschera" userId="49c0cfda-805c-4a15-abee-7cc33ef2e9d4" providerId="ADAL" clId="{119001ED-8351-41E2-9EA0-2CF2AD5BCFBB}" dt="2020-07-06T01:10:19.533" v="6163" actId="164"/>
          <ac:spMkLst>
            <pc:docMk/>
            <pc:sldMk cId="1320838628" sldId="289"/>
            <ac:spMk id="135" creationId="{A2C352E9-B463-4B1D-BAC4-D6EB9AEF7FF0}"/>
          </ac:spMkLst>
        </pc:spChg>
        <pc:grpChg chg="del">
          <ac:chgData name="Axel Kutschera" userId="49c0cfda-805c-4a15-abee-7cc33ef2e9d4" providerId="ADAL" clId="{119001ED-8351-41E2-9EA0-2CF2AD5BCFBB}" dt="2020-07-06T01:01:34.076" v="6096" actId="165"/>
          <ac:grpSpMkLst>
            <pc:docMk/>
            <pc:sldMk cId="1320838628" sldId="289"/>
            <ac:grpSpMk id="7" creationId="{CF5135B9-08C7-4F26-A666-F03DBCBE2B84}"/>
          </ac:grpSpMkLst>
        </pc:grpChg>
        <pc:grpChg chg="del mod topLvl">
          <ac:chgData name="Axel Kutschera" userId="49c0cfda-805c-4a15-abee-7cc33ef2e9d4" providerId="ADAL" clId="{119001ED-8351-41E2-9EA0-2CF2AD5BCFBB}" dt="2020-07-06T01:04:35.677" v="6102" actId="165"/>
          <ac:grpSpMkLst>
            <pc:docMk/>
            <pc:sldMk cId="1320838628" sldId="289"/>
            <ac:grpSpMk id="14" creationId="{9231C679-9FA7-4862-9932-AF4D156BD3A8}"/>
          </ac:grpSpMkLst>
        </pc:grpChg>
        <pc:grpChg chg="del mod topLvl">
          <ac:chgData name="Axel Kutschera" userId="49c0cfda-805c-4a15-abee-7cc33ef2e9d4" providerId="ADAL" clId="{119001ED-8351-41E2-9EA0-2CF2AD5BCFBB}" dt="2020-07-06T01:04:35.677" v="6102" actId="165"/>
          <ac:grpSpMkLst>
            <pc:docMk/>
            <pc:sldMk cId="1320838628" sldId="289"/>
            <ac:grpSpMk id="15" creationId="{8ADF2F99-3579-4CC4-B535-B3D46000C624}"/>
          </ac:grpSpMkLst>
        </pc:grpChg>
        <pc:grpChg chg="del mod topLvl">
          <ac:chgData name="Axel Kutschera" userId="49c0cfda-805c-4a15-abee-7cc33ef2e9d4" providerId="ADAL" clId="{119001ED-8351-41E2-9EA0-2CF2AD5BCFBB}" dt="2020-07-06T01:04:35.677" v="6102" actId="165"/>
          <ac:grpSpMkLst>
            <pc:docMk/>
            <pc:sldMk cId="1320838628" sldId="289"/>
            <ac:grpSpMk id="16" creationId="{D38E5B20-6FD0-4008-8EEA-DA5376118E76}"/>
          </ac:grpSpMkLst>
        </pc:grpChg>
        <pc:grpChg chg="del mod topLvl">
          <ac:chgData name="Axel Kutschera" userId="49c0cfda-805c-4a15-abee-7cc33ef2e9d4" providerId="ADAL" clId="{119001ED-8351-41E2-9EA0-2CF2AD5BCFBB}" dt="2020-07-06T01:04:35.677" v="6102" actId="165"/>
          <ac:grpSpMkLst>
            <pc:docMk/>
            <pc:sldMk cId="1320838628" sldId="289"/>
            <ac:grpSpMk id="17" creationId="{05E40701-13D1-446F-A530-59907B2B8946}"/>
          </ac:grpSpMkLst>
        </pc:grpChg>
        <pc:grpChg chg="del">
          <ac:chgData name="Axel Kutschera" userId="49c0cfda-805c-4a15-abee-7cc33ef2e9d4" providerId="ADAL" clId="{119001ED-8351-41E2-9EA0-2CF2AD5BCFBB}" dt="2020-07-06T01:04:35.677" v="6102" actId="165"/>
          <ac:grpSpMkLst>
            <pc:docMk/>
            <pc:sldMk cId="1320838628" sldId="289"/>
            <ac:grpSpMk id="34" creationId="{4948A866-480D-48DC-BF8F-C16FC2B7B273}"/>
          </ac:grpSpMkLst>
        </pc:grpChg>
        <pc:grpChg chg="del">
          <ac:chgData name="Axel Kutschera" userId="49c0cfda-805c-4a15-abee-7cc33ef2e9d4" providerId="ADAL" clId="{119001ED-8351-41E2-9EA0-2CF2AD5BCFBB}" dt="2020-07-06T01:04:35.677" v="6102" actId="165"/>
          <ac:grpSpMkLst>
            <pc:docMk/>
            <pc:sldMk cId="1320838628" sldId="289"/>
            <ac:grpSpMk id="37" creationId="{4E32B4A3-3F6C-4C2B-B83A-C4B857DEA5FD}"/>
          </ac:grpSpMkLst>
        </pc:grpChg>
        <pc:grpChg chg="del">
          <ac:chgData name="Axel Kutschera" userId="49c0cfda-805c-4a15-abee-7cc33ef2e9d4" providerId="ADAL" clId="{119001ED-8351-41E2-9EA0-2CF2AD5BCFBB}" dt="2020-07-06T01:04:35.677" v="6102" actId="165"/>
          <ac:grpSpMkLst>
            <pc:docMk/>
            <pc:sldMk cId="1320838628" sldId="289"/>
            <ac:grpSpMk id="40" creationId="{D15EDFEE-4156-4E49-BF6E-67276D1A65B0}"/>
          </ac:grpSpMkLst>
        </pc:grpChg>
        <pc:grpChg chg="del">
          <ac:chgData name="Axel Kutschera" userId="49c0cfda-805c-4a15-abee-7cc33ef2e9d4" providerId="ADAL" clId="{119001ED-8351-41E2-9EA0-2CF2AD5BCFBB}" dt="2020-07-06T01:04:35.677" v="6102" actId="165"/>
          <ac:grpSpMkLst>
            <pc:docMk/>
            <pc:sldMk cId="1320838628" sldId="289"/>
            <ac:grpSpMk id="43" creationId="{D8ED144B-D234-4AEC-AB37-7183CA286E20}"/>
          </ac:grpSpMkLst>
        </pc:grpChg>
        <pc:grpChg chg="del">
          <ac:chgData name="Axel Kutschera" userId="49c0cfda-805c-4a15-abee-7cc33ef2e9d4" providerId="ADAL" clId="{119001ED-8351-41E2-9EA0-2CF2AD5BCFBB}" dt="2020-07-06T01:04:35.677" v="6102" actId="165"/>
          <ac:grpSpMkLst>
            <pc:docMk/>
            <pc:sldMk cId="1320838628" sldId="289"/>
            <ac:grpSpMk id="49" creationId="{6A650418-6F81-4DB0-B53B-BEACAD389CF6}"/>
          </ac:grpSpMkLst>
        </pc:grpChg>
        <pc:grpChg chg="del mod topLvl">
          <ac:chgData name="Axel Kutschera" userId="49c0cfda-805c-4a15-abee-7cc33ef2e9d4" providerId="ADAL" clId="{119001ED-8351-41E2-9EA0-2CF2AD5BCFBB}" dt="2020-07-06T01:04:49.927" v="6103" actId="165"/>
          <ac:grpSpMkLst>
            <pc:docMk/>
            <pc:sldMk cId="1320838628" sldId="289"/>
            <ac:grpSpMk id="56" creationId="{4D4C3795-FC5D-4FBB-A1C0-1EE59D6014D9}"/>
          </ac:grpSpMkLst>
        </pc:grpChg>
        <pc:grpChg chg="del mod topLvl">
          <ac:chgData name="Axel Kutschera" userId="49c0cfda-805c-4a15-abee-7cc33ef2e9d4" providerId="ADAL" clId="{119001ED-8351-41E2-9EA0-2CF2AD5BCFBB}" dt="2020-07-06T01:04:49.927" v="6103" actId="165"/>
          <ac:grpSpMkLst>
            <pc:docMk/>
            <pc:sldMk cId="1320838628" sldId="289"/>
            <ac:grpSpMk id="57" creationId="{E5D790F1-B31F-47FF-8C52-130FDA5482FD}"/>
          </ac:grpSpMkLst>
        </pc:grpChg>
        <pc:grpChg chg="del mod topLvl">
          <ac:chgData name="Axel Kutschera" userId="49c0cfda-805c-4a15-abee-7cc33ef2e9d4" providerId="ADAL" clId="{119001ED-8351-41E2-9EA0-2CF2AD5BCFBB}" dt="2020-07-06T01:04:49.927" v="6103" actId="165"/>
          <ac:grpSpMkLst>
            <pc:docMk/>
            <pc:sldMk cId="1320838628" sldId="289"/>
            <ac:grpSpMk id="58" creationId="{3963C676-80B2-453E-AE76-1CA402E0AAEE}"/>
          </ac:grpSpMkLst>
        </pc:grpChg>
        <pc:grpChg chg="del mod topLvl">
          <ac:chgData name="Axel Kutschera" userId="49c0cfda-805c-4a15-abee-7cc33ef2e9d4" providerId="ADAL" clId="{119001ED-8351-41E2-9EA0-2CF2AD5BCFBB}" dt="2020-07-06T01:04:49.927" v="6103" actId="165"/>
          <ac:grpSpMkLst>
            <pc:docMk/>
            <pc:sldMk cId="1320838628" sldId="289"/>
            <ac:grpSpMk id="59" creationId="{DC2CA905-C1B0-463A-B857-633A21B2FE85}"/>
          </ac:grpSpMkLst>
        </pc:grpChg>
        <pc:grpChg chg="add del mod">
          <ac:chgData name="Axel Kutschera" userId="49c0cfda-805c-4a15-abee-7cc33ef2e9d4" providerId="ADAL" clId="{119001ED-8351-41E2-9EA0-2CF2AD5BCFBB}" dt="2020-07-06T01:04:35.677" v="6102" actId="165"/>
          <ac:grpSpMkLst>
            <pc:docMk/>
            <pc:sldMk cId="1320838628" sldId="289"/>
            <ac:grpSpMk id="74" creationId="{5F7692B1-9B26-4850-806D-D030B3B49470}"/>
          </ac:grpSpMkLst>
        </pc:grpChg>
        <pc:grpChg chg="add del mod">
          <ac:chgData name="Axel Kutschera" userId="49c0cfda-805c-4a15-abee-7cc33ef2e9d4" providerId="ADAL" clId="{119001ED-8351-41E2-9EA0-2CF2AD5BCFBB}" dt="2020-07-06T01:04:35.677" v="6102" actId="165"/>
          <ac:grpSpMkLst>
            <pc:docMk/>
            <pc:sldMk cId="1320838628" sldId="289"/>
            <ac:grpSpMk id="79" creationId="{9A7FD0BE-8253-419C-9B99-C085D59F52D8}"/>
          </ac:grpSpMkLst>
        </pc:grpChg>
        <pc:grpChg chg="add del mod">
          <ac:chgData name="Axel Kutschera" userId="49c0cfda-805c-4a15-abee-7cc33ef2e9d4" providerId="ADAL" clId="{119001ED-8351-41E2-9EA0-2CF2AD5BCFBB}" dt="2020-07-06T01:04:35.677" v="6102" actId="165"/>
          <ac:grpSpMkLst>
            <pc:docMk/>
            <pc:sldMk cId="1320838628" sldId="289"/>
            <ac:grpSpMk id="80" creationId="{198C5526-558C-4552-899B-05BC7DCB4C58}"/>
          </ac:grpSpMkLst>
        </pc:grpChg>
        <pc:grpChg chg="add del mod">
          <ac:chgData name="Axel Kutschera" userId="49c0cfda-805c-4a15-abee-7cc33ef2e9d4" providerId="ADAL" clId="{119001ED-8351-41E2-9EA0-2CF2AD5BCFBB}" dt="2020-07-06T01:04:35.677" v="6102" actId="165"/>
          <ac:grpSpMkLst>
            <pc:docMk/>
            <pc:sldMk cId="1320838628" sldId="289"/>
            <ac:grpSpMk id="81" creationId="{7AEC5960-794B-4DBE-87F6-99A8A973575B}"/>
          </ac:grpSpMkLst>
        </pc:grpChg>
        <pc:grpChg chg="add del mod">
          <ac:chgData name="Axel Kutschera" userId="49c0cfda-805c-4a15-abee-7cc33ef2e9d4" providerId="ADAL" clId="{119001ED-8351-41E2-9EA0-2CF2AD5BCFBB}" dt="2020-07-06T01:04:35.677" v="6102" actId="165"/>
          <ac:grpSpMkLst>
            <pc:docMk/>
            <pc:sldMk cId="1320838628" sldId="289"/>
            <ac:grpSpMk id="82" creationId="{668AB26E-3D65-40F0-A32A-5F1DB40D2A3D}"/>
          </ac:grpSpMkLst>
        </pc:grpChg>
        <pc:grpChg chg="add mod">
          <ac:chgData name="Axel Kutschera" userId="49c0cfda-805c-4a15-abee-7cc33ef2e9d4" providerId="ADAL" clId="{119001ED-8351-41E2-9EA0-2CF2AD5BCFBB}" dt="2020-07-06T01:05:39.689" v="6108" actId="164"/>
          <ac:grpSpMkLst>
            <pc:docMk/>
            <pc:sldMk cId="1320838628" sldId="289"/>
            <ac:grpSpMk id="83" creationId="{7E182004-5C14-4006-A89A-C9C85AEA60DA}"/>
          </ac:grpSpMkLst>
        </pc:grpChg>
        <pc:grpChg chg="add mod">
          <ac:chgData name="Axel Kutschera" userId="49c0cfda-805c-4a15-abee-7cc33ef2e9d4" providerId="ADAL" clId="{119001ED-8351-41E2-9EA0-2CF2AD5BCFBB}" dt="2020-07-06T01:10:19.533" v="6163" actId="164"/>
          <ac:grpSpMkLst>
            <pc:docMk/>
            <pc:sldMk cId="1320838628" sldId="289"/>
            <ac:grpSpMk id="84" creationId="{65D8B4A2-A7BC-4B72-B5A8-175234EB7E1B}"/>
          </ac:grpSpMkLst>
        </pc:grpChg>
        <pc:grpChg chg="add del mod">
          <ac:chgData name="Axel Kutschera" userId="49c0cfda-805c-4a15-abee-7cc33ef2e9d4" providerId="ADAL" clId="{119001ED-8351-41E2-9EA0-2CF2AD5BCFBB}" dt="2020-07-06T01:11:15.271" v="6167"/>
          <ac:grpSpMkLst>
            <pc:docMk/>
            <pc:sldMk cId="1320838628" sldId="289"/>
            <ac:grpSpMk id="87" creationId="{14EF6501-3A72-4707-B5DD-EC224624D870}"/>
          </ac:grpSpMkLst>
        </pc:grpChg>
        <pc:grpChg chg="add mod">
          <ac:chgData name="Axel Kutschera" userId="49c0cfda-805c-4a15-abee-7cc33ef2e9d4" providerId="ADAL" clId="{119001ED-8351-41E2-9EA0-2CF2AD5BCFBB}" dt="2020-07-06T01:08:11.028" v="6114" actId="164"/>
          <ac:grpSpMkLst>
            <pc:docMk/>
            <pc:sldMk cId="1320838628" sldId="289"/>
            <ac:grpSpMk id="88" creationId="{4594604A-50D7-4698-BA21-8511DA4B86C6}"/>
          </ac:grpSpMkLst>
        </pc:grpChg>
        <pc:grpChg chg="add mod">
          <ac:chgData name="Axel Kutschera" userId="49c0cfda-805c-4a15-abee-7cc33ef2e9d4" providerId="ADAL" clId="{119001ED-8351-41E2-9EA0-2CF2AD5BCFBB}" dt="2020-07-06T01:08:32.192" v="6115" actId="164"/>
          <ac:grpSpMkLst>
            <pc:docMk/>
            <pc:sldMk cId="1320838628" sldId="289"/>
            <ac:grpSpMk id="89" creationId="{F42A3897-5844-4813-93A5-367EFF216A1B}"/>
          </ac:grpSpMkLst>
        </pc:grpChg>
        <pc:grpChg chg="add mod">
          <ac:chgData name="Axel Kutschera" userId="49c0cfda-805c-4a15-abee-7cc33ef2e9d4" providerId="ADAL" clId="{119001ED-8351-41E2-9EA0-2CF2AD5BCFBB}" dt="2020-07-06T01:10:38.734" v="6164" actId="164"/>
          <ac:grpSpMkLst>
            <pc:docMk/>
            <pc:sldMk cId="1320838628" sldId="289"/>
            <ac:grpSpMk id="91" creationId="{84E75090-087F-45A2-BB8A-431985DA945C}"/>
          </ac:grpSpMkLst>
        </pc:grpChg>
        <pc:grpChg chg="add mod">
          <ac:chgData name="Axel Kutschera" userId="49c0cfda-805c-4a15-abee-7cc33ef2e9d4" providerId="ADAL" clId="{119001ED-8351-41E2-9EA0-2CF2AD5BCFBB}" dt="2020-07-06T01:10:38.734" v="6164" actId="164"/>
          <ac:grpSpMkLst>
            <pc:docMk/>
            <pc:sldMk cId="1320838628" sldId="289"/>
            <ac:grpSpMk id="92" creationId="{75218FD1-5FD9-4C85-9728-D1436253B9E6}"/>
          </ac:grpSpMkLst>
        </pc:grpChg>
        <pc:grpChg chg="add">
          <ac:chgData name="Axel Kutschera" userId="49c0cfda-805c-4a15-abee-7cc33ef2e9d4" providerId="ADAL" clId="{119001ED-8351-41E2-9EA0-2CF2AD5BCFBB}" dt="2020-07-06T01:11:20.542" v="6169"/>
          <ac:grpSpMkLst>
            <pc:docMk/>
            <pc:sldMk cId="1320838628" sldId="289"/>
            <ac:grpSpMk id="152" creationId="{ED7DAD2E-7B6F-49DB-98F2-56CA54D3DA62}"/>
          </ac:grpSpMkLst>
        </pc:grpChg>
        <pc:picChg chg="mod topLvl">
          <ac:chgData name="Axel Kutschera" userId="49c0cfda-805c-4a15-abee-7cc33ef2e9d4" providerId="ADAL" clId="{119001ED-8351-41E2-9EA0-2CF2AD5BCFBB}" dt="2020-07-06T01:06:17.155" v="6110" actId="164"/>
          <ac:picMkLst>
            <pc:docMk/>
            <pc:sldMk cId="1320838628" sldId="289"/>
            <ac:picMk id="75" creationId="{299B1475-520F-4C61-94BD-4FBDBABFE471}"/>
          </ac:picMkLst>
        </pc:picChg>
        <pc:picChg chg="mod topLvl">
          <ac:chgData name="Axel Kutschera" userId="49c0cfda-805c-4a15-abee-7cc33ef2e9d4" providerId="ADAL" clId="{119001ED-8351-41E2-9EA0-2CF2AD5BCFBB}" dt="2020-07-06T01:07:48.317" v="6112" actId="164"/>
          <ac:picMkLst>
            <pc:docMk/>
            <pc:sldMk cId="1320838628" sldId="289"/>
            <ac:picMk id="76" creationId="{2F5094A6-6BC4-4A1B-9EBE-1513C370E228}"/>
          </ac:picMkLst>
        </pc:picChg>
        <pc:picChg chg="mod topLvl">
          <ac:chgData name="Axel Kutschera" userId="49c0cfda-805c-4a15-abee-7cc33ef2e9d4" providerId="ADAL" clId="{119001ED-8351-41E2-9EA0-2CF2AD5BCFBB}" dt="2020-07-06T01:07:48.317" v="6112" actId="164"/>
          <ac:picMkLst>
            <pc:docMk/>
            <pc:sldMk cId="1320838628" sldId="289"/>
            <ac:picMk id="77" creationId="{655628F4-E753-496C-8188-211C5B3D3587}"/>
          </ac:picMkLst>
        </pc:picChg>
        <pc:picChg chg="mod">
          <ac:chgData name="Axel Kutschera" userId="49c0cfda-805c-4a15-abee-7cc33ef2e9d4" providerId="ADAL" clId="{119001ED-8351-41E2-9EA0-2CF2AD5BCFBB}" dt="2020-07-06T01:07:48.317" v="6112" actId="164"/>
          <ac:picMkLst>
            <pc:docMk/>
            <pc:sldMk cId="1320838628" sldId="289"/>
            <ac:picMk id="78" creationId="{AA85D3AF-1C29-4A59-9185-7BB049136123}"/>
          </ac:picMkLst>
        </pc:picChg>
        <pc:picChg chg="mod">
          <ac:chgData name="Axel Kutschera" userId="49c0cfda-805c-4a15-abee-7cc33ef2e9d4" providerId="ADAL" clId="{119001ED-8351-41E2-9EA0-2CF2AD5BCFBB}" dt="2020-07-06T01:08:11.028" v="6114" actId="164"/>
          <ac:picMkLst>
            <pc:docMk/>
            <pc:sldMk cId="1320838628" sldId="289"/>
            <ac:picMk id="86" creationId="{94613019-06AF-4DA3-A926-AC13A43E5B8E}"/>
          </ac:picMkLst>
        </pc:picChg>
        <pc:picChg chg="mod">
          <ac:chgData name="Axel Kutschera" userId="49c0cfda-805c-4a15-abee-7cc33ef2e9d4" providerId="ADAL" clId="{119001ED-8351-41E2-9EA0-2CF2AD5BCFBB}" dt="2020-07-06T01:08:11.028" v="6114" actId="164"/>
          <ac:picMkLst>
            <pc:docMk/>
            <pc:sldMk cId="1320838628" sldId="289"/>
            <ac:picMk id="90" creationId="{405A8C4B-CB7F-4CCE-BFEC-062A713A4FD2}"/>
          </ac:picMkLst>
        </pc:picChg>
        <pc:picChg chg="mod">
          <ac:chgData name="Axel Kutschera" userId="49c0cfda-805c-4a15-abee-7cc33ef2e9d4" providerId="ADAL" clId="{119001ED-8351-41E2-9EA0-2CF2AD5BCFBB}" dt="2020-07-06T01:08:11.028" v="6114" actId="164"/>
          <ac:picMkLst>
            <pc:docMk/>
            <pc:sldMk cId="1320838628" sldId="289"/>
            <ac:picMk id="94" creationId="{997888C9-F4EF-45D5-B186-C2D8828EEC25}"/>
          </ac:picMkLst>
        </pc:picChg>
        <pc:picChg chg="mod">
          <ac:chgData name="Axel Kutschera" userId="49c0cfda-805c-4a15-abee-7cc33ef2e9d4" providerId="ADAL" clId="{119001ED-8351-41E2-9EA0-2CF2AD5BCFBB}" dt="2020-07-06T01:08:32.192" v="6115" actId="164"/>
          <ac:picMkLst>
            <pc:docMk/>
            <pc:sldMk cId="1320838628" sldId="289"/>
            <ac:picMk id="102" creationId="{9D067C69-D99B-4981-B0B7-09B8AD6C21D4}"/>
          </ac:picMkLst>
        </pc:picChg>
        <pc:picChg chg="mod">
          <ac:chgData name="Axel Kutschera" userId="49c0cfda-805c-4a15-abee-7cc33ef2e9d4" providerId="ADAL" clId="{119001ED-8351-41E2-9EA0-2CF2AD5BCFBB}" dt="2020-07-06T01:08:32.192" v="6115" actId="164"/>
          <ac:picMkLst>
            <pc:docMk/>
            <pc:sldMk cId="1320838628" sldId="289"/>
            <ac:picMk id="103" creationId="{AB52FC9F-C622-41BB-9DD1-728089023547}"/>
          </ac:picMkLst>
        </pc:picChg>
        <pc:picChg chg="mod topLvl">
          <ac:chgData name="Axel Kutschera" userId="49c0cfda-805c-4a15-abee-7cc33ef2e9d4" providerId="ADAL" clId="{119001ED-8351-41E2-9EA0-2CF2AD5BCFBB}" dt="2020-07-06T01:07:48.317" v="6112" actId="164"/>
          <ac:picMkLst>
            <pc:docMk/>
            <pc:sldMk cId="1320838628" sldId="289"/>
            <ac:picMk id="124" creationId="{AD86B8C0-74ED-46AE-A85C-547113649554}"/>
          </ac:picMkLst>
        </pc:picChg>
        <pc:picChg chg="mod topLvl">
          <ac:chgData name="Axel Kutschera" userId="49c0cfda-805c-4a15-abee-7cc33ef2e9d4" providerId="ADAL" clId="{119001ED-8351-41E2-9EA0-2CF2AD5BCFBB}" dt="2020-07-06T01:07:48.317" v="6112" actId="164"/>
          <ac:picMkLst>
            <pc:docMk/>
            <pc:sldMk cId="1320838628" sldId="289"/>
            <ac:picMk id="127" creationId="{B9992CD2-1F87-4422-82A1-871083A3670B}"/>
          </ac:picMkLst>
        </pc:picChg>
        <pc:picChg chg="mod">
          <ac:chgData name="Axel Kutschera" userId="49c0cfda-805c-4a15-abee-7cc33ef2e9d4" providerId="ADAL" clId="{119001ED-8351-41E2-9EA0-2CF2AD5BCFBB}" dt="2020-07-06T01:07:48.317" v="6112" actId="164"/>
          <ac:picMkLst>
            <pc:docMk/>
            <pc:sldMk cId="1320838628" sldId="289"/>
            <ac:picMk id="129" creationId="{FBE4B8D9-05C3-41BD-8AE2-DB89570C43E3}"/>
          </ac:picMkLst>
        </pc:picChg>
        <pc:picChg chg="mod">
          <ac:chgData name="Axel Kutschera" userId="49c0cfda-805c-4a15-abee-7cc33ef2e9d4" providerId="ADAL" clId="{119001ED-8351-41E2-9EA0-2CF2AD5BCFBB}" dt="2020-07-06T01:10:19.533" v="6163" actId="164"/>
          <ac:picMkLst>
            <pc:docMk/>
            <pc:sldMk cId="1320838628" sldId="289"/>
            <ac:picMk id="131" creationId="{7D99A560-4BC1-4493-A89A-5E928D1B0B9A}"/>
          </ac:picMkLst>
        </pc:picChg>
        <pc:picChg chg="mod topLvl">
          <ac:chgData name="Axel Kutschera" userId="49c0cfda-805c-4a15-abee-7cc33ef2e9d4" providerId="ADAL" clId="{119001ED-8351-41E2-9EA0-2CF2AD5BCFBB}" dt="2020-07-06T01:07:48.317" v="6112" actId="164"/>
          <ac:picMkLst>
            <pc:docMk/>
            <pc:sldMk cId="1320838628" sldId="289"/>
            <ac:picMk id="136" creationId="{81766DA6-1610-4116-80DF-C7D2DEEDD10D}"/>
          </ac:picMkLst>
        </pc:picChg>
        <pc:picChg chg="mod">
          <ac:chgData name="Axel Kutschera" userId="49c0cfda-805c-4a15-abee-7cc33ef2e9d4" providerId="ADAL" clId="{119001ED-8351-41E2-9EA0-2CF2AD5BCFBB}" dt="2020-07-06T01:08:11.028" v="6114" actId="164"/>
          <ac:picMkLst>
            <pc:docMk/>
            <pc:sldMk cId="1320838628" sldId="289"/>
            <ac:picMk id="137" creationId="{B80D0AAA-5D7D-4E4B-A589-22180F18EE36}"/>
          </ac:picMkLst>
        </pc:picChg>
        <pc:picChg chg="mod">
          <ac:chgData name="Axel Kutschera" userId="49c0cfda-805c-4a15-abee-7cc33ef2e9d4" providerId="ADAL" clId="{119001ED-8351-41E2-9EA0-2CF2AD5BCFBB}" dt="2020-07-06T01:08:11.028" v="6114" actId="164"/>
          <ac:picMkLst>
            <pc:docMk/>
            <pc:sldMk cId="1320838628" sldId="289"/>
            <ac:picMk id="138" creationId="{647EE2F2-129B-4992-8BAB-6BCFA2B8D4CB}"/>
          </ac:picMkLst>
        </pc:picChg>
        <pc:picChg chg="mod">
          <ac:chgData name="Axel Kutschera" userId="49c0cfda-805c-4a15-abee-7cc33ef2e9d4" providerId="ADAL" clId="{119001ED-8351-41E2-9EA0-2CF2AD5BCFBB}" dt="2020-07-06T01:08:11.028" v="6114" actId="164"/>
          <ac:picMkLst>
            <pc:docMk/>
            <pc:sldMk cId="1320838628" sldId="289"/>
            <ac:picMk id="139" creationId="{C8566C01-A9FB-4397-B27F-AE7A2952527E}"/>
          </ac:picMkLst>
        </pc:picChg>
        <pc:picChg chg="mod">
          <ac:chgData name="Axel Kutschera" userId="49c0cfda-805c-4a15-abee-7cc33ef2e9d4" providerId="ADAL" clId="{119001ED-8351-41E2-9EA0-2CF2AD5BCFBB}" dt="2020-07-06T01:08:11.028" v="6114" actId="164"/>
          <ac:picMkLst>
            <pc:docMk/>
            <pc:sldMk cId="1320838628" sldId="289"/>
            <ac:picMk id="140" creationId="{748829E2-36E8-4B70-AA7C-FA1D9DFB46F0}"/>
          </ac:picMkLst>
        </pc:picChg>
        <pc:picChg chg="mod">
          <ac:chgData name="Axel Kutschera" userId="49c0cfda-805c-4a15-abee-7cc33ef2e9d4" providerId="ADAL" clId="{119001ED-8351-41E2-9EA0-2CF2AD5BCFBB}" dt="2020-07-06T01:08:11.028" v="6114" actId="164"/>
          <ac:picMkLst>
            <pc:docMk/>
            <pc:sldMk cId="1320838628" sldId="289"/>
            <ac:picMk id="141" creationId="{E4830675-B18D-45C9-A7FC-7DD9DB8211C0}"/>
          </ac:picMkLst>
        </pc:picChg>
        <pc:picChg chg="mod">
          <ac:chgData name="Axel Kutschera" userId="49c0cfda-805c-4a15-abee-7cc33ef2e9d4" providerId="ADAL" clId="{119001ED-8351-41E2-9EA0-2CF2AD5BCFBB}" dt="2020-07-06T01:08:11.028" v="6114" actId="164"/>
          <ac:picMkLst>
            <pc:docMk/>
            <pc:sldMk cId="1320838628" sldId="289"/>
            <ac:picMk id="142" creationId="{66A13307-C86F-4B77-A30E-306A22ABBBC7}"/>
          </ac:picMkLst>
        </pc:picChg>
        <pc:picChg chg="mod">
          <ac:chgData name="Axel Kutschera" userId="49c0cfda-805c-4a15-abee-7cc33ef2e9d4" providerId="ADAL" clId="{119001ED-8351-41E2-9EA0-2CF2AD5BCFBB}" dt="2020-07-06T01:08:11.028" v="6114" actId="164"/>
          <ac:picMkLst>
            <pc:docMk/>
            <pc:sldMk cId="1320838628" sldId="289"/>
            <ac:picMk id="143" creationId="{B0FB43E8-5BDC-497F-B39A-1B95BBDD3A00}"/>
          </ac:picMkLst>
        </pc:picChg>
        <pc:picChg chg="mod">
          <ac:chgData name="Axel Kutschera" userId="49c0cfda-805c-4a15-abee-7cc33ef2e9d4" providerId="ADAL" clId="{119001ED-8351-41E2-9EA0-2CF2AD5BCFBB}" dt="2020-07-06T01:08:11.028" v="6114" actId="164"/>
          <ac:picMkLst>
            <pc:docMk/>
            <pc:sldMk cId="1320838628" sldId="289"/>
            <ac:picMk id="144" creationId="{66584A94-F528-4C9F-BD92-DF481B02373E}"/>
          </ac:picMkLst>
        </pc:picChg>
        <pc:picChg chg="mod">
          <ac:chgData name="Axel Kutschera" userId="49c0cfda-805c-4a15-abee-7cc33ef2e9d4" providerId="ADAL" clId="{119001ED-8351-41E2-9EA0-2CF2AD5BCFBB}" dt="2020-07-06T01:08:11.028" v="6114" actId="164"/>
          <ac:picMkLst>
            <pc:docMk/>
            <pc:sldMk cId="1320838628" sldId="289"/>
            <ac:picMk id="145" creationId="{C01D67BC-86A7-475E-ADC5-D9AF0BF3CE0D}"/>
          </ac:picMkLst>
        </pc:picChg>
        <pc:picChg chg="mod">
          <ac:chgData name="Axel Kutschera" userId="49c0cfda-805c-4a15-abee-7cc33ef2e9d4" providerId="ADAL" clId="{119001ED-8351-41E2-9EA0-2CF2AD5BCFBB}" dt="2020-07-06T01:08:11.028" v="6114" actId="164"/>
          <ac:picMkLst>
            <pc:docMk/>
            <pc:sldMk cId="1320838628" sldId="289"/>
            <ac:picMk id="146" creationId="{6B1D10A9-58AD-4333-9567-F8E74025AB0F}"/>
          </ac:picMkLst>
        </pc:picChg>
        <pc:picChg chg="mod">
          <ac:chgData name="Axel Kutschera" userId="49c0cfda-805c-4a15-abee-7cc33ef2e9d4" providerId="ADAL" clId="{119001ED-8351-41E2-9EA0-2CF2AD5BCFBB}" dt="2020-07-06T01:08:11.028" v="6114" actId="164"/>
          <ac:picMkLst>
            <pc:docMk/>
            <pc:sldMk cId="1320838628" sldId="289"/>
            <ac:picMk id="147" creationId="{BFDD0FD7-814A-4ECF-8298-1F6D6E34C543}"/>
          </ac:picMkLst>
        </pc:picChg>
        <pc:picChg chg="mod">
          <ac:chgData name="Axel Kutschera" userId="49c0cfda-805c-4a15-abee-7cc33ef2e9d4" providerId="ADAL" clId="{119001ED-8351-41E2-9EA0-2CF2AD5BCFBB}" dt="2020-07-06T01:08:11.028" v="6114" actId="164"/>
          <ac:picMkLst>
            <pc:docMk/>
            <pc:sldMk cId="1320838628" sldId="289"/>
            <ac:picMk id="148" creationId="{72A731E0-5D8D-4FF4-999C-CC70D2951674}"/>
          </ac:picMkLst>
        </pc:picChg>
        <pc:picChg chg="mod">
          <ac:chgData name="Axel Kutschera" userId="49c0cfda-805c-4a15-abee-7cc33ef2e9d4" providerId="ADAL" clId="{119001ED-8351-41E2-9EA0-2CF2AD5BCFBB}" dt="2020-07-06T01:08:11.028" v="6114" actId="164"/>
          <ac:picMkLst>
            <pc:docMk/>
            <pc:sldMk cId="1320838628" sldId="289"/>
            <ac:picMk id="149" creationId="{9309AA21-4CE9-4FF8-BB1C-1B16DB8B2AC3}"/>
          </ac:picMkLst>
        </pc:picChg>
        <pc:picChg chg="mod">
          <ac:chgData name="Axel Kutschera" userId="49c0cfda-805c-4a15-abee-7cc33ef2e9d4" providerId="ADAL" clId="{119001ED-8351-41E2-9EA0-2CF2AD5BCFBB}" dt="2020-07-06T01:08:11.028" v="6114" actId="164"/>
          <ac:picMkLst>
            <pc:docMk/>
            <pc:sldMk cId="1320838628" sldId="289"/>
            <ac:picMk id="150" creationId="{50237C9E-D959-4854-A2A0-AE44FFEDA7E9}"/>
          </ac:picMkLst>
        </pc:picChg>
        <pc:picChg chg="mod">
          <ac:chgData name="Axel Kutschera" userId="49c0cfda-805c-4a15-abee-7cc33ef2e9d4" providerId="ADAL" clId="{119001ED-8351-41E2-9EA0-2CF2AD5BCFBB}" dt="2020-07-06T01:08:11.028" v="6114" actId="164"/>
          <ac:picMkLst>
            <pc:docMk/>
            <pc:sldMk cId="1320838628" sldId="289"/>
            <ac:picMk id="151" creationId="{375DFB06-A388-48BF-958B-63046403D790}"/>
          </ac:picMkLst>
        </pc:picChg>
        <pc:picChg chg="mod">
          <ac:chgData name="Axel Kutschera" userId="49c0cfda-805c-4a15-abee-7cc33ef2e9d4" providerId="ADAL" clId="{119001ED-8351-41E2-9EA0-2CF2AD5BCFBB}" dt="2020-07-06T01:08:11.028" v="6114" actId="164"/>
          <ac:picMkLst>
            <pc:docMk/>
            <pc:sldMk cId="1320838628" sldId="289"/>
            <ac:picMk id="153" creationId="{B72611F2-1962-477E-97A5-5B32F8A6176C}"/>
          </ac:picMkLst>
        </pc:picChg>
        <pc:picChg chg="mod">
          <ac:chgData name="Axel Kutschera" userId="49c0cfda-805c-4a15-abee-7cc33ef2e9d4" providerId="ADAL" clId="{119001ED-8351-41E2-9EA0-2CF2AD5BCFBB}" dt="2020-07-06T01:08:11.028" v="6114" actId="164"/>
          <ac:picMkLst>
            <pc:docMk/>
            <pc:sldMk cId="1320838628" sldId="289"/>
            <ac:picMk id="154" creationId="{970622D2-42D4-4791-8F98-A9EE070DE5BA}"/>
          </ac:picMkLst>
        </pc:picChg>
        <pc:picChg chg="mod">
          <ac:chgData name="Axel Kutschera" userId="49c0cfda-805c-4a15-abee-7cc33ef2e9d4" providerId="ADAL" clId="{119001ED-8351-41E2-9EA0-2CF2AD5BCFBB}" dt="2020-07-06T01:08:11.028" v="6114" actId="164"/>
          <ac:picMkLst>
            <pc:docMk/>
            <pc:sldMk cId="1320838628" sldId="289"/>
            <ac:picMk id="156" creationId="{69A513CE-8775-4479-BE3C-3A29601DD5B1}"/>
          </ac:picMkLst>
        </pc:picChg>
        <pc:picChg chg="mod">
          <ac:chgData name="Axel Kutschera" userId="49c0cfda-805c-4a15-abee-7cc33ef2e9d4" providerId="ADAL" clId="{119001ED-8351-41E2-9EA0-2CF2AD5BCFBB}" dt="2020-07-06T01:08:11.028" v="6114" actId="164"/>
          <ac:picMkLst>
            <pc:docMk/>
            <pc:sldMk cId="1320838628" sldId="289"/>
            <ac:picMk id="157" creationId="{2C063343-601E-407A-A268-F1953FDF3099}"/>
          </ac:picMkLst>
        </pc:picChg>
        <pc:picChg chg="mod">
          <ac:chgData name="Axel Kutschera" userId="49c0cfda-805c-4a15-abee-7cc33ef2e9d4" providerId="ADAL" clId="{119001ED-8351-41E2-9EA0-2CF2AD5BCFBB}" dt="2020-07-06T01:08:11.028" v="6114" actId="164"/>
          <ac:picMkLst>
            <pc:docMk/>
            <pc:sldMk cId="1320838628" sldId="289"/>
            <ac:picMk id="158" creationId="{E899E9C0-F5BB-4DCF-B652-CFAE2E8D56D5}"/>
          </ac:picMkLst>
        </pc:picChg>
        <pc:picChg chg="mod topLvl">
          <ac:chgData name="Axel Kutschera" userId="49c0cfda-805c-4a15-abee-7cc33ef2e9d4" providerId="ADAL" clId="{119001ED-8351-41E2-9EA0-2CF2AD5BCFBB}" dt="2020-07-06T01:05:39.689" v="6108" actId="164"/>
          <ac:picMkLst>
            <pc:docMk/>
            <pc:sldMk cId="1320838628" sldId="289"/>
            <ac:picMk id="159" creationId="{976D7341-0DA4-4B1C-95AB-0A1BB4F542DC}"/>
          </ac:picMkLst>
        </pc:picChg>
        <pc:cxnChg chg="mod topLvl">
          <ac:chgData name="Axel Kutschera" userId="49c0cfda-805c-4a15-abee-7cc33ef2e9d4" providerId="ADAL" clId="{119001ED-8351-41E2-9EA0-2CF2AD5BCFBB}" dt="2020-07-06T01:07:48.317" v="6112" actId="164"/>
          <ac:cxnSpMkLst>
            <pc:docMk/>
            <pc:sldMk cId="1320838628" sldId="289"/>
            <ac:cxnSpMk id="6" creationId="{8B5807E0-40A0-4F99-8EE3-84507EE1ED4A}"/>
          </ac:cxnSpMkLst>
        </pc:cxnChg>
        <pc:cxnChg chg="mod topLvl">
          <ac:chgData name="Axel Kutschera" userId="49c0cfda-805c-4a15-abee-7cc33ef2e9d4" providerId="ADAL" clId="{119001ED-8351-41E2-9EA0-2CF2AD5BCFBB}" dt="2020-07-06T01:08:11.028" v="6114" actId="164"/>
          <ac:cxnSpMkLst>
            <pc:docMk/>
            <pc:sldMk cId="1320838628" sldId="289"/>
            <ac:cxnSpMk id="18" creationId="{EC49BC7F-958F-494C-815F-F19E6EF936C0}"/>
          </ac:cxnSpMkLst>
        </pc:cxnChg>
        <pc:cxnChg chg="mod topLvl">
          <ac:chgData name="Axel Kutschera" userId="49c0cfda-805c-4a15-abee-7cc33ef2e9d4" providerId="ADAL" clId="{119001ED-8351-41E2-9EA0-2CF2AD5BCFBB}" dt="2020-07-06T01:08:11.028" v="6114" actId="164"/>
          <ac:cxnSpMkLst>
            <pc:docMk/>
            <pc:sldMk cId="1320838628" sldId="289"/>
            <ac:cxnSpMk id="19" creationId="{7AEBCBF9-CEC9-4DAD-B037-5F2759E22CC2}"/>
          </ac:cxnSpMkLst>
        </pc:cxnChg>
        <pc:cxnChg chg="mod topLvl">
          <ac:chgData name="Axel Kutschera" userId="49c0cfda-805c-4a15-abee-7cc33ef2e9d4" providerId="ADAL" clId="{119001ED-8351-41E2-9EA0-2CF2AD5BCFBB}" dt="2020-07-06T01:08:11.028" v="6114" actId="164"/>
          <ac:cxnSpMkLst>
            <pc:docMk/>
            <pc:sldMk cId="1320838628" sldId="289"/>
            <ac:cxnSpMk id="20" creationId="{73A1A353-7727-4F71-8659-1B80E6808646}"/>
          </ac:cxnSpMkLst>
        </pc:cxnChg>
        <pc:cxnChg chg="mod topLvl">
          <ac:chgData name="Axel Kutschera" userId="49c0cfda-805c-4a15-abee-7cc33ef2e9d4" providerId="ADAL" clId="{119001ED-8351-41E2-9EA0-2CF2AD5BCFBB}" dt="2020-07-06T01:08:32.192" v="6115" actId="164"/>
          <ac:cxnSpMkLst>
            <pc:docMk/>
            <pc:sldMk cId="1320838628" sldId="289"/>
            <ac:cxnSpMk id="21" creationId="{F811B4DD-D528-4F52-9CBC-18CC16450E1A}"/>
          </ac:cxnSpMkLst>
        </pc:cxnChg>
        <pc:cxnChg chg="mod">
          <ac:chgData name="Axel Kutschera" userId="49c0cfda-805c-4a15-abee-7cc33ef2e9d4" providerId="ADAL" clId="{119001ED-8351-41E2-9EA0-2CF2AD5BCFBB}" dt="2020-07-06T01:08:11.028" v="6114" actId="164"/>
          <ac:cxnSpMkLst>
            <pc:docMk/>
            <pc:sldMk cId="1320838628" sldId="289"/>
            <ac:cxnSpMk id="46" creationId="{EB6ADA9E-E698-4315-9418-D0E37B9C7996}"/>
          </ac:cxnSpMkLst>
        </pc:cxnChg>
        <pc:cxnChg chg="mod">
          <ac:chgData name="Axel Kutschera" userId="49c0cfda-805c-4a15-abee-7cc33ef2e9d4" providerId="ADAL" clId="{119001ED-8351-41E2-9EA0-2CF2AD5BCFBB}" dt="2020-07-06T01:08:11.028" v="6114" actId="164"/>
          <ac:cxnSpMkLst>
            <pc:docMk/>
            <pc:sldMk cId="1320838628" sldId="289"/>
            <ac:cxnSpMk id="47" creationId="{500FDCE3-0986-4BF9-98D7-6E24FB6F41DC}"/>
          </ac:cxnSpMkLst>
        </pc:cxnChg>
        <pc:cxnChg chg="mod">
          <ac:chgData name="Axel Kutschera" userId="49c0cfda-805c-4a15-abee-7cc33ef2e9d4" providerId="ADAL" clId="{119001ED-8351-41E2-9EA0-2CF2AD5BCFBB}" dt="2020-07-06T01:08:11.028" v="6114" actId="164"/>
          <ac:cxnSpMkLst>
            <pc:docMk/>
            <pc:sldMk cId="1320838628" sldId="289"/>
            <ac:cxnSpMk id="48" creationId="{AA75A972-BC6C-4202-B2AF-3F39B4E0A18A}"/>
          </ac:cxnSpMkLst>
        </pc:cxnChg>
        <pc:cxnChg chg="mod topLvl">
          <ac:chgData name="Axel Kutschera" userId="49c0cfda-805c-4a15-abee-7cc33ef2e9d4" providerId="ADAL" clId="{119001ED-8351-41E2-9EA0-2CF2AD5BCFBB}" dt="2020-07-06T01:08:11.028" v="6114" actId="164"/>
          <ac:cxnSpMkLst>
            <pc:docMk/>
            <pc:sldMk cId="1320838628" sldId="289"/>
            <ac:cxnSpMk id="60" creationId="{77F86A8E-DFB0-437C-BD55-C03298FAC0CC}"/>
          </ac:cxnSpMkLst>
        </pc:cxnChg>
        <pc:cxnChg chg="mod topLvl">
          <ac:chgData name="Axel Kutschera" userId="49c0cfda-805c-4a15-abee-7cc33ef2e9d4" providerId="ADAL" clId="{119001ED-8351-41E2-9EA0-2CF2AD5BCFBB}" dt="2020-07-06T01:08:11.028" v="6114" actId="164"/>
          <ac:cxnSpMkLst>
            <pc:docMk/>
            <pc:sldMk cId="1320838628" sldId="289"/>
            <ac:cxnSpMk id="61" creationId="{065C3BC0-E9F2-4C41-9E9F-B31F0A7A990F}"/>
          </ac:cxnSpMkLst>
        </pc:cxnChg>
        <pc:cxnChg chg="mod topLvl">
          <ac:chgData name="Axel Kutschera" userId="49c0cfda-805c-4a15-abee-7cc33ef2e9d4" providerId="ADAL" clId="{119001ED-8351-41E2-9EA0-2CF2AD5BCFBB}" dt="2020-07-06T01:08:11.028" v="6114" actId="164"/>
          <ac:cxnSpMkLst>
            <pc:docMk/>
            <pc:sldMk cId="1320838628" sldId="289"/>
            <ac:cxnSpMk id="62" creationId="{31283E9D-8969-45A9-8831-B1FE858E9576}"/>
          </ac:cxnSpMkLst>
        </pc:cxnChg>
        <pc:cxnChg chg="mod topLvl">
          <ac:chgData name="Axel Kutschera" userId="49c0cfda-805c-4a15-abee-7cc33ef2e9d4" providerId="ADAL" clId="{119001ED-8351-41E2-9EA0-2CF2AD5BCFBB}" dt="2020-07-06T01:08:32.192" v="6115" actId="164"/>
          <ac:cxnSpMkLst>
            <pc:docMk/>
            <pc:sldMk cId="1320838628" sldId="289"/>
            <ac:cxnSpMk id="63" creationId="{3DA4CAFB-AD4D-49C3-B00C-056AF06B5DBF}"/>
          </ac:cxnSpMkLst>
        </pc:cxnChg>
        <pc:cxnChg chg="mod">
          <ac:chgData name="Axel Kutschera" userId="49c0cfda-805c-4a15-abee-7cc33ef2e9d4" providerId="ADAL" clId="{119001ED-8351-41E2-9EA0-2CF2AD5BCFBB}" dt="2020-07-06T01:07:48.317" v="6112" actId="164"/>
          <ac:cxnSpMkLst>
            <pc:docMk/>
            <pc:sldMk cId="1320838628" sldId="289"/>
            <ac:cxnSpMk id="72" creationId="{83186804-8D17-4954-ADC7-3F420AFE65ED}"/>
          </ac:cxnSpMkLst>
        </pc:cxnChg>
        <pc:cxnChg chg="mod topLvl">
          <ac:chgData name="Axel Kutschera" userId="49c0cfda-805c-4a15-abee-7cc33ef2e9d4" providerId="ADAL" clId="{119001ED-8351-41E2-9EA0-2CF2AD5BCFBB}" dt="2020-07-06T01:07:48.317" v="6112" actId="164"/>
          <ac:cxnSpMkLst>
            <pc:docMk/>
            <pc:sldMk cId="1320838628" sldId="289"/>
            <ac:cxnSpMk id="73" creationId="{AEA6F888-0236-436B-A8F7-CF1A47AA470A}"/>
          </ac:cxnSpMkLst>
        </pc:cxnChg>
        <pc:cxnChg chg="mod">
          <ac:chgData name="Axel Kutschera" userId="49c0cfda-805c-4a15-abee-7cc33ef2e9d4" providerId="ADAL" clId="{119001ED-8351-41E2-9EA0-2CF2AD5BCFBB}" dt="2020-07-06T01:08:32.192" v="6115" actId="164"/>
          <ac:cxnSpMkLst>
            <pc:docMk/>
            <pc:sldMk cId="1320838628" sldId="289"/>
            <ac:cxnSpMk id="104" creationId="{B44ADD3E-01C4-4385-9A1F-9E2362832EA8}"/>
          </ac:cxnSpMkLst>
        </pc:cxnChg>
        <pc:cxnChg chg="mod">
          <ac:chgData name="Axel Kutschera" userId="49c0cfda-805c-4a15-abee-7cc33ef2e9d4" providerId="ADAL" clId="{119001ED-8351-41E2-9EA0-2CF2AD5BCFBB}" dt="2020-07-06T01:08:32.192" v="6115" actId="164"/>
          <ac:cxnSpMkLst>
            <pc:docMk/>
            <pc:sldMk cId="1320838628" sldId="289"/>
            <ac:cxnSpMk id="109" creationId="{C41A7965-61CB-43B9-A01B-B81022535B0D}"/>
          </ac:cxnSpMkLst>
        </pc:cxnChg>
        <pc:cxnChg chg="mod">
          <ac:chgData name="Axel Kutschera" userId="49c0cfda-805c-4a15-abee-7cc33ef2e9d4" providerId="ADAL" clId="{119001ED-8351-41E2-9EA0-2CF2AD5BCFBB}" dt="2020-07-06T01:10:38.734" v="6164" actId="164"/>
          <ac:cxnSpMkLst>
            <pc:docMk/>
            <pc:sldMk cId="1320838628" sldId="289"/>
            <ac:cxnSpMk id="114" creationId="{E1FE2122-CCBE-4608-BC22-431E11FB32AC}"/>
          </ac:cxnSpMkLst>
        </pc:cxnChg>
      </pc:sldChg>
      <pc:sldChg chg="modSp">
        <pc:chgData name="Axel Kutschera" userId="49c0cfda-805c-4a15-abee-7cc33ef2e9d4" providerId="ADAL" clId="{119001ED-8351-41E2-9EA0-2CF2AD5BCFBB}" dt="2020-07-05T20:21:57.160" v="5306" actId="6549"/>
        <pc:sldMkLst>
          <pc:docMk/>
          <pc:sldMk cId="2988174812" sldId="290"/>
        </pc:sldMkLst>
        <pc:spChg chg="mod">
          <ac:chgData name="Axel Kutschera" userId="49c0cfda-805c-4a15-abee-7cc33ef2e9d4" providerId="ADAL" clId="{119001ED-8351-41E2-9EA0-2CF2AD5BCFBB}" dt="2020-07-05T20:21:57.160" v="5306" actId="6549"/>
          <ac:spMkLst>
            <pc:docMk/>
            <pc:sldMk cId="2988174812" sldId="290"/>
            <ac:spMk id="3" creationId="{D28AA85B-27EE-42DB-8F0B-441430530716}"/>
          </ac:spMkLst>
        </pc:spChg>
      </pc:sldChg>
      <pc:sldMasterChg chg="modSp delSldLayout modSldLayout">
        <pc:chgData name="Axel Kutschera" userId="49c0cfda-805c-4a15-abee-7cc33ef2e9d4" providerId="ADAL" clId="{119001ED-8351-41E2-9EA0-2CF2AD5BCFBB}" dt="2020-07-05T19:14:44.806" v="4948" actId="1076"/>
        <pc:sldMasterMkLst>
          <pc:docMk/>
          <pc:sldMasterMk cId="2053616410" sldId="2147483648"/>
        </pc:sldMasterMkLst>
        <pc:spChg chg="mod">
          <ac:chgData name="Axel Kutschera" userId="49c0cfda-805c-4a15-abee-7cc33ef2e9d4" providerId="ADAL" clId="{119001ED-8351-41E2-9EA0-2CF2AD5BCFBB}" dt="2020-07-04T22:54:10.792" v="1225"/>
          <ac:spMkLst>
            <pc:docMk/>
            <pc:sldMasterMk cId="2053616410" sldId="2147483648"/>
            <ac:spMk id="4" creationId="{96BBF4FA-9AA4-424F-926F-2675123B05C6}"/>
          </ac:spMkLst>
        </pc:spChg>
        <pc:spChg chg="mod">
          <ac:chgData name="Axel Kutschera" userId="49c0cfda-805c-4a15-abee-7cc33ef2e9d4" providerId="ADAL" clId="{119001ED-8351-41E2-9EA0-2CF2AD5BCFBB}" dt="2020-07-04T22:54:19.416" v="1231" actId="20577"/>
          <ac:spMkLst>
            <pc:docMk/>
            <pc:sldMasterMk cId="2053616410" sldId="2147483648"/>
            <ac:spMk id="6" creationId="{64D1474C-3BFF-4459-897B-48230AEDA53A}"/>
          </ac:spMkLst>
        </pc:spChg>
        <pc:sldLayoutChg chg="del">
          <pc:chgData name="Axel Kutschera" userId="49c0cfda-805c-4a15-abee-7cc33ef2e9d4" providerId="ADAL" clId="{119001ED-8351-41E2-9EA0-2CF2AD5BCFBB}" dt="2020-07-04T22:49:35.277" v="1169" actId="2696"/>
          <pc:sldLayoutMkLst>
            <pc:docMk/>
            <pc:sldMasterMk cId="2053616410" sldId="2147483648"/>
            <pc:sldLayoutMk cId="271862562" sldId="2147483649"/>
          </pc:sldLayoutMkLst>
        </pc:sldLayoutChg>
        <pc:sldLayoutChg chg="addSp delSp modSp">
          <pc:chgData name="Axel Kutschera" userId="49c0cfda-805c-4a15-abee-7cc33ef2e9d4" providerId="ADAL" clId="{119001ED-8351-41E2-9EA0-2CF2AD5BCFBB}" dt="2020-07-05T19:14:44.806" v="4948" actId="1076"/>
          <pc:sldLayoutMkLst>
            <pc:docMk/>
            <pc:sldMasterMk cId="2053616410" sldId="2147483648"/>
            <pc:sldLayoutMk cId="1015359623" sldId="2147483650"/>
          </pc:sldLayoutMkLst>
          <pc:spChg chg="mod">
            <ac:chgData name="Axel Kutschera" userId="49c0cfda-805c-4a15-abee-7cc33ef2e9d4" providerId="ADAL" clId="{119001ED-8351-41E2-9EA0-2CF2AD5BCFBB}" dt="2020-07-05T00:57:09.134" v="4466" actId="14100"/>
            <ac:spMkLst>
              <pc:docMk/>
              <pc:sldMasterMk cId="2053616410" sldId="2147483648"/>
              <pc:sldLayoutMk cId="1015359623" sldId="2147483650"/>
              <ac:spMk id="2" creationId="{9AF262E4-7288-4029-AC4C-00DECABD858F}"/>
            </ac:spMkLst>
          </pc:spChg>
          <pc:spChg chg="del mod">
            <ac:chgData name="Axel Kutschera" userId="49c0cfda-805c-4a15-abee-7cc33ef2e9d4" providerId="ADAL" clId="{119001ED-8351-41E2-9EA0-2CF2AD5BCFBB}" dt="2020-07-04T22:04:43.695" v="584" actId="478"/>
            <ac:spMkLst>
              <pc:docMk/>
              <pc:sldMasterMk cId="2053616410" sldId="2147483648"/>
              <pc:sldLayoutMk cId="1015359623" sldId="2147483650"/>
              <ac:spMk id="3" creationId="{1A523DCF-763D-4E20-9697-28E2BD4EEC93}"/>
            </ac:spMkLst>
          </pc:spChg>
          <pc:spChg chg="del mod">
            <ac:chgData name="Axel Kutschera" userId="49c0cfda-805c-4a15-abee-7cc33ef2e9d4" providerId="ADAL" clId="{119001ED-8351-41E2-9EA0-2CF2AD5BCFBB}" dt="2020-07-04T23:01:21.315" v="1285" actId="478"/>
            <ac:spMkLst>
              <pc:docMk/>
              <pc:sldMasterMk cId="2053616410" sldId="2147483648"/>
              <pc:sldLayoutMk cId="1015359623" sldId="2147483650"/>
              <ac:spMk id="4" creationId="{2F50B905-173F-49A1-A7A5-7D4F99DF86BB}"/>
            </ac:spMkLst>
          </pc:spChg>
          <pc:spChg chg="del mod">
            <ac:chgData name="Axel Kutschera" userId="49c0cfda-805c-4a15-abee-7cc33ef2e9d4" providerId="ADAL" clId="{119001ED-8351-41E2-9EA0-2CF2AD5BCFBB}" dt="2020-07-04T23:01:03.771" v="1280" actId="478"/>
            <ac:spMkLst>
              <pc:docMk/>
              <pc:sldMasterMk cId="2053616410" sldId="2147483648"/>
              <pc:sldLayoutMk cId="1015359623" sldId="2147483650"/>
              <ac:spMk id="5" creationId="{475FD7FD-B4F1-4FA2-BEA9-A48EA9BEB9C1}"/>
            </ac:spMkLst>
          </pc:spChg>
          <pc:spChg chg="del mod">
            <ac:chgData name="Axel Kutschera" userId="49c0cfda-805c-4a15-abee-7cc33ef2e9d4" providerId="ADAL" clId="{119001ED-8351-41E2-9EA0-2CF2AD5BCFBB}" dt="2020-07-04T23:01:07.138" v="1281" actId="478"/>
            <ac:spMkLst>
              <pc:docMk/>
              <pc:sldMasterMk cId="2053616410" sldId="2147483648"/>
              <pc:sldLayoutMk cId="1015359623" sldId="2147483650"/>
              <ac:spMk id="6" creationId="{130D89F4-8E20-4D56-B2AF-A5A7B0C1546C}"/>
            </ac:spMkLst>
          </pc:spChg>
          <pc:spChg chg="add mod">
            <ac:chgData name="Axel Kutschera" userId="49c0cfda-805c-4a15-abee-7cc33ef2e9d4" providerId="ADAL" clId="{119001ED-8351-41E2-9EA0-2CF2AD5BCFBB}" dt="2020-07-05T00:56:59.146" v="4463" actId="14100"/>
            <ac:spMkLst>
              <pc:docMk/>
              <pc:sldMasterMk cId="2053616410" sldId="2147483648"/>
              <pc:sldLayoutMk cId="1015359623" sldId="2147483650"/>
              <ac:spMk id="9" creationId="{641B9B26-CD5B-43B7-9F56-514A304C25D5}"/>
            </ac:spMkLst>
          </pc:spChg>
          <pc:spChg chg="add del">
            <ac:chgData name="Axel Kutschera" userId="49c0cfda-805c-4a15-abee-7cc33ef2e9d4" providerId="ADAL" clId="{119001ED-8351-41E2-9EA0-2CF2AD5BCFBB}" dt="2020-07-04T23:01:14.433" v="1283"/>
            <ac:spMkLst>
              <pc:docMk/>
              <pc:sldMasterMk cId="2053616410" sldId="2147483648"/>
              <pc:sldLayoutMk cId="1015359623" sldId="2147483650"/>
              <ac:spMk id="12" creationId="{9E374898-3AC9-4D55-8095-5B746D8211B4}"/>
            </ac:spMkLst>
          </pc:spChg>
          <pc:spChg chg="add mod">
            <ac:chgData name="Axel Kutschera" userId="49c0cfda-805c-4a15-abee-7cc33ef2e9d4" providerId="ADAL" clId="{119001ED-8351-41E2-9EA0-2CF2AD5BCFBB}" dt="2020-07-04T23:01:25.292" v="1288"/>
            <ac:spMkLst>
              <pc:docMk/>
              <pc:sldMasterMk cId="2053616410" sldId="2147483648"/>
              <pc:sldLayoutMk cId="1015359623" sldId="2147483650"/>
              <ac:spMk id="13" creationId="{282A9A7B-978B-43AC-8863-EE3F48A72E80}"/>
            </ac:spMkLst>
          </pc:spChg>
          <pc:picChg chg="del mod">
            <ac:chgData name="Axel Kutschera" userId="49c0cfda-805c-4a15-abee-7cc33ef2e9d4" providerId="ADAL" clId="{119001ED-8351-41E2-9EA0-2CF2AD5BCFBB}" dt="2020-07-04T22:03:46.207" v="579" actId="478"/>
            <ac:picMkLst>
              <pc:docMk/>
              <pc:sldMasterMk cId="2053616410" sldId="2147483648"/>
              <pc:sldLayoutMk cId="1015359623" sldId="2147483650"/>
              <ac:picMk id="7" creationId="{F9D3D740-2687-44DF-ADF0-3B88AF760BE5}"/>
            </ac:picMkLst>
          </pc:picChg>
          <pc:picChg chg="add mod ord">
            <ac:chgData name="Axel Kutschera" userId="49c0cfda-805c-4a15-abee-7cc33ef2e9d4" providerId="ADAL" clId="{119001ED-8351-41E2-9EA0-2CF2AD5BCFBB}" dt="2020-07-05T19:14:44.806" v="4948" actId="1076"/>
            <ac:picMkLst>
              <pc:docMk/>
              <pc:sldMasterMk cId="2053616410" sldId="2147483648"/>
              <pc:sldLayoutMk cId="1015359623" sldId="2147483650"/>
              <ac:picMk id="8" creationId="{3DC0A552-7254-4F2D-8FE5-3173B40C8F63}"/>
            </ac:picMkLst>
          </pc:picChg>
          <pc:picChg chg="add">
            <ac:chgData name="Axel Kutschera" userId="49c0cfda-805c-4a15-abee-7cc33ef2e9d4" providerId="ADAL" clId="{119001ED-8351-41E2-9EA0-2CF2AD5BCFBB}" dt="2020-07-04T22:05:09.705" v="588"/>
            <ac:picMkLst>
              <pc:docMk/>
              <pc:sldMasterMk cId="2053616410" sldId="2147483648"/>
              <pc:sldLayoutMk cId="1015359623" sldId="2147483650"/>
              <ac:picMk id="10" creationId="{5987957B-73A7-429E-BF28-701052F03375}"/>
            </ac:picMkLst>
          </pc:picChg>
          <pc:picChg chg="add">
            <ac:chgData name="Axel Kutschera" userId="49c0cfda-805c-4a15-abee-7cc33ef2e9d4" providerId="ADAL" clId="{119001ED-8351-41E2-9EA0-2CF2AD5BCFBB}" dt="2020-07-04T22:05:09.705" v="588"/>
            <ac:picMkLst>
              <pc:docMk/>
              <pc:sldMasterMk cId="2053616410" sldId="2147483648"/>
              <pc:sldLayoutMk cId="1015359623" sldId="2147483650"/>
              <ac:picMk id="11" creationId="{A5C7489A-4DF7-4792-8F22-A00CE4654963}"/>
            </ac:picMkLst>
          </pc:picChg>
        </pc:sldLayoutChg>
        <pc:sldLayoutChg chg="del">
          <pc:chgData name="Axel Kutschera" userId="49c0cfda-805c-4a15-abee-7cc33ef2e9d4" providerId="ADAL" clId="{119001ED-8351-41E2-9EA0-2CF2AD5BCFBB}" dt="2020-07-04T21:18:53.305" v="0" actId="2696"/>
          <pc:sldLayoutMkLst>
            <pc:docMk/>
            <pc:sldMasterMk cId="2053616410" sldId="2147483648"/>
            <pc:sldLayoutMk cId="188317885" sldId="2147483651"/>
          </pc:sldLayoutMkLst>
        </pc:sldLayoutChg>
        <pc:sldLayoutChg chg="del">
          <pc:chgData name="Axel Kutschera" userId="49c0cfda-805c-4a15-abee-7cc33ef2e9d4" providerId="ADAL" clId="{119001ED-8351-41E2-9EA0-2CF2AD5BCFBB}" dt="2020-07-04T21:18:55.574" v="1" actId="2696"/>
          <pc:sldLayoutMkLst>
            <pc:docMk/>
            <pc:sldMasterMk cId="2053616410" sldId="2147483648"/>
            <pc:sldLayoutMk cId="241459935" sldId="2147483652"/>
          </pc:sldLayoutMkLst>
        </pc:sldLayoutChg>
        <pc:sldLayoutChg chg="del">
          <pc:chgData name="Axel Kutschera" userId="49c0cfda-805c-4a15-abee-7cc33ef2e9d4" providerId="ADAL" clId="{119001ED-8351-41E2-9EA0-2CF2AD5BCFBB}" dt="2020-07-04T21:18:57.661" v="2" actId="2696"/>
          <pc:sldLayoutMkLst>
            <pc:docMk/>
            <pc:sldMasterMk cId="2053616410" sldId="2147483648"/>
            <pc:sldLayoutMk cId="1851689372" sldId="2147483653"/>
          </pc:sldLayoutMkLst>
        </pc:sldLayoutChg>
        <pc:sldLayoutChg chg="del">
          <pc:chgData name="Axel Kutschera" userId="49c0cfda-805c-4a15-abee-7cc33ef2e9d4" providerId="ADAL" clId="{119001ED-8351-41E2-9EA0-2CF2AD5BCFBB}" dt="2020-07-04T21:18:59.557" v="3" actId="2696"/>
          <pc:sldLayoutMkLst>
            <pc:docMk/>
            <pc:sldMasterMk cId="2053616410" sldId="2147483648"/>
            <pc:sldLayoutMk cId="2262407142" sldId="2147483654"/>
          </pc:sldLayoutMkLst>
        </pc:sldLayoutChg>
        <pc:sldLayoutChg chg="del">
          <pc:chgData name="Axel Kutschera" userId="49c0cfda-805c-4a15-abee-7cc33ef2e9d4" providerId="ADAL" clId="{119001ED-8351-41E2-9EA0-2CF2AD5BCFBB}" dt="2020-07-04T22:49:39.004" v="1170" actId="2696"/>
          <pc:sldLayoutMkLst>
            <pc:docMk/>
            <pc:sldMasterMk cId="2053616410" sldId="2147483648"/>
            <pc:sldLayoutMk cId="1374733287" sldId="2147483655"/>
          </pc:sldLayoutMkLst>
        </pc:sldLayoutChg>
        <pc:sldLayoutChg chg="addSp delSp modSp">
          <pc:chgData name="Axel Kutschera" userId="49c0cfda-805c-4a15-abee-7cc33ef2e9d4" providerId="ADAL" clId="{119001ED-8351-41E2-9EA0-2CF2AD5BCFBB}" dt="2020-07-05T19:14:13.138" v="4947" actId="167"/>
          <pc:sldLayoutMkLst>
            <pc:docMk/>
            <pc:sldMasterMk cId="2053616410" sldId="2147483648"/>
            <pc:sldLayoutMk cId="1188457023" sldId="2147483656"/>
          </pc:sldLayoutMkLst>
          <pc:spChg chg="mod">
            <ac:chgData name="Axel Kutschera" userId="49c0cfda-805c-4a15-abee-7cc33ef2e9d4" providerId="ADAL" clId="{119001ED-8351-41E2-9EA0-2CF2AD5BCFBB}" dt="2020-07-04T22:59:55.753" v="1274" actId="14100"/>
            <ac:spMkLst>
              <pc:docMk/>
              <pc:sldMasterMk cId="2053616410" sldId="2147483648"/>
              <pc:sldLayoutMk cId="1188457023" sldId="2147483656"/>
              <ac:spMk id="2" creationId="{111F8EF7-D7DB-4448-829C-26F2DEE83E33}"/>
            </ac:spMkLst>
          </pc:spChg>
          <pc:spChg chg="del">
            <ac:chgData name="Axel Kutschera" userId="49c0cfda-805c-4a15-abee-7cc33ef2e9d4" providerId="ADAL" clId="{119001ED-8351-41E2-9EA0-2CF2AD5BCFBB}" dt="2020-07-04T22:52:09.350" v="1187" actId="478"/>
            <ac:spMkLst>
              <pc:docMk/>
              <pc:sldMasterMk cId="2053616410" sldId="2147483648"/>
              <pc:sldLayoutMk cId="1188457023" sldId="2147483656"/>
              <ac:spMk id="3" creationId="{A58EE248-1492-4C2D-87E1-AA69351B2E98}"/>
            </ac:spMkLst>
          </pc:spChg>
          <pc:spChg chg="mod">
            <ac:chgData name="Axel Kutschera" userId="49c0cfda-805c-4a15-abee-7cc33ef2e9d4" providerId="ADAL" clId="{119001ED-8351-41E2-9EA0-2CF2AD5BCFBB}" dt="2020-07-04T23:00:05.203" v="1275" actId="14100"/>
            <ac:spMkLst>
              <pc:docMk/>
              <pc:sldMasterMk cId="2053616410" sldId="2147483648"/>
              <pc:sldLayoutMk cId="1188457023" sldId="2147483656"/>
              <ac:spMk id="4" creationId="{E3C38226-32D3-4BA8-BF58-DD26A37855CF}"/>
            </ac:spMkLst>
          </pc:spChg>
          <pc:spChg chg="add del mod">
            <ac:chgData name="Axel Kutschera" userId="49c0cfda-805c-4a15-abee-7cc33ef2e9d4" providerId="ADAL" clId="{119001ED-8351-41E2-9EA0-2CF2AD5BCFBB}" dt="2020-07-04T22:59:44.171" v="1273"/>
            <ac:spMkLst>
              <pc:docMk/>
              <pc:sldMasterMk cId="2053616410" sldId="2147483648"/>
              <pc:sldLayoutMk cId="1188457023" sldId="2147483656"/>
              <ac:spMk id="5" creationId="{D203164F-7C16-48D1-888C-AF73DC15812B}"/>
            </ac:spMkLst>
          </pc:spChg>
          <pc:spChg chg="mod">
            <ac:chgData name="Axel Kutschera" userId="49c0cfda-805c-4a15-abee-7cc33ef2e9d4" providerId="ADAL" clId="{119001ED-8351-41E2-9EA0-2CF2AD5BCFBB}" dt="2020-07-04T22:53:24.150" v="1223" actId="14100"/>
            <ac:spMkLst>
              <pc:docMk/>
              <pc:sldMasterMk cId="2053616410" sldId="2147483648"/>
              <pc:sldLayoutMk cId="1188457023" sldId="2147483656"/>
              <ac:spMk id="7" creationId="{10F539EE-1151-45A7-8C39-C671AC8B7F64}"/>
            </ac:spMkLst>
          </pc:spChg>
          <pc:spChg chg="add mod">
            <ac:chgData name="Axel Kutschera" userId="49c0cfda-805c-4a15-abee-7cc33ef2e9d4" providerId="ADAL" clId="{119001ED-8351-41E2-9EA0-2CF2AD5BCFBB}" dt="2020-07-04T22:53:00.170" v="1195" actId="14100"/>
            <ac:spMkLst>
              <pc:docMk/>
              <pc:sldMasterMk cId="2053616410" sldId="2147483648"/>
              <pc:sldLayoutMk cId="1188457023" sldId="2147483656"/>
              <ac:spMk id="9" creationId="{45DD66F8-375F-40B0-AB39-5FA55E2B225A}"/>
            </ac:spMkLst>
          </pc:spChg>
          <pc:spChg chg="add del">
            <ac:chgData name="Axel Kutschera" userId="49c0cfda-805c-4a15-abee-7cc33ef2e9d4" providerId="ADAL" clId="{119001ED-8351-41E2-9EA0-2CF2AD5BCFBB}" dt="2020-07-04T22:52:20.871" v="1189"/>
            <ac:spMkLst>
              <pc:docMk/>
              <pc:sldMasterMk cId="2053616410" sldId="2147483648"/>
              <pc:sldLayoutMk cId="1188457023" sldId="2147483656"/>
              <ac:spMk id="10" creationId="{2C531C12-DCC2-435D-94C6-CE026016A10F}"/>
            </ac:spMkLst>
          </pc:spChg>
          <pc:spChg chg="add del mod">
            <ac:chgData name="Axel Kutschera" userId="49c0cfda-805c-4a15-abee-7cc33ef2e9d4" providerId="ADAL" clId="{119001ED-8351-41E2-9EA0-2CF2AD5BCFBB}" dt="2020-07-04T22:59:39.216" v="1271" actId="478"/>
            <ac:spMkLst>
              <pc:docMk/>
              <pc:sldMasterMk cId="2053616410" sldId="2147483648"/>
              <pc:sldLayoutMk cId="1188457023" sldId="2147483656"/>
              <ac:spMk id="13" creationId="{DD42F01D-BB4A-4C50-844C-D4CE9F38D2D4}"/>
            </ac:spMkLst>
          </pc:spChg>
          <pc:picChg chg="del">
            <ac:chgData name="Axel Kutschera" userId="49c0cfda-805c-4a15-abee-7cc33ef2e9d4" providerId="ADAL" clId="{119001ED-8351-41E2-9EA0-2CF2AD5BCFBB}" dt="2020-07-05T19:14:04.333" v="4945" actId="478"/>
            <ac:picMkLst>
              <pc:docMk/>
              <pc:sldMasterMk cId="2053616410" sldId="2147483648"/>
              <pc:sldLayoutMk cId="1188457023" sldId="2147483656"/>
              <ac:picMk id="8" creationId="{93FB0703-BEBA-4C80-AE35-708CC7DC71F9}"/>
            </ac:picMkLst>
          </pc:picChg>
          <pc:picChg chg="add">
            <ac:chgData name="Axel Kutschera" userId="49c0cfda-805c-4a15-abee-7cc33ef2e9d4" providerId="ADAL" clId="{119001ED-8351-41E2-9EA0-2CF2AD5BCFBB}" dt="2020-07-04T22:52:27.515" v="1190"/>
            <ac:picMkLst>
              <pc:docMk/>
              <pc:sldMasterMk cId="2053616410" sldId="2147483648"/>
              <pc:sldLayoutMk cId="1188457023" sldId="2147483656"/>
              <ac:picMk id="11" creationId="{6200182F-79C5-4590-B146-B79F7F99F081}"/>
            </ac:picMkLst>
          </pc:picChg>
          <pc:picChg chg="add">
            <ac:chgData name="Axel Kutschera" userId="49c0cfda-805c-4a15-abee-7cc33ef2e9d4" providerId="ADAL" clId="{119001ED-8351-41E2-9EA0-2CF2AD5BCFBB}" dt="2020-07-04T22:52:27.515" v="1190"/>
            <ac:picMkLst>
              <pc:docMk/>
              <pc:sldMasterMk cId="2053616410" sldId="2147483648"/>
              <pc:sldLayoutMk cId="1188457023" sldId="2147483656"/>
              <ac:picMk id="12" creationId="{649C052B-F57A-4516-95E3-C2ADE747B9EF}"/>
            </ac:picMkLst>
          </pc:picChg>
          <pc:picChg chg="add ord">
            <ac:chgData name="Axel Kutschera" userId="49c0cfda-805c-4a15-abee-7cc33ef2e9d4" providerId="ADAL" clId="{119001ED-8351-41E2-9EA0-2CF2AD5BCFBB}" dt="2020-07-05T19:14:13.138" v="4947" actId="167"/>
            <ac:picMkLst>
              <pc:docMk/>
              <pc:sldMasterMk cId="2053616410" sldId="2147483648"/>
              <pc:sldLayoutMk cId="1188457023" sldId="2147483656"/>
              <ac:picMk id="13" creationId="{15F0D99A-EFB5-455B-A1A8-E46E72CC5C24}"/>
            </ac:picMkLst>
          </pc:picChg>
        </pc:sldLayoutChg>
        <pc:sldLayoutChg chg="addSp delSp modSp">
          <pc:chgData name="Axel Kutschera" userId="49c0cfda-805c-4a15-abee-7cc33ef2e9d4" providerId="ADAL" clId="{119001ED-8351-41E2-9EA0-2CF2AD5BCFBB}" dt="2020-07-05T19:13:43.154" v="4944" actId="167"/>
          <pc:sldLayoutMkLst>
            <pc:docMk/>
            <pc:sldMasterMk cId="2053616410" sldId="2147483648"/>
            <pc:sldLayoutMk cId="184637681" sldId="2147483657"/>
          </pc:sldLayoutMkLst>
          <pc:spChg chg="mod">
            <ac:chgData name="Axel Kutschera" userId="49c0cfda-805c-4a15-abee-7cc33ef2e9d4" providerId="ADAL" clId="{119001ED-8351-41E2-9EA0-2CF2AD5BCFBB}" dt="2020-07-04T23:55:09.800" v="2126" actId="113"/>
            <ac:spMkLst>
              <pc:docMk/>
              <pc:sldMasterMk cId="2053616410" sldId="2147483648"/>
              <pc:sldLayoutMk cId="184637681" sldId="2147483657"/>
              <ac:spMk id="2" creationId="{9B7A3B05-0490-4A74-A282-F711AC34223C}"/>
            </ac:spMkLst>
          </pc:spChg>
          <pc:spChg chg="mod">
            <ac:chgData name="Axel Kutschera" userId="49c0cfda-805c-4a15-abee-7cc33ef2e9d4" providerId="ADAL" clId="{119001ED-8351-41E2-9EA0-2CF2AD5BCFBB}" dt="2020-07-04T22:51:12.286" v="1181" actId="14100"/>
            <ac:spMkLst>
              <pc:docMk/>
              <pc:sldMasterMk cId="2053616410" sldId="2147483648"/>
              <pc:sldLayoutMk cId="184637681" sldId="2147483657"/>
              <ac:spMk id="3" creationId="{3A370192-40EF-42C5-9DAB-791B589D25D3}"/>
            </ac:spMkLst>
          </pc:spChg>
          <pc:spChg chg="del mod">
            <ac:chgData name="Axel Kutschera" userId="49c0cfda-805c-4a15-abee-7cc33ef2e9d4" providerId="ADAL" clId="{119001ED-8351-41E2-9EA0-2CF2AD5BCFBB}" dt="2020-07-04T23:00:41.916" v="1277" actId="478"/>
            <ac:spMkLst>
              <pc:docMk/>
              <pc:sldMasterMk cId="2053616410" sldId="2147483648"/>
              <pc:sldLayoutMk cId="184637681" sldId="2147483657"/>
              <ac:spMk id="13" creationId="{95B5CEE4-B1F4-4446-BED0-C62C399D491C}"/>
            </ac:spMkLst>
          </pc:spChg>
          <pc:spChg chg="del mod">
            <ac:chgData name="Axel Kutschera" userId="49c0cfda-805c-4a15-abee-7cc33ef2e9d4" providerId="ADAL" clId="{119001ED-8351-41E2-9EA0-2CF2AD5BCFBB}" dt="2020-07-04T23:00:45.268" v="1278" actId="478"/>
            <ac:spMkLst>
              <pc:docMk/>
              <pc:sldMasterMk cId="2053616410" sldId="2147483648"/>
              <pc:sldLayoutMk cId="184637681" sldId="2147483657"/>
              <ac:spMk id="14" creationId="{E1CED7ED-12BC-4E7B-ADE5-CF794BB87F77}"/>
            </ac:spMkLst>
          </pc:spChg>
          <pc:spChg chg="add mod">
            <ac:chgData name="Axel Kutschera" userId="49c0cfda-805c-4a15-abee-7cc33ef2e9d4" providerId="ADAL" clId="{119001ED-8351-41E2-9EA0-2CF2AD5BCFBB}" dt="2020-07-04T23:00:54.714" v="1279" actId="14100"/>
            <ac:spMkLst>
              <pc:docMk/>
              <pc:sldMasterMk cId="2053616410" sldId="2147483648"/>
              <pc:sldLayoutMk cId="184637681" sldId="2147483657"/>
              <ac:spMk id="15" creationId="{99CC248B-CC72-4ECA-B03B-B07347A0BF29}"/>
            </ac:spMkLst>
          </pc:spChg>
          <pc:picChg chg="add mod">
            <ac:chgData name="Axel Kutschera" userId="49c0cfda-805c-4a15-abee-7cc33ef2e9d4" providerId="ADAL" clId="{119001ED-8351-41E2-9EA0-2CF2AD5BCFBB}" dt="2020-07-04T21:41:24.902" v="217" actId="1037"/>
            <ac:picMkLst>
              <pc:docMk/>
              <pc:sldMasterMk cId="2053616410" sldId="2147483648"/>
              <pc:sldLayoutMk cId="184637681" sldId="2147483657"/>
              <ac:picMk id="4" creationId="{E468CA85-3A53-491E-A733-3F309053E61C}"/>
            </ac:picMkLst>
          </pc:picChg>
          <pc:picChg chg="del mod">
            <ac:chgData name="Axel Kutschera" userId="49c0cfda-805c-4a15-abee-7cc33ef2e9d4" providerId="ADAL" clId="{119001ED-8351-41E2-9EA0-2CF2AD5BCFBB}" dt="2020-07-05T19:12:21.558" v="4905" actId="478"/>
            <ac:picMkLst>
              <pc:docMk/>
              <pc:sldMasterMk cId="2053616410" sldId="2147483648"/>
              <pc:sldLayoutMk cId="184637681" sldId="2147483657"/>
              <ac:picMk id="5" creationId="{8DB28805-1CD5-45DA-9892-467C805CA658}"/>
            </ac:picMkLst>
          </pc:picChg>
          <pc:picChg chg="add mod ord">
            <ac:chgData name="Axel Kutschera" userId="49c0cfda-805c-4a15-abee-7cc33ef2e9d4" providerId="ADAL" clId="{119001ED-8351-41E2-9EA0-2CF2AD5BCFBB}" dt="2020-07-05T19:13:43.154" v="4944" actId="167"/>
            <ac:picMkLst>
              <pc:docMk/>
              <pc:sldMasterMk cId="2053616410" sldId="2147483648"/>
              <pc:sldLayoutMk cId="184637681" sldId="2147483657"/>
              <ac:picMk id="8" creationId="{F3F8665F-0EBF-4893-BB3A-05A68A8B512D}"/>
            </ac:picMkLst>
          </pc:picChg>
          <pc:picChg chg="add del">
            <ac:chgData name="Axel Kutschera" userId="49c0cfda-805c-4a15-abee-7cc33ef2e9d4" providerId="ADAL" clId="{119001ED-8351-41E2-9EA0-2CF2AD5BCFBB}" dt="2020-07-04T21:38:16.628" v="182"/>
            <ac:picMkLst>
              <pc:docMk/>
              <pc:sldMasterMk cId="2053616410" sldId="2147483648"/>
              <pc:sldLayoutMk cId="184637681" sldId="2147483657"/>
              <ac:picMk id="9" creationId="{0BC5FCDC-0CD6-4FCB-A1FD-DF1C91F6E652}"/>
            </ac:picMkLst>
          </pc:picChg>
          <pc:picChg chg="del mod ord">
            <ac:chgData name="Axel Kutschera" userId="49c0cfda-805c-4a15-abee-7cc33ef2e9d4" providerId="ADAL" clId="{119001ED-8351-41E2-9EA0-2CF2AD5BCFBB}" dt="2020-07-04T21:41:28.770" v="218" actId="478"/>
            <ac:picMkLst>
              <pc:docMk/>
              <pc:sldMasterMk cId="2053616410" sldId="2147483648"/>
              <pc:sldLayoutMk cId="184637681" sldId="2147483657"/>
              <ac:picMk id="11" creationId="{148C3AB7-18E9-4D0E-9094-2EC4144E78D2}"/>
            </ac:picMkLst>
          </pc:picChg>
          <pc:picChg chg="mod">
            <ac:chgData name="Axel Kutschera" userId="49c0cfda-805c-4a15-abee-7cc33ef2e9d4" providerId="ADAL" clId="{119001ED-8351-41E2-9EA0-2CF2AD5BCFBB}" dt="2020-07-04T21:21:44.549" v="13" actId="14100"/>
            <ac:picMkLst>
              <pc:docMk/>
              <pc:sldMasterMk cId="2053616410" sldId="2147483648"/>
              <pc:sldLayoutMk cId="184637681" sldId="2147483657"/>
              <ac:picMk id="12" creationId="{1271F7D9-B7DB-4A31-B68B-5651CA73A2FB}"/>
            </ac:picMkLst>
          </pc:picChg>
        </pc:sldLayoutChg>
        <pc:sldLayoutChg chg="del">
          <pc:chgData name="Axel Kutschera" userId="49c0cfda-805c-4a15-abee-7cc33ef2e9d4" providerId="ADAL" clId="{119001ED-8351-41E2-9EA0-2CF2AD5BCFBB}" dt="2020-07-04T21:19:12.546" v="4" actId="2696"/>
          <pc:sldLayoutMkLst>
            <pc:docMk/>
            <pc:sldMasterMk cId="2053616410" sldId="2147483648"/>
            <pc:sldLayoutMk cId="3929662292" sldId="2147483657"/>
          </pc:sldLayoutMkLst>
        </pc:sldLayoutChg>
        <pc:sldLayoutChg chg="del">
          <pc:chgData name="Axel Kutschera" userId="49c0cfda-805c-4a15-abee-7cc33ef2e9d4" providerId="ADAL" clId="{119001ED-8351-41E2-9EA0-2CF2AD5BCFBB}" dt="2020-07-04T21:19:14.735" v="5" actId="2696"/>
          <pc:sldLayoutMkLst>
            <pc:docMk/>
            <pc:sldMasterMk cId="2053616410" sldId="2147483648"/>
            <pc:sldLayoutMk cId="2809032030" sldId="2147483658"/>
          </pc:sldLayoutMkLst>
        </pc:sldLayoutChg>
        <pc:sldLayoutChg chg="del">
          <pc:chgData name="Axel Kutschera" userId="49c0cfda-805c-4a15-abee-7cc33ef2e9d4" providerId="ADAL" clId="{119001ED-8351-41E2-9EA0-2CF2AD5BCFBB}" dt="2020-07-04T21:19:15.964" v="6" actId="2696"/>
          <pc:sldLayoutMkLst>
            <pc:docMk/>
            <pc:sldMasterMk cId="2053616410" sldId="2147483648"/>
            <pc:sldLayoutMk cId="1438576390" sldId="2147483659"/>
          </pc:sldLayoutMkLst>
        </pc:sldLayoutChg>
      </pc:sldMasterChg>
      <pc:sldMasterChg chg="del delSldLayout">
        <pc:chgData name="Axel Kutschera" userId="49c0cfda-805c-4a15-abee-7cc33ef2e9d4" providerId="ADAL" clId="{119001ED-8351-41E2-9EA0-2CF2AD5BCFBB}" dt="2020-07-04T21:19:27.521" v="10" actId="2696"/>
        <pc:sldMasterMkLst>
          <pc:docMk/>
          <pc:sldMasterMk cId="2715436868" sldId="2147483660"/>
        </pc:sldMasterMkLst>
        <pc:sldLayoutChg chg="del">
          <pc:chgData name="Axel Kutschera" userId="49c0cfda-805c-4a15-abee-7cc33ef2e9d4" providerId="ADAL" clId="{119001ED-8351-41E2-9EA0-2CF2AD5BCFBB}" dt="2020-07-04T21:19:27.510" v="7" actId="2696"/>
          <pc:sldLayoutMkLst>
            <pc:docMk/>
            <pc:sldMasterMk cId="2715436868" sldId="2147483660"/>
            <pc:sldLayoutMk cId="1763760168" sldId="2147483661"/>
          </pc:sldLayoutMkLst>
        </pc:sldLayoutChg>
        <pc:sldLayoutChg chg="del">
          <pc:chgData name="Axel Kutschera" userId="49c0cfda-805c-4a15-abee-7cc33ef2e9d4" providerId="ADAL" clId="{119001ED-8351-41E2-9EA0-2CF2AD5BCFBB}" dt="2020-07-04T21:19:27.515" v="8" actId="2696"/>
          <pc:sldLayoutMkLst>
            <pc:docMk/>
            <pc:sldMasterMk cId="2715436868" sldId="2147483660"/>
            <pc:sldLayoutMk cId="2324407794" sldId="2147483662"/>
          </pc:sldLayoutMkLst>
        </pc:sldLayoutChg>
        <pc:sldLayoutChg chg="del">
          <pc:chgData name="Axel Kutschera" userId="49c0cfda-805c-4a15-abee-7cc33ef2e9d4" providerId="ADAL" clId="{119001ED-8351-41E2-9EA0-2CF2AD5BCFBB}" dt="2020-07-04T21:19:27.517" v="9" actId="2696"/>
          <pc:sldLayoutMkLst>
            <pc:docMk/>
            <pc:sldMasterMk cId="2715436868" sldId="2147483660"/>
            <pc:sldLayoutMk cId="2478610134" sldId="2147483663"/>
          </pc:sldLayoutMkLst>
        </pc:sldLayoutChg>
      </pc:sldMasterChg>
    </pc:docChg>
  </pc:docChgLst>
  <pc:docChgLst>
    <pc:chgData name="Axel Kutschera" userId="49c0cfda-805c-4a15-abee-7cc33ef2e9d4" providerId="ADAL" clId="{BB55E4B0-1EF4-415F-BC6F-71D2923B60C6}"/>
    <pc:docChg chg="custSel modSld">
      <pc:chgData name="Axel Kutschera" userId="49c0cfda-805c-4a15-abee-7cc33ef2e9d4" providerId="ADAL" clId="{BB55E4B0-1EF4-415F-BC6F-71D2923B60C6}" dt="2020-07-06T09:53:19.808" v="4" actId="6549"/>
      <pc:docMkLst>
        <pc:docMk/>
      </pc:docMkLst>
      <pc:sldChg chg="modSp">
        <pc:chgData name="Axel Kutschera" userId="49c0cfda-805c-4a15-abee-7cc33ef2e9d4" providerId="ADAL" clId="{BB55E4B0-1EF4-415F-BC6F-71D2923B60C6}" dt="2020-07-06T09:52:13.153" v="2" actId="6549"/>
        <pc:sldMkLst>
          <pc:docMk/>
          <pc:sldMk cId="4019860454" sldId="271"/>
        </pc:sldMkLst>
        <pc:spChg chg="mod">
          <ac:chgData name="Axel Kutschera" userId="49c0cfda-805c-4a15-abee-7cc33ef2e9d4" providerId="ADAL" clId="{BB55E4B0-1EF4-415F-BC6F-71D2923B60C6}" dt="2020-07-06T09:51:49.439" v="1" actId="27636"/>
          <ac:spMkLst>
            <pc:docMk/>
            <pc:sldMk cId="4019860454" sldId="271"/>
            <ac:spMk id="10" creationId="{53183919-AC11-431E-AAD8-AB64C586D22C}"/>
          </ac:spMkLst>
        </pc:spChg>
        <pc:spChg chg="mod">
          <ac:chgData name="Axel Kutschera" userId="49c0cfda-805c-4a15-abee-7cc33ef2e9d4" providerId="ADAL" clId="{BB55E4B0-1EF4-415F-BC6F-71D2923B60C6}" dt="2020-07-06T09:52:13.153" v="2" actId="6549"/>
          <ac:spMkLst>
            <pc:docMk/>
            <pc:sldMk cId="4019860454" sldId="271"/>
            <ac:spMk id="11" creationId="{D27EEF6F-402F-4BF5-BC53-D7BEE4F54FF1}"/>
          </ac:spMkLst>
        </pc:spChg>
      </pc:sldChg>
      <pc:sldChg chg="modSp">
        <pc:chgData name="Axel Kutschera" userId="49c0cfda-805c-4a15-abee-7cc33ef2e9d4" providerId="ADAL" clId="{BB55E4B0-1EF4-415F-BC6F-71D2923B60C6}" dt="2020-07-06T09:53:19.808" v="4" actId="6549"/>
        <pc:sldMkLst>
          <pc:docMk/>
          <pc:sldMk cId="3297534490" sldId="289"/>
        </pc:sldMkLst>
        <pc:spChg chg="mod">
          <ac:chgData name="Axel Kutschera" userId="49c0cfda-805c-4a15-abee-7cc33ef2e9d4" providerId="ADAL" clId="{BB55E4B0-1EF4-415F-BC6F-71D2923B60C6}" dt="2020-07-06T09:53:14.502" v="3" actId="6549"/>
          <ac:spMkLst>
            <pc:docMk/>
            <pc:sldMk cId="3297534490" sldId="289"/>
            <ac:spMk id="5" creationId="{3BDAB914-87D3-4CE0-B5F7-BB66EC2ADF64}"/>
          </ac:spMkLst>
        </pc:spChg>
        <pc:spChg chg="mod">
          <ac:chgData name="Axel Kutschera" userId="49c0cfda-805c-4a15-abee-7cc33ef2e9d4" providerId="ADAL" clId="{BB55E4B0-1EF4-415F-BC6F-71D2923B60C6}" dt="2020-07-06T09:53:19.808" v="4" actId="6549"/>
          <ac:spMkLst>
            <pc:docMk/>
            <pc:sldMk cId="3297534490" sldId="289"/>
            <ac:spMk id="6" creationId="{902B4942-6079-4325-B9EF-8765C0505437}"/>
          </ac:spMkLst>
        </pc:spChg>
      </pc:sldChg>
    </pc:docChg>
  </pc:docChgLst>
  <pc:docChgLst>
    <pc:chgData name="Andreas Edler" userId="1c5b4421-a50c-4d38-ab8f-79911dbf2b71" providerId="ADAL" clId="{A103BA6A-2A7E-4353-AD64-6C0B37FE0470}"/>
    <pc:docChg chg="undo custSel addSld delSld modSld">
      <pc:chgData name="Andreas Edler" userId="1c5b4421-a50c-4d38-ab8f-79911dbf2b71" providerId="ADAL" clId="{A103BA6A-2A7E-4353-AD64-6C0B37FE0470}" dt="2020-07-05T09:44:48.268" v="397" actId="478"/>
      <pc:docMkLst>
        <pc:docMk/>
      </pc:docMkLst>
      <pc:sldChg chg="del">
        <pc:chgData name="Andreas Edler" userId="1c5b4421-a50c-4d38-ab8f-79911dbf2b71" providerId="ADAL" clId="{A103BA6A-2A7E-4353-AD64-6C0B37FE0470}" dt="2020-07-03T12:28:51.330" v="1" actId="2696"/>
        <pc:sldMkLst>
          <pc:docMk/>
          <pc:sldMk cId="3459025087" sldId="257"/>
        </pc:sldMkLst>
      </pc:sldChg>
      <pc:sldChg chg="del">
        <pc:chgData name="Andreas Edler" userId="1c5b4421-a50c-4d38-ab8f-79911dbf2b71" providerId="ADAL" clId="{A103BA6A-2A7E-4353-AD64-6C0B37FE0470}" dt="2020-07-03T12:29:41.451" v="10" actId="2696"/>
        <pc:sldMkLst>
          <pc:docMk/>
          <pc:sldMk cId="1410246190" sldId="266"/>
        </pc:sldMkLst>
      </pc:sldChg>
      <pc:sldChg chg="del">
        <pc:chgData name="Andreas Edler" userId="1c5b4421-a50c-4d38-ab8f-79911dbf2b71" providerId="ADAL" clId="{A103BA6A-2A7E-4353-AD64-6C0B37FE0470}" dt="2020-07-03T12:30:01.197" v="12" actId="2696"/>
        <pc:sldMkLst>
          <pc:docMk/>
          <pc:sldMk cId="3686597949" sldId="269"/>
        </pc:sldMkLst>
      </pc:sldChg>
      <pc:sldChg chg="modSp add setBg">
        <pc:chgData name="Andreas Edler" userId="1c5b4421-a50c-4d38-ab8f-79911dbf2b71" providerId="ADAL" clId="{A103BA6A-2A7E-4353-AD64-6C0B37FE0470}" dt="2020-07-03T12:28:58.881" v="7" actId="20577"/>
        <pc:sldMkLst>
          <pc:docMk/>
          <pc:sldMk cId="4019860454" sldId="271"/>
        </pc:sldMkLst>
        <pc:spChg chg="mod">
          <ac:chgData name="Andreas Edler" userId="1c5b4421-a50c-4d38-ab8f-79911dbf2b71" providerId="ADAL" clId="{A103BA6A-2A7E-4353-AD64-6C0B37FE0470}" dt="2020-07-03T12:28:58.881" v="7" actId="20577"/>
          <ac:spMkLst>
            <pc:docMk/>
            <pc:sldMk cId="4019860454" sldId="271"/>
            <ac:spMk id="2" creationId="{6C9EAF6C-3C56-48C9-A429-BA49459AEA45}"/>
          </ac:spMkLst>
        </pc:spChg>
      </pc:sldChg>
      <pc:sldChg chg="add">
        <pc:chgData name="Andreas Edler" userId="1c5b4421-a50c-4d38-ab8f-79911dbf2b71" providerId="ADAL" clId="{A103BA6A-2A7E-4353-AD64-6C0B37FE0470}" dt="2020-07-03T12:29:13.953" v="8"/>
        <pc:sldMkLst>
          <pc:docMk/>
          <pc:sldMk cId="1383442581" sldId="272"/>
        </pc:sldMkLst>
      </pc:sldChg>
      <pc:sldChg chg="add">
        <pc:chgData name="Andreas Edler" userId="1c5b4421-a50c-4d38-ab8f-79911dbf2b71" providerId="ADAL" clId="{A103BA6A-2A7E-4353-AD64-6C0B37FE0470}" dt="2020-07-03T12:29:35.765" v="9"/>
        <pc:sldMkLst>
          <pc:docMk/>
          <pc:sldMk cId="1248282003" sldId="273"/>
        </pc:sldMkLst>
      </pc:sldChg>
      <pc:sldChg chg="add">
        <pc:chgData name="Andreas Edler" userId="1c5b4421-a50c-4d38-ab8f-79911dbf2b71" providerId="ADAL" clId="{A103BA6A-2A7E-4353-AD64-6C0B37FE0470}" dt="2020-07-03T12:29:35.765" v="9"/>
        <pc:sldMkLst>
          <pc:docMk/>
          <pc:sldMk cId="3891787124" sldId="274"/>
        </pc:sldMkLst>
      </pc:sldChg>
      <pc:sldChg chg="addSp delSp modSp add">
        <pc:chgData name="Andreas Edler" userId="1c5b4421-a50c-4d38-ab8f-79911dbf2b71" providerId="ADAL" clId="{A103BA6A-2A7E-4353-AD64-6C0B37FE0470}" dt="2020-07-05T09:43:49.131" v="387" actId="478"/>
        <pc:sldMkLst>
          <pc:docMk/>
          <pc:sldMk cId="1117473431" sldId="275"/>
        </pc:sldMkLst>
        <pc:picChg chg="del">
          <ac:chgData name="Andreas Edler" userId="1c5b4421-a50c-4d38-ab8f-79911dbf2b71" providerId="ADAL" clId="{A103BA6A-2A7E-4353-AD64-6C0B37FE0470}" dt="2020-07-05T09:43:49.131" v="387" actId="478"/>
          <ac:picMkLst>
            <pc:docMk/>
            <pc:sldMk cId="1117473431" sldId="275"/>
            <ac:picMk id="25" creationId="{53EB9F18-0289-4F5F-8220-DCD0B2FEE6A6}"/>
          </ac:picMkLst>
        </pc:picChg>
        <pc:picChg chg="del">
          <ac:chgData name="Andreas Edler" userId="1c5b4421-a50c-4d38-ab8f-79911dbf2b71" providerId="ADAL" clId="{A103BA6A-2A7E-4353-AD64-6C0B37FE0470}" dt="2020-07-05T09:42:25.795" v="342" actId="478"/>
          <ac:picMkLst>
            <pc:docMk/>
            <pc:sldMk cId="1117473431" sldId="275"/>
            <ac:picMk id="26" creationId="{58899055-9299-40BA-A3DB-B9DFA8B9E433}"/>
          </ac:picMkLst>
        </pc:picChg>
        <pc:picChg chg="add mod ord">
          <ac:chgData name="Andreas Edler" userId="1c5b4421-a50c-4d38-ab8f-79911dbf2b71" providerId="ADAL" clId="{A103BA6A-2A7E-4353-AD64-6C0B37FE0470}" dt="2020-07-05T09:43:30.611" v="382" actId="29295"/>
          <ac:picMkLst>
            <pc:docMk/>
            <pc:sldMk cId="1117473431" sldId="275"/>
            <ac:picMk id="30" creationId="{41372CD6-08E3-421C-AB31-5187A8D1CB36}"/>
          </ac:picMkLst>
        </pc:picChg>
        <pc:picChg chg="add del mod">
          <ac:chgData name="Andreas Edler" userId="1c5b4421-a50c-4d38-ab8f-79911dbf2b71" providerId="ADAL" clId="{A103BA6A-2A7E-4353-AD64-6C0B37FE0470}" dt="2020-07-05T09:41:49.049" v="336" actId="478"/>
          <ac:picMkLst>
            <pc:docMk/>
            <pc:sldMk cId="1117473431" sldId="275"/>
            <ac:picMk id="31" creationId="{466D2CE3-8D0E-48D3-87F3-0695877246DF}"/>
          </ac:picMkLst>
        </pc:picChg>
        <pc:picChg chg="add del mod ord">
          <ac:chgData name="Andreas Edler" userId="1c5b4421-a50c-4d38-ab8f-79911dbf2b71" providerId="ADAL" clId="{A103BA6A-2A7E-4353-AD64-6C0B37FE0470}" dt="2020-07-05T09:43:44.694" v="386" actId="167"/>
          <ac:picMkLst>
            <pc:docMk/>
            <pc:sldMk cId="1117473431" sldId="275"/>
            <ac:picMk id="40" creationId="{CE5A0E5C-1E0C-41E2-8A1A-396D0C79CB36}"/>
          </ac:picMkLst>
        </pc:picChg>
      </pc:sldChg>
      <pc:sldChg chg="addSp delSp modSp add modAnim">
        <pc:chgData name="Andreas Edler" userId="1c5b4421-a50c-4d38-ab8f-79911dbf2b71" providerId="ADAL" clId="{A103BA6A-2A7E-4353-AD64-6C0B37FE0470}" dt="2020-07-05T09:44:48.268" v="397" actId="478"/>
        <pc:sldMkLst>
          <pc:docMk/>
          <pc:sldMk cId="219434254" sldId="276"/>
        </pc:sldMkLst>
        <pc:spChg chg="del">
          <ac:chgData name="Andreas Edler" userId="1c5b4421-a50c-4d38-ab8f-79911dbf2b71" providerId="ADAL" clId="{A103BA6A-2A7E-4353-AD64-6C0B37FE0470}" dt="2020-07-05T08:27:52.124" v="13" actId="478"/>
          <ac:spMkLst>
            <pc:docMk/>
            <pc:sldMk cId="219434254" sldId="276"/>
            <ac:spMk id="3" creationId="{A87244F8-BE9E-489D-8973-BBCDDBF8E8AF}"/>
          </ac:spMkLst>
        </pc:spChg>
        <pc:spChg chg="mod">
          <ac:chgData name="Andreas Edler" userId="1c5b4421-a50c-4d38-ab8f-79911dbf2b71" providerId="ADAL" clId="{A103BA6A-2A7E-4353-AD64-6C0B37FE0470}" dt="2020-07-05T08:34:17.183" v="184" actId="20577"/>
          <ac:spMkLst>
            <pc:docMk/>
            <pc:sldMk cId="219434254" sldId="276"/>
            <ac:spMk id="15" creationId="{E965E043-E3C9-402E-B5E9-72FCFDD64717}"/>
          </ac:spMkLst>
        </pc:spChg>
        <pc:picChg chg="mod">
          <ac:chgData name="Andreas Edler" userId="1c5b4421-a50c-4d38-ab8f-79911dbf2b71" providerId="ADAL" clId="{A103BA6A-2A7E-4353-AD64-6C0B37FE0470}" dt="2020-07-05T08:34:27.315" v="186" actId="1036"/>
          <ac:picMkLst>
            <pc:docMk/>
            <pc:sldMk cId="219434254" sldId="276"/>
            <ac:picMk id="6" creationId="{A60C0B80-5F82-4D34-9ADE-8EF4CCE0903A}"/>
          </ac:picMkLst>
        </pc:picChg>
        <pc:picChg chg="del">
          <ac:chgData name="Andreas Edler" userId="1c5b4421-a50c-4d38-ab8f-79911dbf2b71" providerId="ADAL" clId="{A103BA6A-2A7E-4353-AD64-6C0B37FE0470}" dt="2020-07-05T09:44:11.667" v="389" actId="478"/>
          <ac:picMkLst>
            <pc:docMk/>
            <pc:sldMk cId="219434254" sldId="276"/>
            <ac:picMk id="32" creationId="{F21FD728-13F0-4FE9-B122-2A5ABE31BEBA}"/>
          </ac:picMkLst>
        </pc:picChg>
        <pc:picChg chg="del">
          <ac:chgData name="Andreas Edler" userId="1c5b4421-a50c-4d38-ab8f-79911dbf2b71" providerId="ADAL" clId="{A103BA6A-2A7E-4353-AD64-6C0B37FE0470}" dt="2020-07-05T09:44:10.611" v="388" actId="478"/>
          <ac:picMkLst>
            <pc:docMk/>
            <pc:sldMk cId="219434254" sldId="276"/>
            <ac:picMk id="37" creationId="{A369161D-0623-43D2-8725-2DFAAF24B874}"/>
          </ac:picMkLst>
        </pc:picChg>
        <pc:picChg chg="add">
          <ac:chgData name="Andreas Edler" userId="1c5b4421-a50c-4d38-ab8f-79911dbf2b71" providerId="ADAL" clId="{A103BA6A-2A7E-4353-AD64-6C0B37FE0470}" dt="2020-07-05T09:44:13.094" v="390"/>
          <ac:picMkLst>
            <pc:docMk/>
            <pc:sldMk cId="219434254" sldId="276"/>
            <ac:picMk id="38" creationId="{1AE40657-7CA1-42C7-8715-2DBA02A9CFB7}"/>
          </ac:picMkLst>
        </pc:picChg>
        <pc:picChg chg="add del mod">
          <ac:chgData name="Andreas Edler" userId="1c5b4421-a50c-4d38-ab8f-79911dbf2b71" providerId="ADAL" clId="{A103BA6A-2A7E-4353-AD64-6C0B37FE0470}" dt="2020-07-05T09:44:48.268" v="397" actId="478"/>
          <ac:picMkLst>
            <pc:docMk/>
            <pc:sldMk cId="219434254" sldId="276"/>
            <ac:picMk id="39" creationId="{8BD42967-53AC-4576-93F0-8191B45A4ACF}"/>
          </ac:picMkLst>
        </pc:picChg>
        <pc:picChg chg="add mod ord">
          <ac:chgData name="Andreas Edler" userId="1c5b4421-a50c-4d38-ab8f-79911dbf2b71" providerId="ADAL" clId="{A103BA6A-2A7E-4353-AD64-6C0B37FE0470}" dt="2020-07-05T09:44:45.072" v="396" actId="171"/>
          <ac:picMkLst>
            <pc:docMk/>
            <pc:sldMk cId="219434254" sldId="276"/>
            <ac:picMk id="40" creationId="{A86CB64D-858A-4F26-91A4-C508A57B859A}"/>
          </ac:picMkLst>
        </pc:picChg>
      </pc:sldChg>
      <pc:sldChg chg="modSp add modAnim">
        <pc:chgData name="Andreas Edler" userId="1c5b4421-a50c-4d38-ab8f-79911dbf2b71" providerId="ADAL" clId="{A103BA6A-2A7E-4353-AD64-6C0B37FE0470}" dt="2020-07-05T09:03:10.685" v="277" actId="255"/>
        <pc:sldMkLst>
          <pc:docMk/>
          <pc:sldMk cId="3989439463" sldId="277"/>
        </pc:sldMkLst>
        <pc:spChg chg="mod">
          <ac:chgData name="Andreas Edler" userId="1c5b4421-a50c-4d38-ab8f-79911dbf2b71" providerId="ADAL" clId="{A103BA6A-2A7E-4353-AD64-6C0B37FE0470}" dt="2020-07-05T09:03:10.685" v="277" actId="255"/>
          <ac:spMkLst>
            <pc:docMk/>
            <pc:sldMk cId="3989439463" sldId="277"/>
            <ac:spMk id="4" creationId="{9B648907-8ED0-4B5E-9807-98E80E5E3DC4}"/>
          </ac:spMkLst>
        </pc:spChg>
        <pc:spChg chg="mod">
          <ac:chgData name="Andreas Edler" userId="1c5b4421-a50c-4d38-ab8f-79911dbf2b71" providerId="ADAL" clId="{A103BA6A-2A7E-4353-AD64-6C0B37FE0470}" dt="2020-07-05T08:31:32.611" v="179" actId="1037"/>
          <ac:spMkLst>
            <pc:docMk/>
            <pc:sldMk cId="3989439463" sldId="277"/>
            <ac:spMk id="14" creationId="{2DE37ABD-0DA7-4F19-BBA5-D6DAFBF37F72}"/>
          </ac:spMkLst>
        </pc:spChg>
        <pc:spChg chg="mod">
          <ac:chgData name="Andreas Edler" userId="1c5b4421-a50c-4d38-ab8f-79911dbf2b71" providerId="ADAL" clId="{A103BA6A-2A7E-4353-AD64-6C0B37FE0470}" dt="2020-07-05T08:28:43.059" v="30" actId="20577"/>
          <ac:spMkLst>
            <pc:docMk/>
            <pc:sldMk cId="3989439463" sldId="277"/>
            <ac:spMk id="15" creationId="{E965E043-E3C9-402E-B5E9-72FCFDD64717}"/>
          </ac:spMkLst>
        </pc:spChg>
        <pc:spChg chg="mod">
          <ac:chgData name="Andreas Edler" userId="1c5b4421-a50c-4d38-ab8f-79911dbf2b71" providerId="ADAL" clId="{A103BA6A-2A7E-4353-AD64-6C0B37FE0470}" dt="2020-07-05T08:28:49.417" v="39" actId="20577"/>
          <ac:spMkLst>
            <pc:docMk/>
            <pc:sldMk cId="3989439463" sldId="277"/>
            <ac:spMk id="107" creationId="{B5C07169-6195-4A7A-A656-EF3A60452AFA}"/>
          </ac:spMkLst>
        </pc:spChg>
        <pc:spChg chg="mod">
          <ac:chgData name="Andreas Edler" userId="1c5b4421-a50c-4d38-ab8f-79911dbf2b71" providerId="ADAL" clId="{A103BA6A-2A7E-4353-AD64-6C0B37FE0470}" dt="2020-07-05T08:29:04.076" v="65" actId="20577"/>
          <ac:spMkLst>
            <pc:docMk/>
            <pc:sldMk cId="3989439463" sldId="277"/>
            <ac:spMk id="122" creationId="{DC8E9EBD-C188-42C0-AB27-0E1293AF6B11}"/>
          </ac:spMkLst>
        </pc:spChg>
        <pc:spChg chg="mod">
          <ac:chgData name="Andreas Edler" userId="1c5b4421-a50c-4d38-ab8f-79911dbf2b71" providerId="ADAL" clId="{A103BA6A-2A7E-4353-AD64-6C0B37FE0470}" dt="2020-07-05T08:54:26.931" v="202" actId="20577"/>
          <ac:spMkLst>
            <pc:docMk/>
            <pc:sldMk cId="3989439463" sldId="277"/>
            <ac:spMk id="125" creationId="{670A3D33-41B5-4F46-AD68-3BB032F3EEE0}"/>
          </ac:spMkLst>
        </pc:spChg>
        <pc:spChg chg="mod">
          <ac:chgData name="Andreas Edler" userId="1c5b4421-a50c-4d38-ab8f-79911dbf2b71" providerId="ADAL" clId="{A103BA6A-2A7E-4353-AD64-6C0B37FE0470}" dt="2020-07-05T08:54:41.897" v="204" actId="20577"/>
          <ac:spMkLst>
            <pc:docMk/>
            <pc:sldMk cId="3989439463" sldId="277"/>
            <ac:spMk id="129" creationId="{DE51C9DC-05FF-412D-AFD0-F4A21E198F06}"/>
          </ac:spMkLst>
        </pc:spChg>
        <pc:spChg chg="mod">
          <ac:chgData name="Andreas Edler" userId="1c5b4421-a50c-4d38-ab8f-79911dbf2b71" providerId="ADAL" clId="{A103BA6A-2A7E-4353-AD64-6C0B37FE0470}" dt="2020-07-05T08:35:43.976" v="187" actId="207"/>
          <ac:spMkLst>
            <pc:docMk/>
            <pc:sldMk cId="3989439463" sldId="277"/>
            <ac:spMk id="133" creationId="{F856247E-C135-4E09-9F75-3041D09C30A2}"/>
          </ac:spMkLst>
        </pc:spChg>
      </pc:sldChg>
      <pc:sldChg chg="modSp add modAnim">
        <pc:chgData name="Andreas Edler" userId="1c5b4421-a50c-4d38-ab8f-79911dbf2b71" providerId="ADAL" clId="{A103BA6A-2A7E-4353-AD64-6C0B37FE0470}" dt="2020-07-05T09:03:42.085" v="278" actId="255"/>
        <pc:sldMkLst>
          <pc:docMk/>
          <pc:sldMk cId="237689270" sldId="278"/>
        </pc:sldMkLst>
        <pc:spChg chg="mod">
          <ac:chgData name="Andreas Edler" userId="1c5b4421-a50c-4d38-ab8f-79911dbf2b71" providerId="ADAL" clId="{A103BA6A-2A7E-4353-AD64-6C0B37FE0470}" dt="2020-07-05T09:00:50.207" v="225" actId="20577"/>
          <ac:spMkLst>
            <pc:docMk/>
            <pc:sldMk cId="237689270" sldId="278"/>
            <ac:spMk id="2" creationId="{B67737A2-BA97-4A2F-907B-9FD8A461E5BA}"/>
          </ac:spMkLst>
        </pc:spChg>
        <pc:spChg chg="mod">
          <ac:chgData name="Andreas Edler" userId="1c5b4421-a50c-4d38-ab8f-79911dbf2b71" providerId="ADAL" clId="{A103BA6A-2A7E-4353-AD64-6C0B37FE0470}" dt="2020-07-05T09:03:42.085" v="278" actId="255"/>
          <ac:spMkLst>
            <pc:docMk/>
            <pc:sldMk cId="237689270" sldId="278"/>
            <ac:spMk id="4" creationId="{CC996A5B-5AC4-4C2E-8ABF-3F2A4485FBF5}"/>
          </ac:spMkLst>
        </pc:spChg>
        <pc:spChg chg="mod">
          <ac:chgData name="Andreas Edler" userId="1c5b4421-a50c-4d38-ab8f-79911dbf2b71" providerId="ADAL" clId="{A103BA6A-2A7E-4353-AD64-6C0B37FE0470}" dt="2020-07-05T08:31:47.150" v="183" actId="1035"/>
          <ac:spMkLst>
            <pc:docMk/>
            <pc:sldMk cId="237689270" sldId="278"/>
            <ac:spMk id="14" creationId="{2DE37ABD-0DA7-4F19-BBA5-D6DAFBF37F72}"/>
          </ac:spMkLst>
        </pc:spChg>
        <pc:spChg chg="mod">
          <ac:chgData name="Andreas Edler" userId="1c5b4421-a50c-4d38-ab8f-79911dbf2b71" providerId="ADAL" clId="{A103BA6A-2A7E-4353-AD64-6C0B37FE0470}" dt="2020-07-05T08:29:20.768" v="83" actId="20577"/>
          <ac:spMkLst>
            <pc:docMk/>
            <pc:sldMk cId="237689270" sldId="278"/>
            <ac:spMk id="15" creationId="{E965E043-E3C9-402E-B5E9-72FCFDD64717}"/>
          </ac:spMkLst>
        </pc:spChg>
        <pc:spChg chg="mod">
          <ac:chgData name="Andreas Edler" userId="1c5b4421-a50c-4d38-ab8f-79911dbf2b71" providerId="ADAL" clId="{A103BA6A-2A7E-4353-AD64-6C0B37FE0470}" dt="2020-07-05T09:02:23.823" v="260" actId="1035"/>
          <ac:spMkLst>
            <pc:docMk/>
            <pc:sldMk cId="237689270" sldId="278"/>
            <ac:spMk id="22" creationId="{29149940-0B39-4C9D-933F-3EB8C91A26F8}"/>
          </ac:spMkLst>
        </pc:spChg>
        <pc:spChg chg="mod">
          <ac:chgData name="Andreas Edler" userId="1c5b4421-a50c-4d38-ab8f-79911dbf2b71" providerId="ADAL" clId="{A103BA6A-2A7E-4353-AD64-6C0B37FE0470}" dt="2020-07-05T08:29:24.379" v="92" actId="20577"/>
          <ac:spMkLst>
            <pc:docMk/>
            <pc:sldMk cId="237689270" sldId="278"/>
            <ac:spMk id="107" creationId="{B5C07169-6195-4A7A-A656-EF3A60452AFA}"/>
          </ac:spMkLst>
        </pc:spChg>
        <pc:spChg chg="mod">
          <ac:chgData name="Andreas Edler" userId="1c5b4421-a50c-4d38-ab8f-79911dbf2b71" providerId="ADAL" clId="{A103BA6A-2A7E-4353-AD64-6C0B37FE0470}" dt="2020-07-05T08:29:38.935" v="143" actId="20577"/>
          <ac:spMkLst>
            <pc:docMk/>
            <pc:sldMk cId="237689270" sldId="278"/>
            <ac:spMk id="122" creationId="{DC8E9EBD-C188-42C0-AB27-0E1293AF6B11}"/>
          </ac:spMkLst>
        </pc:spChg>
        <pc:spChg chg="mod">
          <ac:chgData name="Andreas Edler" userId="1c5b4421-a50c-4d38-ab8f-79911dbf2b71" providerId="ADAL" clId="{A103BA6A-2A7E-4353-AD64-6C0B37FE0470}" dt="2020-07-05T08:35:50.940" v="188" actId="207"/>
          <ac:spMkLst>
            <pc:docMk/>
            <pc:sldMk cId="237689270" sldId="278"/>
            <ac:spMk id="133" creationId="{F856247E-C135-4E09-9F75-3041D09C30A2}"/>
          </ac:spMkLst>
        </pc:spChg>
      </pc:sldChg>
      <pc:sldChg chg="add">
        <pc:chgData name="Andreas Edler" userId="1c5b4421-a50c-4d38-ab8f-79911dbf2b71" providerId="ADAL" clId="{A103BA6A-2A7E-4353-AD64-6C0B37FE0470}" dt="2020-07-03T12:29:56.372" v="11"/>
        <pc:sldMkLst>
          <pc:docMk/>
          <pc:sldMk cId="4187864237" sldId="279"/>
        </pc:sldMkLst>
      </pc:sldChg>
      <pc:sldChg chg="modSp add">
        <pc:chgData name="Andreas Edler" userId="1c5b4421-a50c-4d38-ab8f-79911dbf2b71" providerId="ADAL" clId="{A103BA6A-2A7E-4353-AD64-6C0B37FE0470}" dt="2020-07-05T09:08:35.471" v="331" actId="5793"/>
        <pc:sldMkLst>
          <pc:docMk/>
          <pc:sldMk cId="2988174812" sldId="290"/>
        </pc:sldMkLst>
        <pc:spChg chg="mod">
          <ac:chgData name="Andreas Edler" userId="1c5b4421-a50c-4d38-ab8f-79911dbf2b71" providerId="ADAL" clId="{A103BA6A-2A7E-4353-AD64-6C0B37FE0470}" dt="2020-07-05T09:08:11.186" v="305" actId="20577"/>
          <ac:spMkLst>
            <pc:docMk/>
            <pc:sldMk cId="2988174812" sldId="290"/>
            <ac:spMk id="2" creationId="{85A672EC-EBBD-410E-98DB-E135B70DC6C6}"/>
          </ac:spMkLst>
        </pc:spChg>
        <pc:spChg chg="mod">
          <ac:chgData name="Andreas Edler" userId="1c5b4421-a50c-4d38-ab8f-79911dbf2b71" providerId="ADAL" clId="{A103BA6A-2A7E-4353-AD64-6C0B37FE0470}" dt="2020-07-05T09:08:35.471" v="331" actId="5793"/>
          <ac:spMkLst>
            <pc:docMk/>
            <pc:sldMk cId="2988174812" sldId="290"/>
            <ac:spMk id="3" creationId="{D28AA85B-27EE-42DB-8F0B-441430530716}"/>
          </ac:spMkLst>
        </pc:spChg>
      </pc:sldChg>
    </pc:docChg>
  </pc:docChgLst>
  <pc:docChgLst>
    <pc:chgData name="Axel Kutschera" userId="S::axel.kutschera@fiskaltrust.services::49c0cfda-805c-4a15-abee-7cc33ef2e9d4" providerId="AD" clId="Web-{1B2233D9-5612-C63E-948A-A056E172CD79}"/>
    <pc:docChg chg="delSld modSld modSection">
      <pc:chgData name="Axel Kutschera" userId="S::axel.kutschera@fiskaltrust.services::49c0cfda-805c-4a15-abee-7cc33ef2e9d4" providerId="AD" clId="Web-{1B2233D9-5612-C63E-948A-A056E172CD79}" dt="2020-07-06T08:34:22.476" v="148" actId="20577"/>
      <pc:docMkLst>
        <pc:docMk/>
      </pc:docMkLst>
      <pc:sldChg chg="modSp">
        <pc:chgData name="Axel Kutschera" userId="S::axel.kutschera@fiskaltrust.services::49c0cfda-805c-4a15-abee-7cc33ef2e9d4" providerId="AD" clId="Web-{1B2233D9-5612-C63E-948A-A056E172CD79}" dt="2020-07-06T07:15:32.823" v="76" actId="20577"/>
        <pc:sldMkLst>
          <pc:docMk/>
          <pc:sldMk cId="1625035218" sldId="257"/>
        </pc:sldMkLst>
        <pc:spChg chg="mod">
          <ac:chgData name="Axel Kutschera" userId="S::axel.kutschera@fiskaltrust.services::49c0cfda-805c-4a15-abee-7cc33ef2e9d4" providerId="AD" clId="Web-{1B2233D9-5612-C63E-948A-A056E172CD79}" dt="2020-07-06T07:15:32.823" v="76" actId="20577"/>
          <ac:spMkLst>
            <pc:docMk/>
            <pc:sldMk cId="1625035218" sldId="257"/>
            <ac:spMk id="3" creationId="{FAE1F45C-AD28-4887-B5B2-EEDEF537C4BB}"/>
          </ac:spMkLst>
        </pc:spChg>
      </pc:sldChg>
      <pc:sldChg chg="modSp">
        <pc:chgData name="Axel Kutschera" userId="S::axel.kutschera@fiskaltrust.services::49c0cfda-805c-4a15-abee-7cc33ef2e9d4" providerId="AD" clId="Web-{1B2233D9-5612-C63E-948A-A056E172CD79}" dt="2020-07-06T08:33:03.272" v="106" actId="20577"/>
        <pc:sldMkLst>
          <pc:docMk/>
          <pc:sldMk cId="230558098" sldId="258"/>
        </pc:sldMkLst>
        <pc:spChg chg="mod">
          <ac:chgData name="Axel Kutschera" userId="S::axel.kutschera@fiskaltrust.services::49c0cfda-805c-4a15-abee-7cc33ef2e9d4" providerId="AD" clId="Web-{1B2233D9-5612-C63E-948A-A056E172CD79}" dt="2020-07-06T08:33:03.272" v="106" actId="20577"/>
          <ac:spMkLst>
            <pc:docMk/>
            <pc:sldMk cId="230558098" sldId="258"/>
            <ac:spMk id="3" creationId="{65269683-B519-4C97-8181-AA92E086E4C7}"/>
          </ac:spMkLst>
        </pc:spChg>
      </pc:sldChg>
      <pc:sldChg chg="modSp">
        <pc:chgData name="Axel Kutschera" userId="S::axel.kutschera@fiskaltrust.services::49c0cfda-805c-4a15-abee-7cc33ef2e9d4" providerId="AD" clId="Web-{1B2233D9-5612-C63E-948A-A056E172CD79}" dt="2020-07-06T08:32:46.382" v="88" actId="20577"/>
        <pc:sldMkLst>
          <pc:docMk/>
          <pc:sldMk cId="4019860454" sldId="271"/>
        </pc:sldMkLst>
        <pc:spChg chg="mod">
          <ac:chgData name="Axel Kutschera" userId="S::axel.kutschera@fiskaltrust.services::49c0cfda-805c-4a15-abee-7cc33ef2e9d4" providerId="AD" clId="Web-{1B2233D9-5612-C63E-948A-A056E172CD79}" dt="2020-07-06T08:32:46.382" v="88" actId="20577"/>
          <ac:spMkLst>
            <pc:docMk/>
            <pc:sldMk cId="4019860454" sldId="271"/>
            <ac:spMk id="11" creationId="{D27EEF6F-402F-4BF5-BC53-D7BEE4F54FF1}"/>
          </ac:spMkLst>
        </pc:spChg>
      </pc:sldChg>
      <pc:sldChg chg="modSp">
        <pc:chgData name="Axel Kutschera" userId="S::axel.kutschera@fiskaltrust.services::49c0cfda-805c-4a15-abee-7cc33ef2e9d4" providerId="AD" clId="Web-{1B2233D9-5612-C63E-948A-A056E172CD79}" dt="2020-07-06T08:33:31.507" v="132" actId="20577"/>
        <pc:sldMkLst>
          <pc:docMk/>
          <pc:sldMk cId="1248282003" sldId="273"/>
        </pc:sldMkLst>
        <pc:spChg chg="mod">
          <ac:chgData name="Axel Kutschera" userId="S::axel.kutschera@fiskaltrust.services::49c0cfda-805c-4a15-abee-7cc33ef2e9d4" providerId="AD" clId="Web-{1B2233D9-5612-C63E-948A-A056E172CD79}" dt="2020-07-06T08:33:31.507" v="132" actId="20577"/>
          <ac:spMkLst>
            <pc:docMk/>
            <pc:sldMk cId="1248282003" sldId="273"/>
            <ac:spMk id="2" creationId="{079981EC-456D-4AF0-9DAA-49D3ADF0B91F}"/>
          </ac:spMkLst>
        </pc:spChg>
      </pc:sldChg>
      <pc:sldChg chg="modSp">
        <pc:chgData name="Axel Kutschera" userId="S::axel.kutschera@fiskaltrust.services::49c0cfda-805c-4a15-abee-7cc33ef2e9d4" providerId="AD" clId="Web-{1B2233D9-5612-C63E-948A-A056E172CD79}" dt="2020-07-06T08:34:09.211" v="139" actId="20577"/>
        <pc:sldMkLst>
          <pc:docMk/>
          <pc:sldMk cId="3133315996" sldId="286"/>
        </pc:sldMkLst>
        <pc:spChg chg="mod">
          <ac:chgData name="Axel Kutschera" userId="S::axel.kutschera@fiskaltrust.services::49c0cfda-805c-4a15-abee-7cc33ef2e9d4" providerId="AD" clId="Web-{1B2233D9-5612-C63E-948A-A056E172CD79}" dt="2020-07-06T08:34:09.211" v="139" actId="20577"/>
          <ac:spMkLst>
            <pc:docMk/>
            <pc:sldMk cId="3133315996" sldId="286"/>
            <ac:spMk id="23" creationId="{E9813EC6-90A7-4A3B-AA87-CE22F4140CDB}"/>
          </ac:spMkLst>
        </pc:spChg>
      </pc:sldChg>
      <pc:sldChg chg="del">
        <pc:chgData name="Axel Kutschera" userId="S::axel.kutschera@fiskaltrust.services::49c0cfda-805c-4a15-abee-7cc33ef2e9d4" providerId="AD" clId="Web-{1B2233D9-5612-C63E-948A-A056E172CD79}" dt="2020-07-06T08:33:13.835" v="108"/>
        <pc:sldMkLst>
          <pc:docMk/>
          <pc:sldMk cId="3282102194" sldId="287"/>
        </pc:sldMkLst>
      </pc:sldChg>
      <pc:sldChg chg="modSp">
        <pc:chgData name="Axel Kutschera" userId="S::axel.kutschera@fiskaltrust.services::49c0cfda-805c-4a15-abee-7cc33ef2e9d4" providerId="AD" clId="Web-{1B2233D9-5612-C63E-948A-A056E172CD79}" dt="2020-07-06T08:34:22.461" v="147" actId="20577"/>
        <pc:sldMkLst>
          <pc:docMk/>
          <pc:sldMk cId="1320838628" sldId="289"/>
        </pc:sldMkLst>
        <pc:spChg chg="mod">
          <ac:chgData name="Axel Kutschera" userId="S::axel.kutschera@fiskaltrust.services::49c0cfda-805c-4a15-abee-7cc33ef2e9d4" providerId="AD" clId="Web-{1B2233D9-5612-C63E-948A-A056E172CD79}" dt="2020-07-06T08:34:22.461" v="147" actId="20577"/>
          <ac:spMkLst>
            <pc:docMk/>
            <pc:sldMk cId="1320838628" sldId="289"/>
            <ac:spMk id="3" creationId="{FAE1F45C-AD28-4887-B5B2-EEDEF537C4BB}"/>
          </ac:spMkLst>
        </pc:spChg>
      </pc:sldChg>
    </pc:docChg>
  </pc:docChgLst>
  <pc:docChgLst>
    <pc:chgData name="Andreas Edler" userId="S::andreas.edler@fiskaltrust.services::1c5b4421-a50c-4d38-ab8f-79911dbf2b71" providerId="AD" clId="Web-{1A77F45B-2D0D-B695-1D23-5A1109A79E57}"/>
    <pc:docChg chg="modSld">
      <pc:chgData name="Andreas Edler" userId="S::andreas.edler@fiskaltrust.services::1c5b4421-a50c-4d38-ab8f-79911dbf2b71" providerId="AD" clId="Web-{1A77F45B-2D0D-B695-1D23-5A1109A79E57}" dt="2020-07-06T06:54:37.916" v="48" actId="20577"/>
      <pc:docMkLst>
        <pc:docMk/>
      </pc:docMkLst>
      <pc:sldChg chg="modSp">
        <pc:chgData name="Andreas Edler" userId="S::andreas.edler@fiskaltrust.services::1c5b4421-a50c-4d38-ab8f-79911dbf2b71" providerId="AD" clId="Web-{1A77F45B-2D0D-B695-1D23-5A1109A79E57}" dt="2020-07-06T06:54:28.213" v="41" actId="20577"/>
        <pc:sldMkLst>
          <pc:docMk/>
          <pc:sldMk cId="3989439463" sldId="277"/>
        </pc:sldMkLst>
        <pc:spChg chg="mod">
          <ac:chgData name="Andreas Edler" userId="S::andreas.edler@fiskaltrust.services::1c5b4421-a50c-4d38-ab8f-79911dbf2b71" providerId="AD" clId="Web-{1A77F45B-2D0D-B695-1D23-5A1109A79E57}" dt="2020-07-06T06:53:32.682" v="4" actId="20577"/>
          <ac:spMkLst>
            <pc:docMk/>
            <pc:sldMk cId="3989439463" sldId="277"/>
            <ac:spMk id="42" creationId="{6D449AAB-2506-4E33-BFC1-E1241CBF08B4}"/>
          </ac:spMkLst>
        </pc:spChg>
        <pc:spChg chg="mod">
          <ac:chgData name="Andreas Edler" userId="S::andreas.edler@fiskaltrust.services::1c5b4421-a50c-4d38-ab8f-79911dbf2b71" providerId="AD" clId="Web-{1A77F45B-2D0D-B695-1D23-5A1109A79E57}" dt="2020-07-06T06:54:28.213" v="41" actId="20577"/>
          <ac:spMkLst>
            <pc:docMk/>
            <pc:sldMk cId="3989439463" sldId="277"/>
            <ac:spMk id="122" creationId="{DC8E9EBD-C188-42C0-AB27-0E1293AF6B11}"/>
          </ac:spMkLst>
        </pc:spChg>
      </pc:sldChg>
      <pc:sldChg chg="modSp">
        <pc:chgData name="Andreas Edler" userId="S::andreas.edler@fiskaltrust.services::1c5b4421-a50c-4d38-ab8f-79911dbf2b71" providerId="AD" clId="Web-{1A77F45B-2D0D-B695-1D23-5A1109A79E57}" dt="2020-07-06T06:54:37.135" v="46" actId="20577"/>
        <pc:sldMkLst>
          <pc:docMk/>
          <pc:sldMk cId="237689270" sldId="278"/>
        </pc:sldMkLst>
        <pc:spChg chg="mod">
          <ac:chgData name="Andreas Edler" userId="S::andreas.edler@fiskaltrust.services::1c5b4421-a50c-4d38-ab8f-79911dbf2b71" providerId="AD" clId="Web-{1A77F45B-2D0D-B695-1D23-5A1109A79E57}" dt="2020-07-06T06:53:44.245" v="11" actId="20577"/>
          <ac:spMkLst>
            <pc:docMk/>
            <pc:sldMk cId="237689270" sldId="278"/>
            <ac:spMk id="42" creationId="{6D449AAB-2506-4E33-BFC1-E1241CBF08B4}"/>
          </ac:spMkLst>
        </pc:spChg>
        <pc:spChg chg="mod">
          <ac:chgData name="Andreas Edler" userId="S::andreas.edler@fiskaltrust.services::1c5b4421-a50c-4d38-ab8f-79911dbf2b71" providerId="AD" clId="Web-{1A77F45B-2D0D-B695-1D23-5A1109A79E57}" dt="2020-07-06T06:53:52.323" v="24" actId="20577"/>
          <ac:spMkLst>
            <pc:docMk/>
            <pc:sldMk cId="237689270" sldId="278"/>
            <ac:spMk id="117" creationId="{D22E8F71-18AC-4478-BAB3-BEE747462F38}"/>
          </ac:spMkLst>
        </pc:spChg>
        <pc:spChg chg="mod">
          <ac:chgData name="Andreas Edler" userId="S::andreas.edler@fiskaltrust.services::1c5b4421-a50c-4d38-ab8f-79911dbf2b71" providerId="AD" clId="Web-{1A77F45B-2D0D-B695-1D23-5A1109A79E57}" dt="2020-07-06T06:54:37.135" v="46" actId="20577"/>
          <ac:spMkLst>
            <pc:docMk/>
            <pc:sldMk cId="237689270" sldId="278"/>
            <ac:spMk id="122" creationId="{DC8E9EBD-C188-42C0-AB27-0E1293AF6B11}"/>
          </ac:spMkLst>
        </pc:spChg>
        <pc:spChg chg="mod">
          <ac:chgData name="Andreas Edler" userId="S::andreas.edler@fiskaltrust.services::1c5b4421-a50c-4d38-ab8f-79911dbf2b71" providerId="AD" clId="Web-{1A77F45B-2D0D-B695-1D23-5A1109A79E57}" dt="2020-07-06T06:54:05.182" v="34" actId="20577"/>
          <ac:spMkLst>
            <pc:docMk/>
            <pc:sldMk cId="237689270" sldId="278"/>
            <ac:spMk id="132" creationId="{0182D223-2984-4BF8-9E35-EC3CE405E80B}"/>
          </ac:spMkLst>
        </pc:spChg>
        <pc:spChg chg="mod">
          <ac:chgData name="Andreas Edler" userId="S::andreas.edler@fiskaltrust.services::1c5b4421-a50c-4d38-ab8f-79911dbf2b71" providerId="AD" clId="Web-{1A77F45B-2D0D-B695-1D23-5A1109A79E57}" dt="2020-07-06T06:54:07.526" v="37" actId="20577"/>
          <ac:spMkLst>
            <pc:docMk/>
            <pc:sldMk cId="237689270" sldId="278"/>
            <ac:spMk id="133" creationId="{F856247E-C135-4E09-9F75-3041D09C30A2}"/>
          </ac:spMkLst>
        </pc:spChg>
      </pc:sldChg>
    </pc:docChg>
  </pc:docChgLst>
  <pc:docChgLst>
    <pc:chgData name="Tom Schmiedlechner" userId="S::tom.schmiedlechner@fiskaltrust.services::6024710b-ab26-48c4-bbe2-5d765f49a295" providerId="AD" clId="Web-{0347844A-7D50-40DA-37AD-1DC77642983F}"/>
    <pc:docChg chg="modSld">
      <pc:chgData name="Tom Schmiedlechner" userId="S::tom.schmiedlechner@fiskaltrust.services::6024710b-ab26-48c4-bbe2-5d765f49a295" providerId="AD" clId="Web-{0347844A-7D50-40DA-37AD-1DC77642983F}" dt="2020-07-05T16:48:44.277" v="35" actId="20577"/>
      <pc:docMkLst>
        <pc:docMk/>
      </pc:docMkLst>
      <pc:sldChg chg="modSp">
        <pc:chgData name="Tom Schmiedlechner" userId="S::tom.schmiedlechner@fiskaltrust.services::6024710b-ab26-48c4-bbe2-5d765f49a295" providerId="AD" clId="Web-{0347844A-7D50-40DA-37AD-1DC77642983F}" dt="2020-07-05T16:48:04.527" v="2" actId="20577"/>
        <pc:sldMkLst>
          <pc:docMk/>
          <pc:sldMk cId="4060182824" sldId="282"/>
        </pc:sldMkLst>
        <pc:spChg chg="mod">
          <ac:chgData name="Tom Schmiedlechner" userId="S::tom.schmiedlechner@fiskaltrust.services::6024710b-ab26-48c4-bbe2-5d765f49a295" providerId="AD" clId="Web-{0347844A-7D50-40DA-37AD-1DC77642983F}" dt="2020-07-05T16:48:04.527" v="2" actId="20577"/>
          <ac:spMkLst>
            <pc:docMk/>
            <pc:sldMk cId="4060182824" sldId="282"/>
            <ac:spMk id="3" creationId="{40EE664F-5730-4275-B73B-0F6BB807B7DC}"/>
          </ac:spMkLst>
        </pc:spChg>
      </pc:sldChg>
      <pc:sldChg chg="delSp modSp">
        <pc:chgData name="Tom Schmiedlechner" userId="S::tom.schmiedlechner@fiskaltrust.services::6024710b-ab26-48c4-bbe2-5d765f49a295" providerId="AD" clId="Web-{0347844A-7D50-40DA-37AD-1DC77642983F}" dt="2020-07-05T16:48:44.277" v="34" actId="20577"/>
        <pc:sldMkLst>
          <pc:docMk/>
          <pc:sldMk cId="2314181008" sldId="288"/>
        </pc:sldMkLst>
        <pc:spChg chg="mod">
          <ac:chgData name="Tom Schmiedlechner" userId="S::tom.schmiedlechner@fiskaltrust.services::6024710b-ab26-48c4-bbe2-5d765f49a295" providerId="AD" clId="Web-{0347844A-7D50-40DA-37AD-1DC77642983F}" dt="2020-07-05T16:48:44.277" v="34" actId="20577"/>
          <ac:spMkLst>
            <pc:docMk/>
            <pc:sldMk cId="2314181008" sldId="288"/>
            <ac:spMk id="18" creationId="{15C71F62-A733-475A-A332-F54672A87593}"/>
          </ac:spMkLst>
        </pc:spChg>
        <pc:picChg chg="del">
          <ac:chgData name="Tom Schmiedlechner" userId="S::tom.schmiedlechner@fiskaltrust.services::6024710b-ab26-48c4-bbe2-5d765f49a295" providerId="AD" clId="Web-{0347844A-7D50-40DA-37AD-1DC77642983F}" dt="2020-07-05T16:48:35.605" v="21"/>
          <ac:picMkLst>
            <pc:docMk/>
            <pc:sldMk cId="2314181008" sldId="288"/>
            <ac:picMk id="34" creationId="{9730620B-43A3-4405-B08A-7A0723D1CE4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a:solidFill>
          <a:srgbClr val="00A8CE"/>
        </a:solidFill>
      </dgm:spPr>
      <dgm:t>
        <a:bodyPr/>
        <a:lstStyle/>
        <a:p>
          <a:r>
            <a:rPr lang="de-DE" dirty="0">
              <a:latin typeface="Roboto" panose="02000000000000000000" pitchFamily="2" charset="0"/>
              <a:ea typeface="Roboto" panose="02000000000000000000" pitchFamily="2" charset="0"/>
            </a:rPr>
            <a:t>Händler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a:solidFill>
          <a:srgbClr val="96C11F"/>
        </a:solidFill>
      </dgm:spPr>
      <dgm:t>
        <a:bodyPr/>
        <a:lstStyle/>
        <a:p>
          <a:endParaRPr lang="de-DE"/>
        </a:p>
      </dgm:t>
    </dgm:pt>
    <dgm:pt modelId="{626115E6-AD47-4869-966A-CE8E61220F0A}">
      <dgm:prSet phldrT="[Text]"/>
      <dgm:spPr/>
      <dgm:t>
        <a:bodyPr/>
        <a:lstStyle/>
        <a:p>
          <a:r>
            <a:rPr lang="de-DE" dirty="0">
              <a:latin typeface="Roboto" panose="02000000000000000000" pitchFamily="2" charset="0"/>
              <a:ea typeface="Roboto" panose="02000000000000000000" pitchFamily="2" charset="0"/>
            </a:rPr>
            <a:t>Manuell oder Import mit CSV-Datei</a:t>
          </a:r>
        </a:p>
      </dgm:t>
    </dgm:pt>
    <dgm:pt modelId="{3403EA9F-FE87-4C1D-9769-729877F19A03}" type="parTrans" cxnId="{011F547E-6C54-49FB-AD63-F6A700C9F57B}">
      <dgm:prSet/>
      <dgm:spPr/>
      <dgm:t>
        <a:bodyPr/>
        <a:lstStyle/>
        <a:p>
          <a:endParaRPr lang="de-DE"/>
        </a:p>
      </dgm:t>
    </dgm:pt>
    <dgm:pt modelId="{BF0B59F1-50F3-42AA-B12F-CBB0F79E4BC3}" type="sibTrans" cxnId="{011F547E-6C54-49FB-AD63-F6A700C9F57B}">
      <dgm:prSet/>
      <dgm:spPr/>
      <dgm:t>
        <a:bodyPr/>
        <a:lstStyle/>
        <a:p>
          <a:endParaRPr lang="de-DE"/>
        </a:p>
      </dgm:t>
    </dgm:pt>
    <dgm:pt modelId="{D690E6B1-ED93-4978-AC10-25C06B709E1D}">
      <dgm:prSet phldrT="[Text]"/>
      <dgm:spPr/>
      <dgm:t>
        <a:bodyPr/>
        <a:lstStyle/>
        <a:p>
          <a:r>
            <a:rPr lang="de-DE" dirty="0">
              <a:latin typeface="Roboto" panose="02000000000000000000" pitchFamily="2" charset="0"/>
              <a:ea typeface="Roboto" panose="02000000000000000000" pitchFamily="2" charset="0"/>
            </a:rPr>
            <a:t>Zugriffsrechte vorkonfigurieren (Surrogate)</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a:solidFill>
          <a:srgbClr val="00A7CE"/>
        </a:solidFill>
      </dgm:spPr>
      <dgm:t>
        <a:bodyPr/>
        <a:lstStyle/>
        <a:p>
          <a:r>
            <a:rPr lang="de-DE" dirty="0">
              <a:latin typeface="Roboto" panose="02000000000000000000" pitchFamily="2" charset="0"/>
              <a:ea typeface="Roboto" panose="02000000000000000000" pitchFamily="2" charset="0"/>
            </a:rPr>
            <a:t>Betreiber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a:solidFill>
          <a:srgbClr val="96C11F"/>
        </a:solidFill>
      </dgm:spPr>
      <dgm:t>
        <a:bodyPr/>
        <a:lstStyle/>
        <a:p>
          <a:endParaRPr lang="de-DE"/>
        </a:p>
      </dgm:t>
    </dgm:pt>
    <dgm:pt modelId="{A4305718-53E2-4A7F-804A-6F3B3A68EDA1}">
      <dgm:prSet phldrT="[Text]"/>
      <dgm:spPr/>
      <dgm:t>
        <a:bodyPr/>
        <a:lstStyle/>
        <a:p>
          <a:r>
            <a:rPr lang="de-DE" dirty="0">
              <a:latin typeface="Roboto" panose="02000000000000000000" pitchFamily="2" charset="0"/>
              <a:ea typeface="Roboto" panose="02000000000000000000" pitchFamily="2" charset="0"/>
            </a:rPr>
            <a:t>Passwort setzen</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a:solidFill>
          <a:srgbClr val="00A8CE"/>
        </a:solidFill>
      </dgm:spPr>
      <dgm:t>
        <a:bodyPr/>
        <a:lstStyle/>
        <a:p>
          <a:r>
            <a:rPr lang="de-DE" dirty="0">
              <a:latin typeface="Roboto" panose="02000000000000000000" pitchFamily="2" charset="0"/>
              <a:ea typeface="Roboto" panose="02000000000000000000" pitchFamily="2" charset="0"/>
            </a:rPr>
            <a:t>Händler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dgm:t>
        <a:bodyPr/>
        <a:lstStyle/>
        <a:p>
          <a:r>
            <a:rPr lang="de-DE" dirty="0">
              <a:latin typeface="Roboto" panose="02000000000000000000" pitchFamily="2" charset="0"/>
              <a:ea typeface="Roboto" panose="02000000000000000000" pitchFamily="2" charset="0"/>
            </a:rPr>
            <a:t>Surrogate = Zugriff auf das Betreiberkonto für den Rollout und für den Support </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15D92C2D-5742-4574-B3E7-79598663529D}">
      <dgm:prSet phldrT="[Text]"/>
      <dgm:spPr/>
      <dgm:t>
        <a:bodyPr/>
        <a:lstStyle/>
        <a:p>
          <a:r>
            <a:rPr lang="de-DE" dirty="0">
              <a:latin typeface="Roboto" panose="02000000000000000000" pitchFamily="2" charset="0"/>
              <a:ea typeface="Roboto" panose="02000000000000000000" pitchFamily="2" charset="0"/>
            </a:rPr>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dgm:t>
        <a:bodyPr/>
        <a:lstStyle/>
        <a:p>
          <a:r>
            <a:rPr lang="de-DE" dirty="0">
              <a:latin typeface="Roboto" panose="02000000000000000000" pitchFamily="2" charset="0"/>
              <a:ea typeface="Roboto" panose="02000000000000000000" pitchFamily="2" charset="0"/>
            </a:rPr>
            <a:t>Nutzungsvereinbarung unterschreiben</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2DB2FE62-004D-5B48-8041-186B54F131BB}">
      <dgm:prSet phldrT="[Text]"/>
      <dgm:spPr/>
      <dgm:t>
        <a:bodyPr/>
        <a:lstStyle/>
        <a:p>
          <a:r>
            <a:rPr lang="de-DE" dirty="0">
              <a:latin typeface="Roboto" panose="02000000000000000000" pitchFamily="2" charset="0"/>
              <a:ea typeface="Roboto" panose="02000000000000000000" pitchFamily="2" charset="0"/>
            </a:rPr>
            <a:t>Einladungs-E-Mail</a:t>
          </a:r>
        </a:p>
      </dgm:t>
    </dgm:pt>
    <dgm:pt modelId="{A7840466-EE9F-5E49-802A-FA4596A9EBA3}" type="parTrans" cxnId="{64AD8B68-EA5C-1541-89B7-DEF922376EC6}">
      <dgm:prSet/>
      <dgm:spPr/>
      <dgm:t>
        <a:bodyPr/>
        <a:lstStyle/>
        <a:p>
          <a:endParaRPr lang="en-GB"/>
        </a:p>
      </dgm:t>
    </dgm:pt>
    <dgm:pt modelId="{892A29A1-08E0-8E48-BDDF-1762CE664469}" type="sibTrans" cxnId="{64AD8B68-EA5C-1541-89B7-DEF922376EC6}">
      <dgm:prSet/>
      <dgm:spPr/>
      <dgm:t>
        <a:bodyPr/>
        <a:lstStyle/>
        <a:p>
          <a:endParaRPr lang="en-GB"/>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3"/>
      <dgm:spPr/>
    </dgm:pt>
    <dgm:pt modelId="{B02BE0EB-C330-4F32-8D7C-9CA39266E853}" type="pres">
      <dgm:prSet presAssocID="{A127E4B3-65AD-4248-95B2-95D5289D7EA9}" presName="childNode1" presStyleLbl="bgAcc1" presStyleIdx="0" presStyleCnt="3">
        <dgm:presLayoutVars>
          <dgm:bulletEnabled val="1"/>
        </dgm:presLayoutVars>
      </dgm:prSet>
      <dgm:spPr/>
    </dgm:pt>
    <dgm:pt modelId="{4BA1B2B1-C1B8-47F2-8C0E-ADA73BC9C811}" type="pres">
      <dgm:prSet presAssocID="{A127E4B3-65AD-4248-95B2-95D5289D7EA9}" presName="childNode1tx" presStyleLbl="bgAcc1" presStyleIdx="0" presStyleCnt="3">
        <dgm:presLayoutVars>
          <dgm:bulletEnabled val="1"/>
        </dgm:presLayoutVars>
      </dgm:prSet>
      <dgm:spPr/>
    </dgm:pt>
    <dgm:pt modelId="{6C29B79F-2D3A-4853-8A7F-3EBEA7DAF6D1}" type="pres">
      <dgm:prSet presAssocID="{A127E4B3-65AD-4248-95B2-95D5289D7EA9}" presName="parentNode1" presStyleLbl="node1" presStyleIdx="0" presStyleCnt="3">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2"/>
      <dgm:spPr/>
    </dgm:pt>
    <dgm:pt modelId="{A111D8A3-EC94-4695-8728-17FD3B0C5202}" type="pres">
      <dgm:prSet presAssocID="{D4F9471E-5DB8-4527-8A9A-3BA1BC9BC03D}" presName="composite2" presStyleCnt="0"/>
      <dgm:spPr/>
    </dgm:pt>
    <dgm:pt modelId="{AD7C4D02-6E14-46C0-9043-C6B36B1E0944}" type="pres">
      <dgm:prSet presAssocID="{D4F9471E-5DB8-4527-8A9A-3BA1BC9BC03D}" presName="dummyNode2" presStyleLbl="node1" presStyleIdx="0" presStyleCnt="3"/>
      <dgm:spPr/>
    </dgm:pt>
    <dgm:pt modelId="{FDF54E9C-0750-422B-BCCE-276BE25C71B1}" type="pres">
      <dgm:prSet presAssocID="{D4F9471E-5DB8-4527-8A9A-3BA1BC9BC03D}" presName="childNode2" presStyleLbl="bgAcc1" presStyleIdx="1" presStyleCnt="3">
        <dgm:presLayoutVars>
          <dgm:bulletEnabled val="1"/>
        </dgm:presLayoutVars>
      </dgm:prSet>
      <dgm:spPr/>
    </dgm:pt>
    <dgm:pt modelId="{188C989C-C17C-4448-9807-3BC6ED139629}" type="pres">
      <dgm:prSet presAssocID="{D4F9471E-5DB8-4527-8A9A-3BA1BC9BC03D}" presName="childNode2tx" presStyleLbl="bgAcc1" presStyleIdx="1" presStyleCnt="3">
        <dgm:presLayoutVars>
          <dgm:bulletEnabled val="1"/>
        </dgm:presLayoutVars>
      </dgm:prSet>
      <dgm:spPr/>
    </dgm:pt>
    <dgm:pt modelId="{B7B11F5B-5454-4DC0-A365-DC862339A3A5}" type="pres">
      <dgm:prSet presAssocID="{D4F9471E-5DB8-4527-8A9A-3BA1BC9BC03D}" presName="parentNode2" presStyleLbl="node1" presStyleIdx="1" presStyleCnt="3">
        <dgm:presLayoutVars>
          <dgm:chMax val="0"/>
          <dgm:bulletEnabled val="1"/>
        </dgm:presLayoutVars>
      </dgm:prSet>
      <dgm:spPr/>
    </dgm:pt>
    <dgm:pt modelId="{34AE625F-DCCF-4725-89A1-D1A057E55C84}" type="pres">
      <dgm:prSet presAssocID="{D4F9471E-5DB8-4527-8A9A-3BA1BC9BC03D}" presName="connSite2" presStyleCnt="0"/>
      <dgm:spPr/>
    </dgm:pt>
    <dgm:pt modelId="{F83F24C8-958D-4FC4-8571-340B0C782D94}" type="pres">
      <dgm:prSet presAssocID="{DAD872BC-E1FE-4473-A5D3-4F8E2CB8E824}" presName="Name18" presStyleLbl="sibTrans2D1" presStyleIdx="1" presStyleCnt="2"/>
      <dgm:spPr/>
    </dgm:pt>
    <dgm:pt modelId="{3A39CF31-3CBB-4777-B3F7-561DE089D42B}" type="pres">
      <dgm:prSet presAssocID="{939A1577-2324-43EB-B7C5-B0BEC8FE22DE}" presName="composite1" presStyleCnt="0"/>
      <dgm:spPr/>
    </dgm:pt>
    <dgm:pt modelId="{F78685F5-5A12-4FD8-A661-B01B4335B782}" type="pres">
      <dgm:prSet presAssocID="{939A1577-2324-43EB-B7C5-B0BEC8FE22DE}" presName="dummyNode1" presStyleLbl="node1" presStyleIdx="1" presStyleCnt="3"/>
      <dgm:spPr/>
    </dgm:pt>
    <dgm:pt modelId="{5BE17825-D0E8-4D69-992E-D5C1E7D39F21}" type="pres">
      <dgm:prSet presAssocID="{939A1577-2324-43EB-B7C5-B0BEC8FE22DE}" presName="childNode1" presStyleLbl="bgAcc1" presStyleIdx="2" presStyleCnt="3">
        <dgm:presLayoutVars>
          <dgm:bulletEnabled val="1"/>
        </dgm:presLayoutVars>
      </dgm:prSet>
      <dgm:spPr/>
    </dgm:pt>
    <dgm:pt modelId="{372AD9A6-8D12-40F9-B849-B57BBAA7BA69}" type="pres">
      <dgm:prSet presAssocID="{939A1577-2324-43EB-B7C5-B0BEC8FE22DE}" presName="childNode1tx" presStyleLbl="bgAcc1" presStyleIdx="2" presStyleCnt="3">
        <dgm:presLayoutVars>
          <dgm:bulletEnabled val="1"/>
        </dgm:presLayoutVars>
      </dgm:prSet>
      <dgm:spPr/>
    </dgm:pt>
    <dgm:pt modelId="{DD0A6EF8-9419-4735-9241-1BAB89D1DEB0}" type="pres">
      <dgm:prSet presAssocID="{939A1577-2324-43EB-B7C5-B0BEC8FE22DE}" presName="parentNode1" presStyleLbl="node1" presStyleIdx="2" presStyleCnt="3">
        <dgm:presLayoutVars>
          <dgm:chMax val="1"/>
          <dgm:bulletEnabled val="1"/>
        </dgm:presLayoutVars>
      </dgm:prSet>
      <dgm:spPr/>
    </dgm:pt>
    <dgm:pt modelId="{F9F49EFA-CA33-44BF-82D0-BBF2213F801D}" type="pres">
      <dgm:prSet presAssocID="{939A1577-2324-43EB-B7C5-B0BEC8FE22DE}" presName="connSite1" presStyleCnt="0"/>
      <dgm:spPr/>
    </dgm:pt>
  </dgm:ptLst>
  <dgm:cxnLst>
    <dgm:cxn modelId="{07689C06-969F-418B-BA84-044AEFFEEE33}" srcId="{A127E4B3-65AD-4248-95B2-95D5289D7EA9}" destId="{D690E6B1-ED93-4978-AC10-25C06B709E1D}" srcOrd="1" destOrd="0" parTransId="{44261E62-8A2B-49C1-93FA-10BEB09B2730}" sibTransId="{4BEE0D3E-BAE9-45E2-B1D4-A457B1CF87CE}"/>
    <dgm:cxn modelId="{31D2DC0D-C645-4A8F-BD2D-791BA058829D}" type="presOf" srcId="{1D659693-0E7A-4638-9B8A-23A860592A72}" destId="{67EE90C8-39C2-4B24-A6E2-73ED47BE406D}" srcOrd="0" destOrd="0" presId="urn:microsoft.com/office/officeart/2005/8/layout/hProcess4"/>
    <dgm:cxn modelId="{5D331F0E-96E0-4ED9-B4BD-7AE6B5393A2E}" type="presOf" srcId="{939A1577-2324-43EB-B7C5-B0BEC8FE22DE}" destId="{DD0A6EF8-9419-4735-9241-1BAB89D1DEB0}" srcOrd="0" destOrd="0" presId="urn:microsoft.com/office/officeart/2005/8/layout/hProcess4"/>
    <dgm:cxn modelId="{9F266C11-4F12-4715-BFC3-C05D1FFA9EBB}" type="presOf" srcId="{A4305718-53E2-4A7F-804A-6F3B3A68EDA1}" destId="{188C989C-C17C-4448-9807-3BC6ED139629}" srcOrd="1" destOrd="1" presId="urn:microsoft.com/office/officeart/2005/8/layout/hProcess4"/>
    <dgm:cxn modelId="{633D9826-CC5B-4140-B5C4-FA4FDFB90F8C}" type="presOf" srcId="{2DB2FE62-004D-5B48-8041-186B54F131BB}" destId="{4BA1B2B1-C1B8-47F2-8C0E-ADA73BC9C811}" srcOrd="1" destOrd="2" presId="urn:microsoft.com/office/officeart/2005/8/layout/hProcess4"/>
    <dgm:cxn modelId="{CF1A5B2B-6757-4E79-8DEE-189266BA7C37}" type="presOf" srcId="{15D92C2D-5742-4574-B3E7-79598663529D}" destId="{FDF54E9C-0750-422B-BCCE-276BE25C71B1}" srcOrd="0" destOrd="0" presId="urn:microsoft.com/office/officeart/2005/8/layout/hProcess4"/>
    <dgm:cxn modelId="{50D9952B-0DAF-4F69-90DE-629AD4575039}" type="presOf" srcId="{626115E6-AD47-4869-966A-CE8E61220F0A}" destId="{4BA1B2B1-C1B8-47F2-8C0E-ADA73BC9C811}" srcOrd="1" destOrd="0" presId="urn:microsoft.com/office/officeart/2005/8/layout/hProcess4"/>
    <dgm:cxn modelId="{E4B85944-C4C9-475A-A222-B3E54630BC40}" type="presOf" srcId="{D690E6B1-ED93-4978-AC10-25C06B709E1D}" destId="{4BA1B2B1-C1B8-47F2-8C0E-ADA73BC9C811}" srcOrd="1" destOrd="1" presId="urn:microsoft.com/office/officeart/2005/8/layout/hProcess4"/>
    <dgm:cxn modelId="{D90BB746-0804-4898-BF96-356E2B873EAA}" srcId="{F0F6B17E-9533-4727-B3CC-A6D0466AC596}" destId="{939A1577-2324-43EB-B7C5-B0BEC8FE22DE}" srcOrd="2" destOrd="0" parTransId="{54852552-1083-4F9C-9B1F-503522ABD84C}" sibTransId="{5D2CC7DE-FDA6-4D6E-A5F3-358AE7439C44}"/>
    <dgm:cxn modelId="{353B5355-8A24-BD4B-8992-6160B394A1BC}" type="presOf" srcId="{2DB2FE62-004D-5B48-8041-186B54F131BB}" destId="{B02BE0EB-C330-4F32-8D7C-9CA39266E853}" srcOrd="0" destOrd="2" presId="urn:microsoft.com/office/officeart/2005/8/layout/hProcess4"/>
    <dgm:cxn modelId="{64AD8B68-EA5C-1541-89B7-DEF922376EC6}" srcId="{A127E4B3-65AD-4248-95B2-95D5289D7EA9}" destId="{2DB2FE62-004D-5B48-8041-186B54F131BB}" srcOrd="2" destOrd="0" parTransId="{A7840466-EE9F-5E49-802A-FA4596A9EBA3}" sibTransId="{892A29A1-08E0-8E48-BDDF-1762CE664469}"/>
    <dgm:cxn modelId="{7AF1A46B-8C9C-49F7-A8C3-D781ADC1DF61}" srcId="{939A1577-2324-43EB-B7C5-B0BEC8FE22DE}" destId="{EAAEEAC4-C2C6-4028-807F-BC6BBE918253}" srcOrd="0" destOrd="0" parTransId="{292A3486-B733-4327-90E8-F23FDDCC573D}" sibTransId="{161BD47E-7386-4BB1-8A0E-FA4BBD79F0B5}"/>
    <dgm:cxn modelId="{AC0A3E75-DFB3-48EF-9626-AFA919C3ACD5}" type="presOf" srcId="{15D92C2D-5742-4574-B3E7-79598663529D}" destId="{188C989C-C17C-4448-9807-3BC6ED139629}" srcOrd="1" destOrd="0" presId="urn:microsoft.com/office/officeart/2005/8/layout/hProcess4"/>
    <dgm:cxn modelId="{011F547E-6C54-49FB-AD63-F6A700C9F57B}" srcId="{A127E4B3-65AD-4248-95B2-95D5289D7EA9}" destId="{626115E6-AD47-4869-966A-CE8E61220F0A}" srcOrd="0" destOrd="0" parTransId="{3403EA9F-FE87-4C1D-9769-729877F19A03}" sibTransId="{BF0B59F1-50F3-42AA-B12F-CBB0F79E4BC3}"/>
    <dgm:cxn modelId="{3031F17F-8F4D-4622-BCE9-55A48FDC59CF}" srcId="{D4F9471E-5DB8-4527-8A9A-3BA1BC9BC03D}" destId="{A4305718-53E2-4A7F-804A-6F3B3A68EDA1}" srcOrd="1" destOrd="0" parTransId="{6352A4B0-029B-47A9-B901-39E39478AA01}" sibTransId="{031F83FA-BA7B-481B-8A9D-B4136C226BCE}"/>
    <dgm:cxn modelId="{D74CC28A-2AB0-4943-A105-6A2F4ABA9653}" type="presOf" srcId="{626115E6-AD47-4869-966A-CE8E61220F0A}" destId="{B02BE0EB-C330-4F32-8D7C-9CA39266E853}" srcOrd="0" destOrd="0" presId="urn:microsoft.com/office/officeart/2005/8/layout/hProcess4"/>
    <dgm:cxn modelId="{9799B38E-E495-46AA-9BAA-72D94B3501E1}" type="presOf" srcId="{DAD872BC-E1FE-4473-A5D3-4F8E2CB8E824}" destId="{F83F24C8-958D-4FC4-8571-340B0C782D94}" srcOrd="0" destOrd="0" presId="urn:microsoft.com/office/officeart/2005/8/layout/hProcess4"/>
    <dgm:cxn modelId="{426FE093-C152-4565-8B88-75EEA7DB8FBF}" srcId="{F0F6B17E-9533-4727-B3CC-A6D0466AC596}" destId="{A127E4B3-65AD-4248-95B2-95D5289D7EA9}" srcOrd="0" destOrd="0" parTransId="{7EA8BFFC-7878-4C8B-AD98-3A05865402BF}" sibTransId="{1D659693-0E7A-4638-9B8A-23A860592A72}"/>
    <dgm:cxn modelId="{D58AA598-2FEE-401C-9C34-299753A1C5E8}" type="presOf" srcId="{A4305718-53E2-4A7F-804A-6F3B3A68EDA1}" destId="{FDF54E9C-0750-422B-BCCE-276BE25C71B1}" srcOrd="0" destOrd="1" presId="urn:microsoft.com/office/officeart/2005/8/layout/hProcess4"/>
    <dgm:cxn modelId="{72C844A7-366D-41EC-8CD5-5455AE53DFF3}" type="presOf" srcId="{EAAEEAC4-C2C6-4028-807F-BC6BBE918253}" destId="{372AD9A6-8D12-40F9-B849-B57BBAA7BA69}" srcOrd="1" destOrd="0" presId="urn:microsoft.com/office/officeart/2005/8/layout/hProcess4"/>
    <dgm:cxn modelId="{9E4205B9-274A-49C9-B844-0A20A56D0CD1}" type="presOf" srcId="{EAAEEAC4-C2C6-4028-807F-BC6BBE918253}" destId="{5BE17825-D0E8-4D69-992E-D5C1E7D39F21}" srcOrd="0" destOrd="0"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26C520C0-E298-4D6B-ACA1-6D604C7F1904}" type="presOf" srcId="{F671BBA3-D45D-4509-982C-C5515B0DCAB4}" destId="{188C989C-C17C-4448-9807-3BC6ED139629}" srcOrd="1" destOrd="2" presId="urn:microsoft.com/office/officeart/2005/8/layout/hProcess4"/>
    <dgm:cxn modelId="{A9066FCD-81A8-4E2C-AF56-5A564D8630DA}" type="presOf" srcId="{D4F9471E-5DB8-4527-8A9A-3BA1BC9BC03D}" destId="{B7B11F5B-5454-4DC0-A365-DC862339A3A5}" srcOrd="0" destOrd="0" presId="urn:microsoft.com/office/officeart/2005/8/layout/hProcess4"/>
    <dgm:cxn modelId="{A0589BDA-11AE-4066-98C1-3C740C884487}" type="presOf" srcId="{F671BBA3-D45D-4509-982C-C5515B0DCAB4}" destId="{FDF54E9C-0750-422B-BCCE-276BE25C71B1}" srcOrd="0" destOrd="2"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6907E3F2-5B0F-4BE9-AC1B-712C202681A2}" type="presOf" srcId="{A127E4B3-65AD-4248-95B2-95D5289D7EA9}" destId="{6C29B79F-2D3A-4853-8A7F-3EBEA7DAF6D1}" srcOrd="0" destOrd="0" presId="urn:microsoft.com/office/officeart/2005/8/layout/hProcess4"/>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1" destOrd="0" parTransId="{3E0D2DB4-69F5-4874-BA10-652667F3845F}" sibTransId="{DAD872BC-E1FE-4473-A5D3-4F8E2CB8E824}"/>
    <dgm:cxn modelId="{970834F8-1C1B-47AA-9662-F65A2D8DC219}" type="presOf" srcId="{D690E6B1-ED93-4978-AC10-25C06B709E1D}" destId="{B02BE0EB-C330-4F32-8D7C-9CA39266E853}" srcOrd="0" destOrd="1" presId="urn:microsoft.com/office/officeart/2005/8/layout/hProcess4"/>
    <dgm:cxn modelId="{814C3936-C143-4244-8010-D5D2C49ED2D2}" type="presParOf" srcId="{4AFD1DCE-7613-4DC5-B92D-15D823546BE3}" destId="{C069848C-BF21-40B7-A602-B6242366A092}" srcOrd="0" destOrd="0" presId="urn:microsoft.com/office/officeart/2005/8/layout/hProcess4"/>
    <dgm:cxn modelId="{1834E67A-CD6A-4029-A132-E7D8182EE538}" type="presParOf" srcId="{4AFD1DCE-7613-4DC5-B92D-15D823546BE3}" destId="{89B1B8CE-056B-4BBF-BF94-D880E83F04D2}" srcOrd="1" destOrd="0" presId="urn:microsoft.com/office/officeart/2005/8/layout/hProcess4"/>
    <dgm:cxn modelId="{873933AC-553B-4A50-B4BF-CA9C222C8AC0}" type="presParOf" srcId="{4AFD1DCE-7613-4DC5-B92D-15D823546BE3}" destId="{E25BFEBF-B597-44A8-B691-65D92A11366F}" srcOrd="2" destOrd="0" presId="urn:microsoft.com/office/officeart/2005/8/layout/hProcess4"/>
    <dgm:cxn modelId="{94538BE6-C933-4494-94AA-3793B1AA1297}" type="presParOf" srcId="{E25BFEBF-B597-44A8-B691-65D92A11366F}" destId="{565E187B-74BC-415B-81C0-D2A5CD367E5F}" srcOrd="0" destOrd="0" presId="urn:microsoft.com/office/officeart/2005/8/layout/hProcess4"/>
    <dgm:cxn modelId="{A35CB4D3-FA66-49C1-A0BA-AD71027EE02C}" type="presParOf" srcId="{565E187B-74BC-415B-81C0-D2A5CD367E5F}" destId="{6E64D7FD-5019-4B70-9F1A-F62EF610E68C}" srcOrd="0" destOrd="0" presId="urn:microsoft.com/office/officeart/2005/8/layout/hProcess4"/>
    <dgm:cxn modelId="{9BDA2F00-AB10-46A5-AC53-BA1EA371D8B6}" type="presParOf" srcId="{565E187B-74BC-415B-81C0-D2A5CD367E5F}" destId="{B02BE0EB-C330-4F32-8D7C-9CA39266E853}" srcOrd="1" destOrd="0" presId="urn:microsoft.com/office/officeart/2005/8/layout/hProcess4"/>
    <dgm:cxn modelId="{D2B77979-9A7E-4054-98E4-D56892973955}" type="presParOf" srcId="{565E187B-74BC-415B-81C0-D2A5CD367E5F}" destId="{4BA1B2B1-C1B8-47F2-8C0E-ADA73BC9C811}" srcOrd="2" destOrd="0" presId="urn:microsoft.com/office/officeart/2005/8/layout/hProcess4"/>
    <dgm:cxn modelId="{16D01E0D-5758-4FB8-B0B7-D2423D55A097}" type="presParOf" srcId="{565E187B-74BC-415B-81C0-D2A5CD367E5F}" destId="{6C29B79F-2D3A-4853-8A7F-3EBEA7DAF6D1}" srcOrd="3" destOrd="0" presId="urn:microsoft.com/office/officeart/2005/8/layout/hProcess4"/>
    <dgm:cxn modelId="{822FA747-9A8B-46D0-876D-05C405EAAE2C}" type="presParOf" srcId="{565E187B-74BC-415B-81C0-D2A5CD367E5F}" destId="{1A153C83-4E9F-456A-90AD-F3824BC4F187}" srcOrd="4" destOrd="0" presId="urn:microsoft.com/office/officeart/2005/8/layout/hProcess4"/>
    <dgm:cxn modelId="{29C66BC9-BC70-4065-9450-798F2390639E}" type="presParOf" srcId="{E25BFEBF-B597-44A8-B691-65D92A11366F}" destId="{67EE90C8-39C2-4B24-A6E2-73ED47BE406D}" srcOrd="1" destOrd="0" presId="urn:microsoft.com/office/officeart/2005/8/layout/hProcess4"/>
    <dgm:cxn modelId="{5B73C313-0B0C-4578-BF21-A574A06116D8}" type="presParOf" srcId="{E25BFEBF-B597-44A8-B691-65D92A11366F}" destId="{A111D8A3-EC94-4695-8728-17FD3B0C5202}" srcOrd="2" destOrd="0" presId="urn:microsoft.com/office/officeart/2005/8/layout/hProcess4"/>
    <dgm:cxn modelId="{EFA84A6D-3815-4442-AA2D-2B20DBFAAB5F}" type="presParOf" srcId="{A111D8A3-EC94-4695-8728-17FD3B0C5202}" destId="{AD7C4D02-6E14-46C0-9043-C6B36B1E0944}" srcOrd="0" destOrd="0" presId="urn:microsoft.com/office/officeart/2005/8/layout/hProcess4"/>
    <dgm:cxn modelId="{0060FAF6-20B3-4A91-BF6E-E738420DACB2}" type="presParOf" srcId="{A111D8A3-EC94-4695-8728-17FD3B0C5202}" destId="{FDF54E9C-0750-422B-BCCE-276BE25C71B1}" srcOrd="1" destOrd="0" presId="urn:microsoft.com/office/officeart/2005/8/layout/hProcess4"/>
    <dgm:cxn modelId="{A37AA8CB-67DA-4BE5-B21D-DD120C60A588}" type="presParOf" srcId="{A111D8A3-EC94-4695-8728-17FD3B0C5202}" destId="{188C989C-C17C-4448-9807-3BC6ED139629}" srcOrd="2" destOrd="0" presId="urn:microsoft.com/office/officeart/2005/8/layout/hProcess4"/>
    <dgm:cxn modelId="{A1AD18FB-DC25-40B2-8229-FB4851B1688B}" type="presParOf" srcId="{A111D8A3-EC94-4695-8728-17FD3B0C5202}" destId="{B7B11F5B-5454-4DC0-A365-DC862339A3A5}" srcOrd="3" destOrd="0" presId="urn:microsoft.com/office/officeart/2005/8/layout/hProcess4"/>
    <dgm:cxn modelId="{0C4A5198-0F26-4D74-B371-41F98E9121DD}" type="presParOf" srcId="{A111D8A3-EC94-4695-8728-17FD3B0C5202}" destId="{34AE625F-DCCF-4725-89A1-D1A057E55C84}" srcOrd="4" destOrd="0" presId="urn:microsoft.com/office/officeart/2005/8/layout/hProcess4"/>
    <dgm:cxn modelId="{8AB5FF06-0686-42D5-9CDA-DEC612482484}" type="presParOf" srcId="{E25BFEBF-B597-44A8-B691-65D92A11366F}" destId="{F83F24C8-958D-4FC4-8571-340B0C782D94}" srcOrd="3" destOrd="0" presId="urn:microsoft.com/office/officeart/2005/8/layout/hProcess4"/>
    <dgm:cxn modelId="{911E0814-1270-483F-B543-467EF04A3B29}" type="presParOf" srcId="{E25BFEBF-B597-44A8-B691-65D92A11366F}" destId="{3A39CF31-3CBB-4777-B3F7-561DE089D42B}" srcOrd="4" destOrd="0" presId="urn:microsoft.com/office/officeart/2005/8/layout/hProcess4"/>
    <dgm:cxn modelId="{96FA8DB5-BA3B-4DDF-866C-B6F8ACBCD61D}" type="presParOf" srcId="{3A39CF31-3CBB-4777-B3F7-561DE089D42B}" destId="{F78685F5-5A12-4FD8-A661-B01B4335B782}" srcOrd="0" destOrd="0" presId="urn:microsoft.com/office/officeart/2005/8/layout/hProcess4"/>
    <dgm:cxn modelId="{E4D2D742-3E34-4C0B-B872-CD4CDBE74573}" type="presParOf" srcId="{3A39CF31-3CBB-4777-B3F7-561DE089D42B}" destId="{5BE17825-D0E8-4D69-992E-D5C1E7D39F21}" srcOrd="1" destOrd="0" presId="urn:microsoft.com/office/officeart/2005/8/layout/hProcess4"/>
    <dgm:cxn modelId="{215FDB4F-8117-473C-A2DE-2CFC3876BAB8}" type="presParOf" srcId="{3A39CF31-3CBB-4777-B3F7-561DE089D42B}" destId="{372AD9A6-8D12-40F9-B849-B57BBAA7BA69}" srcOrd="2" destOrd="0" presId="urn:microsoft.com/office/officeart/2005/8/layout/hProcess4"/>
    <dgm:cxn modelId="{5FF0800F-5DC2-4049-A2E9-B26717BEE7DC}" type="presParOf" srcId="{3A39CF31-3CBB-4777-B3F7-561DE089D42B}" destId="{DD0A6EF8-9419-4735-9241-1BAB89D1DEB0}" srcOrd="3" destOrd="0" presId="urn:microsoft.com/office/officeart/2005/8/layout/hProcess4"/>
    <dgm:cxn modelId="{8179F73C-7E42-4F46-A36D-094661E0DA97}" type="presParOf" srcId="{3A39CF31-3CBB-4777-B3F7-561DE089D42B}" destId="{F9F49EFA-CA33-44BF-82D0-BBF2213F801D}"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570937"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de-DE" sz="1400" kern="1200" dirty="0">
              <a:latin typeface="Roboto" panose="02000000000000000000" pitchFamily="2" charset="0"/>
              <a:ea typeface="Roboto" panose="02000000000000000000" pitchFamily="2" charset="0"/>
            </a:rPr>
            <a:t>Manuell oder Import mit CSV-Datei</a:t>
          </a:r>
        </a:p>
        <a:p>
          <a:pPr marL="114300" lvl="1" indent="-114300" algn="l" defTabSz="622300">
            <a:lnSpc>
              <a:spcPct val="90000"/>
            </a:lnSpc>
            <a:spcBef>
              <a:spcPct val="0"/>
            </a:spcBef>
            <a:spcAft>
              <a:spcPct val="15000"/>
            </a:spcAft>
            <a:buChar char="•"/>
          </a:pPr>
          <a:r>
            <a:rPr lang="de-DE" sz="1400" kern="1200" dirty="0">
              <a:latin typeface="Roboto" panose="02000000000000000000" pitchFamily="2" charset="0"/>
              <a:ea typeface="Roboto" panose="02000000000000000000" pitchFamily="2" charset="0"/>
            </a:rPr>
            <a:t>Zugriffsrechte vorkonfigurieren (Surrogate)</a:t>
          </a:r>
        </a:p>
        <a:p>
          <a:pPr marL="114300" lvl="1" indent="-114300" algn="l" defTabSz="622300">
            <a:lnSpc>
              <a:spcPct val="90000"/>
            </a:lnSpc>
            <a:spcBef>
              <a:spcPct val="0"/>
            </a:spcBef>
            <a:spcAft>
              <a:spcPct val="15000"/>
            </a:spcAft>
            <a:buChar char="•"/>
          </a:pPr>
          <a:r>
            <a:rPr lang="de-DE" sz="1400" kern="1200" dirty="0">
              <a:latin typeface="Roboto" panose="02000000000000000000" pitchFamily="2" charset="0"/>
              <a:ea typeface="Roboto" panose="02000000000000000000" pitchFamily="2" charset="0"/>
            </a:rPr>
            <a:t>Einladungs-E-Mail</a:t>
          </a:r>
        </a:p>
      </dsp:txBody>
      <dsp:txXfrm>
        <a:off x="612290" y="976506"/>
        <a:ext cx="2095981" cy="1329192"/>
      </dsp:txXfrm>
    </dsp:sp>
    <dsp:sp modelId="{67EE90C8-39C2-4B24-A6E2-73ED47BE406D}">
      <dsp:nvSpPr>
        <dsp:cNvPr id="0" name=""/>
        <dsp:cNvSpPr/>
      </dsp:nvSpPr>
      <dsp:spPr>
        <a:xfrm>
          <a:off x="1763239" y="1247974"/>
          <a:ext cx="2572812" cy="2572812"/>
        </a:xfrm>
        <a:prstGeom prst="leftCircularArrow">
          <a:avLst>
            <a:gd name="adj1" fmla="val 3811"/>
            <a:gd name="adj2" fmla="val 476388"/>
            <a:gd name="adj3" fmla="val 2251899"/>
            <a:gd name="adj4" fmla="val 9024489"/>
            <a:gd name="adj5" fmla="val 4446"/>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1055090" y="2347052"/>
          <a:ext cx="1936611" cy="770126"/>
        </a:xfrm>
        <a:prstGeom prst="roundRect">
          <a:avLst>
            <a:gd name="adj" fmla="val 10000"/>
          </a:avLst>
        </a:prstGeom>
        <a:solidFill>
          <a:srgbClr val="00A8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Händler</a:t>
          </a:r>
        </a:p>
      </dsp:txBody>
      <dsp:txXfrm>
        <a:off x="1077646" y="2369608"/>
        <a:ext cx="1891499" cy="725014"/>
      </dsp:txXfrm>
    </dsp:sp>
    <dsp:sp modelId="{FDF54E9C-0750-422B-BCCE-276BE25C71B1}">
      <dsp:nvSpPr>
        <dsp:cNvPr id="0" name=""/>
        <dsp:cNvSpPr/>
      </dsp:nvSpPr>
      <dsp:spPr>
        <a:xfrm>
          <a:off x="3458599"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de-DE" sz="1400" kern="1200" dirty="0">
              <a:latin typeface="Roboto" panose="02000000000000000000" pitchFamily="2" charset="0"/>
              <a:ea typeface="Roboto" panose="02000000000000000000" pitchFamily="2" charset="0"/>
            </a:rPr>
            <a:t>E-Mail link</a:t>
          </a:r>
        </a:p>
        <a:p>
          <a:pPr marL="114300" lvl="1" indent="-114300" algn="l" defTabSz="622300">
            <a:lnSpc>
              <a:spcPct val="90000"/>
            </a:lnSpc>
            <a:spcBef>
              <a:spcPct val="0"/>
            </a:spcBef>
            <a:spcAft>
              <a:spcPct val="15000"/>
            </a:spcAft>
            <a:buChar char="•"/>
          </a:pPr>
          <a:r>
            <a:rPr lang="de-DE" sz="1400" kern="1200" dirty="0">
              <a:latin typeface="Roboto" panose="02000000000000000000" pitchFamily="2" charset="0"/>
              <a:ea typeface="Roboto" panose="02000000000000000000" pitchFamily="2" charset="0"/>
            </a:rPr>
            <a:t>Passwort setzen</a:t>
          </a:r>
        </a:p>
        <a:p>
          <a:pPr marL="114300" lvl="1" indent="-114300" algn="l" defTabSz="622300">
            <a:lnSpc>
              <a:spcPct val="90000"/>
            </a:lnSpc>
            <a:spcBef>
              <a:spcPct val="0"/>
            </a:spcBef>
            <a:spcAft>
              <a:spcPct val="15000"/>
            </a:spcAft>
            <a:buChar char="•"/>
          </a:pPr>
          <a:r>
            <a:rPr lang="de-DE" sz="1400" kern="1200" dirty="0">
              <a:latin typeface="Roboto" panose="02000000000000000000" pitchFamily="2" charset="0"/>
              <a:ea typeface="Roboto" panose="02000000000000000000" pitchFamily="2" charset="0"/>
            </a:rPr>
            <a:t>Nutzungsvereinbarung unterschreiben</a:t>
          </a:r>
        </a:p>
      </dsp:txBody>
      <dsp:txXfrm>
        <a:off x="3499952" y="1361569"/>
        <a:ext cx="2095981" cy="1329192"/>
      </dsp:txXfrm>
    </dsp:sp>
    <dsp:sp modelId="{F83F24C8-958D-4FC4-8571-340B0C782D94}">
      <dsp:nvSpPr>
        <dsp:cNvPr id="0" name=""/>
        <dsp:cNvSpPr/>
      </dsp:nvSpPr>
      <dsp:spPr>
        <a:xfrm>
          <a:off x="4632745" y="-223975"/>
          <a:ext cx="2851200" cy="2851200"/>
        </a:xfrm>
        <a:prstGeom prst="circularArrow">
          <a:avLst>
            <a:gd name="adj1" fmla="val 3439"/>
            <a:gd name="adj2" fmla="val 426061"/>
            <a:gd name="adj3" fmla="val 19398428"/>
            <a:gd name="adj4" fmla="val 12575511"/>
            <a:gd name="adj5" fmla="val 4012"/>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B7B11F5B-5454-4DC0-A365-DC862339A3A5}">
      <dsp:nvSpPr>
        <dsp:cNvPr id="0" name=""/>
        <dsp:cNvSpPr/>
      </dsp:nvSpPr>
      <dsp:spPr>
        <a:xfrm>
          <a:off x="3942752" y="550090"/>
          <a:ext cx="1936611" cy="770126"/>
        </a:xfrm>
        <a:prstGeom prst="roundRect">
          <a:avLst>
            <a:gd name="adj" fmla="val 10000"/>
          </a:avLst>
        </a:prstGeom>
        <a:solidFill>
          <a:srgbClr val="00A7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Betreiber</a:t>
          </a:r>
        </a:p>
      </dsp:txBody>
      <dsp:txXfrm>
        <a:off x="3965308" y="572646"/>
        <a:ext cx="1891499" cy="725014"/>
      </dsp:txXfrm>
    </dsp:sp>
    <dsp:sp modelId="{5BE17825-D0E8-4D69-992E-D5C1E7D39F21}">
      <dsp:nvSpPr>
        <dsp:cNvPr id="0" name=""/>
        <dsp:cNvSpPr/>
      </dsp:nvSpPr>
      <dsp:spPr>
        <a:xfrm>
          <a:off x="6346262"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de-DE" sz="1400" kern="1200" dirty="0">
              <a:latin typeface="Roboto" panose="02000000000000000000" pitchFamily="2" charset="0"/>
              <a:ea typeface="Roboto" panose="02000000000000000000" pitchFamily="2" charset="0"/>
            </a:rPr>
            <a:t>Surrogate = Zugriff auf das Betreiberkonto für den Rollout und für den Support </a:t>
          </a:r>
        </a:p>
      </dsp:txBody>
      <dsp:txXfrm>
        <a:off x="6387615" y="976506"/>
        <a:ext cx="2095981" cy="1329192"/>
      </dsp:txXfrm>
    </dsp:sp>
    <dsp:sp modelId="{DD0A6EF8-9419-4735-9241-1BAB89D1DEB0}">
      <dsp:nvSpPr>
        <dsp:cNvPr id="0" name=""/>
        <dsp:cNvSpPr/>
      </dsp:nvSpPr>
      <dsp:spPr>
        <a:xfrm>
          <a:off x="6830415" y="2347052"/>
          <a:ext cx="1936611" cy="770126"/>
        </a:xfrm>
        <a:prstGeom prst="roundRect">
          <a:avLst>
            <a:gd name="adj" fmla="val 10000"/>
          </a:avLst>
        </a:prstGeom>
        <a:solidFill>
          <a:srgbClr val="00A8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Händler</a:t>
          </a:r>
        </a:p>
      </dsp:txBody>
      <dsp:txXfrm>
        <a:off x="6852971" y="2369608"/>
        <a:ext cx="1891499" cy="72501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DCA2D-ADC9-4D7A-A916-9A90AC8F3FDD}" type="datetimeFigureOut">
              <a:rPr lang="de-DE" smtClean="0"/>
              <a:t>25.05.21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FB5468-8034-4A81-91AF-9E789D7C7320}" type="slidenum">
              <a:rPr lang="de-DE" smtClean="0"/>
              <a:t>‹#›</a:t>
            </a:fld>
            <a:endParaRPr lang="de-DE"/>
          </a:p>
        </p:txBody>
      </p:sp>
    </p:spTree>
    <p:extLst>
      <p:ext uri="{BB962C8B-B14F-4D97-AF65-F5344CB8AC3E}">
        <p14:creationId xmlns:p14="http://schemas.microsoft.com/office/powerpoint/2010/main" val="1795510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13:00</a:t>
            </a:r>
            <a:endParaRPr lang="en-AT"/>
          </a:p>
        </p:txBody>
      </p:sp>
      <p:sp>
        <p:nvSpPr>
          <p:cNvPr id="4" name="Slide Number Placeholder 3"/>
          <p:cNvSpPr>
            <a:spLocks noGrp="1"/>
          </p:cNvSpPr>
          <p:nvPr>
            <p:ph type="sldNum" sz="quarter" idx="5"/>
          </p:nvPr>
        </p:nvSpPr>
        <p:spPr/>
        <p:txBody>
          <a:bodyPr/>
          <a:lstStyle/>
          <a:p>
            <a:fld id="{87FB5468-8034-4A81-91AF-9E789D7C7320}" type="slidenum">
              <a:rPr lang="de-DE" smtClean="0"/>
              <a:t>1</a:t>
            </a:fld>
            <a:endParaRPr lang="de-DE"/>
          </a:p>
        </p:txBody>
      </p:sp>
    </p:spTree>
    <p:extLst>
      <p:ext uri="{BB962C8B-B14F-4D97-AF65-F5344CB8AC3E}">
        <p14:creationId xmlns:p14="http://schemas.microsoft.com/office/powerpoint/2010/main" val="2782212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Für Massenrollouts bietet fiskaltrust diverse Automatisierungsoptionen. Wir werden im Folgenden die aufgelisteten Punkte vorstellen.</a:t>
            </a:r>
          </a:p>
          <a:p>
            <a:endParaRPr lang="de-DE" dirty="0"/>
          </a:p>
          <a:p>
            <a:r>
              <a:rPr lang="de-DE" dirty="0"/>
              <a:t>Für die weiteren Inhalte zur Präsentation der Automatisierung wird als Vorlage folgende Dokumentation verwendet:</a:t>
            </a:r>
          </a:p>
          <a:p>
            <a:r>
              <a:rPr lang="de-DE" dirty="0"/>
              <a:t>https://</a:t>
            </a:r>
            <a:r>
              <a:rPr lang="de-DE" dirty="0" err="1"/>
              <a:t>docs.fiskaltrust.cloud</a:t>
            </a:r>
            <a:r>
              <a:rPr lang="de-DE" dirty="0"/>
              <a:t>/de/</a:t>
            </a:r>
            <a:r>
              <a:rPr lang="de-DE" dirty="0" err="1"/>
              <a:t>docs</a:t>
            </a:r>
            <a:r>
              <a:rPr lang="de-DE" dirty="0"/>
              <a:t>/</a:t>
            </a:r>
            <a:r>
              <a:rPr lang="de-DE" dirty="0" err="1"/>
              <a:t>posdealers</a:t>
            </a:r>
            <a:r>
              <a:rPr lang="de-DE" dirty="0"/>
              <a:t>/rollout-</a:t>
            </a:r>
            <a:r>
              <a:rPr lang="de-DE" dirty="0" err="1"/>
              <a:t>doc</a:t>
            </a:r>
            <a:r>
              <a:rPr lang="de-DE" dirty="0"/>
              <a:t>/</a:t>
            </a:r>
            <a:r>
              <a:rPr lang="de-DE" dirty="0" err="1"/>
              <a:t>middleware#automatisierung-des-rollout</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10</a:t>
            </a:fld>
            <a:endParaRPr lang="de-DE"/>
          </a:p>
        </p:txBody>
      </p:sp>
    </p:spTree>
    <p:extLst>
      <p:ext uri="{BB962C8B-B14F-4D97-AF65-F5344CB8AC3E}">
        <p14:creationId xmlns:p14="http://schemas.microsoft.com/office/powerpoint/2010/main" val="4271929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https://</a:t>
            </a:r>
            <a:r>
              <a:rPr lang="de-DE" dirty="0" err="1"/>
              <a:t>docs.fiskaltrust.cloud</a:t>
            </a:r>
            <a:r>
              <a:rPr lang="de-DE" dirty="0"/>
              <a:t>/de/</a:t>
            </a:r>
            <a:r>
              <a:rPr lang="de-DE" dirty="0" err="1"/>
              <a:t>docs</a:t>
            </a:r>
            <a:r>
              <a:rPr lang="de-DE" dirty="0"/>
              <a:t>/</a:t>
            </a:r>
            <a:r>
              <a:rPr lang="de-DE" dirty="0" err="1"/>
              <a:t>posdealers</a:t>
            </a:r>
            <a:r>
              <a:rPr lang="de-DE" dirty="0"/>
              <a:t>/</a:t>
            </a:r>
            <a:r>
              <a:rPr lang="de-DE" dirty="0" err="1"/>
              <a:t>get</a:t>
            </a:r>
            <a:r>
              <a:rPr lang="de-DE" dirty="0"/>
              <a:t>-started</a:t>
            </a:r>
          </a:p>
        </p:txBody>
      </p:sp>
      <p:sp>
        <p:nvSpPr>
          <p:cNvPr id="4" name="Slide Number Placeholder 3"/>
          <p:cNvSpPr>
            <a:spLocks noGrp="1"/>
          </p:cNvSpPr>
          <p:nvPr>
            <p:ph type="sldNum" sz="quarter" idx="5"/>
          </p:nvPr>
        </p:nvSpPr>
        <p:spPr/>
        <p:txBody>
          <a:bodyPr/>
          <a:lstStyle/>
          <a:p>
            <a:fld id="{87FB5468-8034-4A81-91AF-9E789D7C7320}" type="slidenum">
              <a:rPr lang="de-DE" smtClean="0"/>
              <a:t>11</a:t>
            </a:fld>
            <a:endParaRPr lang="de-DE"/>
          </a:p>
        </p:txBody>
      </p:sp>
    </p:spTree>
    <p:extLst>
      <p:ext uri="{BB962C8B-B14F-4D97-AF65-F5344CB8AC3E}">
        <p14:creationId xmlns:p14="http://schemas.microsoft.com/office/powerpoint/2010/main" val="453208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12</a:t>
            </a:fld>
            <a:endParaRPr lang="de-DE"/>
          </a:p>
        </p:txBody>
      </p:sp>
    </p:spTree>
    <p:extLst>
      <p:ext uri="{BB962C8B-B14F-4D97-AF65-F5344CB8AC3E}">
        <p14:creationId xmlns:p14="http://schemas.microsoft.com/office/powerpoint/2010/main" val="551520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Wir werden auf folgende Themen eingehen:</a:t>
            </a:r>
          </a:p>
          <a:p>
            <a:r>
              <a:rPr lang="de-DE" dirty="0"/>
              <a:t>-  Das fiskaltrust Portal wird als Rollout Management Tool verwendet. Es unterstützt Kassenhändler bei der Vorbereitung und Ausführung des Rollout.</a:t>
            </a:r>
          </a:p>
          <a:p>
            <a:pPr marL="171450" indent="-171450">
              <a:buFontTx/>
              <a:buChar char="-"/>
            </a:pPr>
            <a:r>
              <a:rPr lang="de-DE" dirty="0"/>
              <a:t>Die Middleware muss vor der Auslieferung spezifisch auf die Gegebenheiten des Betreibers konfiguriert werden. Wir werden erläutern, wie diese Konfiguration mit Hilfe des Portals vorgenommen werden kann, was genau konfiguriert werden muss und wie nach der Konfiguration die Auslieferung der Middleware über das Portal erfolgen kann </a:t>
            </a:r>
          </a:p>
          <a:p>
            <a:pPr marL="171450" indent="-171450">
              <a:buFontTx/>
              <a:buChar char="-"/>
            </a:pPr>
            <a:r>
              <a:rPr lang="de-DE" dirty="0"/>
              <a:t>Als nächstes werden wir unsere Automatisierungsoptionen vorstellen die es Kassenhändlern ermöglichen bei einem Rollout mit vielen betroffenen Kassen einen Massenrollout durchzuführen</a:t>
            </a:r>
          </a:p>
          <a:p>
            <a:pPr marL="171450" indent="-171450">
              <a:buFontTx/>
              <a:buChar char="-"/>
            </a:pPr>
            <a:r>
              <a:rPr lang="de-DE" dirty="0"/>
              <a:t>Zum Schluss stellen wir diverse Rollout-Szenarien vor, die die Flexibilität unserer Lösung verdeutlichen</a:t>
            </a: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2</a:t>
            </a:fld>
            <a:endParaRPr lang="de-DE"/>
          </a:p>
        </p:txBody>
      </p:sp>
    </p:spTree>
    <p:extLst>
      <p:ext uri="{BB962C8B-B14F-4D97-AF65-F5344CB8AC3E}">
        <p14:creationId xmlns:p14="http://schemas.microsoft.com/office/powerpoint/2010/main" val="2070228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Das fiskaltrust Portal wird als Rollout Management Tool verwendet. Es unterstützt Kassenhändler bei der Vorbereitung und Ausführung des Rollouts.</a:t>
            </a:r>
          </a:p>
          <a:p>
            <a:r>
              <a:rPr lang="de-DE" sz="1200" b="1" dirty="0"/>
              <a:t>Live und Sandbox Portal</a:t>
            </a:r>
            <a:r>
              <a:rPr lang="de-DE" sz="1200" dirty="0"/>
              <a:t>: fiskaltrust stellt neben der Live-Umgebung auch eine Testumgebung namens Sandbox zur Verfügung</a:t>
            </a:r>
          </a:p>
          <a:p>
            <a:r>
              <a:rPr lang="de-DE" sz="1200" dirty="0"/>
              <a:t>(https://</a:t>
            </a:r>
            <a:r>
              <a:rPr lang="de-DE" sz="1200" dirty="0" err="1"/>
              <a:t>portal.fiskaltrust.de</a:t>
            </a:r>
            <a:r>
              <a:rPr lang="de-DE" sz="1200" dirty="0"/>
              <a:t> und https://portal-</a:t>
            </a:r>
            <a:r>
              <a:rPr lang="de-DE" sz="1200" dirty="0" err="1"/>
              <a:t>sandbox.fiskaltrust.de</a:t>
            </a:r>
            <a:r>
              <a:rPr lang="de-DE"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Im Portal kann die Einladung der Kassenbetreiber die Vorbereitung der Konfiguration und der Download des Launchers erfolgen. Im Folgenden gehen wir auf die Details hierzu ein.</a:t>
            </a:r>
          </a:p>
          <a:p>
            <a:endParaRPr lang="de-DE" sz="1200" dirty="0"/>
          </a:p>
          <a:p>
            <a:endParaRPr lang="de-DE" sz="1200" dirty="0"/>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3</a:t>
            </a:fld>
            <a:endParaRPr lang="de-DE"/>
          </a:p>
        </p:txBody>
      </p:sp>
    </p:spTree>
    <p:extLst>
      <p:ext uri="{BB962C8B-B14F-4D97-AF65-F5344CB8AC3E}">
        <p14:creationId xmlns:p14="http://schemas.microsoft.com/office/powerpoint/2010/main" val="4270001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Um die Konfiguration und den Rollout vornehmen zu können, müssen zuerst die Kassenbetreiber im fiskaltrust Portal registriert werden. Die Konfiguration wird im Account des Kassenbetreibers angelegt.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Kassenbetreiber können manuell oder automatisiert über das Portal eingeladen werden. Zum automatisierten Einladen vieler Kassenbetreiber wird eine CSV Datei verwendet, die zu diesem Zweck im Portal importiert wird. Im Rahmen. Der Einladungskonfiguration werden die Zugriffsrechte des Kassenhändlers auf das Konto des Kassenbetreibers eingestellt.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Sobald die Einladung abgesetzt wurde, wird eine Einladungs-Email an den Kassenbetreiber gesendet.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Dieser erhält daraufhin die Email mit Informationen und einem Email-Bestätigungs-Link.</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Der Betreiber drückt den Link und wird auf das fiskaltrust Portal weiter geleitet wo er seine Daten überprüfen und sein Passwort setzen kann. Im nächsten Schritt muss er den Kooperationsvertrag mit fiskaltrust digital unterzeichnen. </a:t>
            </a:r>
          </a:p>
          <a:p>
            <a:pPr>
              <a:defRPr/>
            </a:pPr>
            <a:r>
              <a:rPr lang="de-DE" sz="1200" dirty="0"/>
              <a:t>Der Händler kann nun über die Surrogate Funktion in den Account des Kassenbetreibers Switchen um den Rollout vorzunehmen.</a:t>
            </a:r>
            <a:endParaRPr lang="de-DE" sz="1200" strike="sngStrike" dirty="0">
              <a:cs typeface="Calibri"/>
            </a:endParaRPr>
          </a:p>
          <a:p>
            <a:endParaRPr lang="de-DE" sz="1200" dirty="0"/>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4</a:t>
            </a:fld>
            <a:endParaRPr lang="de-DE"/>
          </a:p>
        </p:txBody>
      </p:sp>
    </p:spTree>
    <p:extLst>
      <p:ext uri="{BB962C8B-B14F-4D97-AF65-F5344CB8AC3E}">
        <p14:creationId xmlns:p14="http://schemas.microsoft.com/office/powerpoint/2010/main" val="2999537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de-DE" dirty="0"/>
              <a:t> Das Kassensystem kommuniziert mit der ft.Middleware über das </a:t>
            </a:r>
            <a:r>
              <a:rPr lang="de-DE" dirty="0" err="1"/>
              <a:t>iPOS</a:t>
            </a:r>
            <a:r>
              <a:rPr lang="de-DE" dirty="0"/>
              <a:t> Interface. </a:t>
            </a:r>
            <a:endParaRPr lang="de-DE" dirty="0">
              <a:cs typeface="Calibri" panose="020F0502020204030204"/>
            </a:endParaRPr>
          </a:p>
          <a:p>
            <a:pPr>
              <a:buFont typeface="Arial"/>
              <a:buChar char="•"/>
            </a:pPr>
            <a:r>
              <a:rPr lang="de-DE" dirty="0"/>
              <a:t> Das </a:t>
            </a:r>
            <a:r>
              <a:rPr lang="de-DE" dirty="0" err="1"/>
              <a:t>iPOS</a:t>
            </a:r>
            <a:r>
              <a:rPr lang="de-DE" dirty="0"/>
              <a:t> Interface ist identisch für alle unterstützen Länder (Länderübergreifend).</a:t>
            </a:r>
            <a:endParaRPr lang="de-DE" dirty="0">
              <a:cs typeface="Calibri"/>
            </a:endParaRPr>
          </a:p>
          <a:p>
            <a:pPr>
              <a:buFont typeface="Arial"/>
              <a:buChar char="•"/>
            </a:pPr>
            <a:r>
              <a:rPr lang="de-DE" dirty="0"/>
              <a:t> Das </a:t>
            </a:r>
            <a:r>
              <a:rPr lang="de-DE" dirty="0" err="1"/>
              <a:t>iPOS</a:t>
            </a:r>
            <a:r>
              <a:rPr lang="de-DE" dirty="0"/>
              <a:t> Interface ist über REST, </a:t>
            </a:r>
            <a:r>
              <a:rPr lang="de-DE" dirty="0" err="1"/>
              <a:t>gRPC</a:t>
            </a:r>
            <a:r>
              <a:rPr lang="de-DE" dirty="0"/>
              <a:t>, WCF, TCP-Stream und Serial-Stream erreichbar.</a:t>
            </a:r>
            <a:endParaRPr lang="de-DE" dirty="0">
              <a:cs typeface="Calibri"/>
            </a:endParaRPr>
          </a:p>
          <a:p>
            <a:pPr>
              <a:buFont typeface="Arial"/>
              <a:buChar char="•"/>
            </a:pPr>
            <a:r>
              <a:rPr lang="de-DE" dirty="0"/>
              <a:t> Das </a:t>
            </a:r>
            <a:r>
              <a:rPr lang="de-DE" dirty="0" err="1"/>
              <a:t>iPOS</a:t>
            </a:r>
            <a:r>
              <a:rPr lang="de-DE" dirty="0"/>
              <a:t> Interface bietet 3 Schnittstellen-Methoden: </a:t>
            </a:r>
            <a:r>
              <a:rPr lang="de-DE" b="1" dirty="0"/>
              <a:t>echo</a:t>
            </a:r>
            <a:r>
              <a:rPr lang="de-DE" dirty="0"/>
              <a:t> (Verfügbarkeit prüfen), </a:t>
            </a:r>
            <a:r>
              <a:rPr lang="de-DE" b="1" dirty="0" err="1"/>
              <a:t>sign</a:t>
            </a:r>
            <a:r>
              <a:rPr lang="de-DE" dirty="0"/>
              <a:t> (Signieren der Belegdaten, Absetzen von Sonderbelegen), </a:t>
            </a:r>
            <a:r>
              <a:rPr lang="de-DE" b="1" dirty="0" err="1"/>
              <a:t>journal</a:t>
            </a:r>
            <a:r>
              <a:rPr lang="de-DE" dirty="0"/>
              <a:t> (Export von Daten)</a:t>
            </a:r>
            <a:endParaRPr lang="de-DE" dirty="0">
              <a:cs typeface="Calibri"/>
            </a:endParaRPr>
          </a:p>
          <a:p>
            <a:pPr>
              <a:buFont typeface="Arial"/>
              <a:buChar char="•"/>
            </a:pPr>
            <a:r>
              <a:rPr lang="de-DE" dirty="0"/>
              <a:t> Die Requests werden im ft.SecurityMechanism bearbeitet. Dieser kümmert sich um die Erstellung der eindeutigen, fortlaufenden Belegnummer, um die Verkettung, Signierung und die Persistenz der Daten.</a:t>
            </a:r>
            <a:endParaRPr lang="de-DE" dirty="0">
              <a:cs typeface="Calibri"/>
            </a:endParaRPr>
          </a:p>
          <a:p>
            <a:pPr>
              <a:buFont typeface="Arial"/>
              <a:buChar char="•"/>
            </a:pPr>
            <a:r>
              <a:rPr lang="de-DE" dirty="0"/>
              <a:t> Die SCU übernimmt die länderspezifische Implementierung der Sicherheitslösung (z.B. in Deutschland die Erstellung der Signaturen mit Hilfe einer TSE)</a:t>
            </a:r>
            <a:endParaRPr lang="de-DE" dirty="0">
              <a:cs typeface="Calibri"/>
            </a:endParaRPr>
          </a:p>
        </p:txBody>
      </p:sp>
      <p:sp>
        <p:nvSpPr>
          <p:cNvPr id="4" name="Slide Number Placeholder 3"/>
          <p:cNvSpPr>
            <a:spLocks noGrp="1"/>
          </p:cNvSpPr>
          <p:nvPr>
            <p:ph type="sldNum" sz="quarter" idx="5"/>
          </p:nvPr>
        </p:nvSpPr>
        <p:spPr/>
        <p:txBody>
          <a:bodyPr/>
          <a:lstStyle/>
          <a:p>
            <a:fld id="{87FB5468-8034-4A81-91AF-9E789D7C7320}" type="slidenum">
              <a:rPr lang="de-DE" smtClean="0"/>
              <a:t>5</a:t>
            </a:fld>
            <a:endParaRPr lang="de-DE"/>
          </a:p>
        </p:txBody>
      </p:sp>
    </p:spTree>
    <p:extLst>
      <p:ext uri="{BB962C8B-B14F-4D97-AF65-F5344CB8AC3E}">
        <p14:creationId xmlns:p14="http://schemas.microsoft.com/office/powerpoint/2010/main" val="941562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noProof="0" dirty="0"/>
              <a:t>Die Konfiguration einer ft.Middleware Instanz wird über eine sogenannte Cashbox im Portal vorgenommen.</a:t>
            </a:r>
          </a:p>
          <a:p>
            <a:endParaRPr lang="de-DE" sz="1200" noProof="0" dirty="0"/>
          </a:p>
          <a:p>
            <a:r>
              <a:rPr lang="de-DE" sz="1200" b="0" i="0" kern="1200" dirty="0">
                <a:solidFill>
                  <a:schemeClr val="tx1"/>
                </a:solidFill>
                <a:effectLst/>
                <a:latin typeface="+mn-lt"/>
                <a:ea typeface="+mn-ea"/>
                <a:cs typeface="+mn-cs"/>
              </a:rPr>
              <a:t>Die Cashbox ist ein Konfigurationscontainer, der die Konfiguration der einzelnen Komponenten der ft.Middleware beinhaltet. Über die Cashbox können die Konfigurationen miteinander verbunden werden. So kann die Cashbox die Konfiguration von Queue, SCU und von diversen Helper beinhalten und diese miteinander verbinden. </a:t>
            </a:r>
          </a:p>
          <a:p>
            <a:endParaRPr lang="de-DE" sz="1200" b="0" i="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kern="1200" dirty="0">
                <a:solidFill>
                  <a:schemeClr val="tx1"/>
                </a:solidFill>
                <a:effectLst/>
                <a:latin typeface="+mn-lt"/>
                <a:ea typeface="+mn-ea"/>
                <a:cs typeface="+mn-cs"/>
              </a:rPr>
              <a:t>Die Queue ist eine Komponente der ft.Middleware, sammelt die Belege und ist für das Erzeugen und Abspeichern der Belegkette verantwortlich. Des Weiteren ist die Queue die Komponente der ft.Middleware mit der das Kassensystem kommuniziert. An die Queue sendet das Kassensystem die Belegdaten und erhält Signaturen und andere Daten zurück.</a:t>
            </a:r>
          </a:p>
          <a:p>
            <a:endParaRPr lang="de-DE" sz="1200" b="0" i="0" kern="1200" noProof="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Die SCU (Security </a:t>
            </a:r>
            <a:r>
              <a:rPr lang="de-DE" sz="1200" b="0" i="0" kern="1200" dirty="0" err="1">
                <a:solidFill>
                  <a:schemeClr val="tx1"/>
                </a:solidFill>
                <a:effectLst/>
                <a:latin typeface="+mn-lt"/>
                <a:ea typeface="+mn-ea"/>
                <a:cs typeface="+mn-cs"/>
              </a:rPr>
              <a:t>Creation</a:t>
            </a:r>
            <a:r>
              <a:rPr lang="de-DE" sz="1200" b="0" i="0" kern="1200" dirty="0">
                <a:solidFill>
                  <a:schemeClr val="tx1"/>
                </a:solidFill>
                <a:effectLst/>
                <a:latin typeface="+mn-lt"/>
                <a:ea typeface="+mn-ea"/>
                <a:cs typeface="+mn-cs"/>
              </a:rPr>
              <a:t> Unit, deutsch: Signatur-Erstellungs-Einheit) ist eine Komponente der </a:t>
            </a:r>
            <a:r>
              <a:rPr lang="de-DE" sz="1200" b="0" i="0" kern="1200" dirty="0" err="1">
                <a:solidFill>
                  <a:schemeClr val="tx1"/>
                </a:solidFill>
                <a:effectLst/>
                <a:latin typeface="+mn-lt"/>
                <a:ea typeface="+mn-ea"/>
                <a:cs typeface="+mn-cs"/>
              </a:rPr>
              <a:t>ft.Middelware</a:t>
            </a:r>
            <a:r>
              <a:rPr lang="de-DE" sz="1200" b="0" i="0" kern="1200" dirty="0">
                <a:solidFill>
                  <a:schemeClr val="tx1"/>
                </a:solidFill>
                <a:effectLst/>
                <a:latin typeface="+mn-lt"/>
                <a:ea typeface="+mn-ea"/>
                <a:cs typeface="+mn-cs"/>
              </a:rPr>
              <a:t>, die für die Signierung der Daten zuständig ist. In Deutschland übernimmt sie die Kommunikation mit der TSE, die schlussendlich die Signierung vornimmt. Je nachdem welche TSE Sie benutzen möchten, benötigt die SCU eine entsprechende Konfiguration um auf diese zugreifen zu können.</a:t>
            </a:r>
          </a:p>
          <a:p>
            <a:endParaRPr lang="de-DE" sz="1200" b="0" i="0" kern="1200" noProof="0" dirty="0">
              <a:solidFill>
                <a:schemeClr val="tx1"/>
              </a:solidFill>
              <a:effectLst/>
              <a:latin typeface="+mn-lt"/>
              <a:ea typeface="+mn-ea"/>
              <a:cs typeface="+mn-cs"/>
            </a:endParaRPr>
          </a:p>
          <a:p>
            <a:r>
              <a:rPr lang="de-DE" sz="1200" b="0" i="0" kern="1200" noProof="0" dirty="0">
                <a:solidFill>
                  <a:schemeClr val="tx1"/>
                </a:solidFill>
                <a:effectLst/>
                <a:latin typeface="+mn-lt"/>
                <a:ea typeface="+mn-ea"/>
                <a:cs typeface="+mn-cs"/>
              </a:rPr>
              <a:t>Die Cashbox beinhaltet die benötigten Konfigurationen und verbindet diese miteinander. Jede Middleware Instanz benötigt eine Cashbox um den Betrieb aufnehmen zu können.</a:t>
            </a:r>
            <a:endParaRPr lang="de-DE" sz="1200" noProof="0" dirty="0"/>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6</a:t>
            </a:fld>
            <a:endParaRPr lang="de-DE"/>
          </a:p>
        </p:txBody>
      </p:sp>
    </p:spTree>
    <p:extLst>
      <p:ext uri="{BB962C8B-B14F-4D97-AF65-F5344CB8AC3E}">
        <p14:creationId xmlns:p14="http://schemas.microsoft.com/office/powerpoint/2010/main" val="1107142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Diese Schritte sind bei einem manuellen Anlegen über das Portal vorzunehmen um eine Cashbox zusammen zu stellen.</a:t>
            </a:r>
          </a:p>
        </p:txBody>
      </p:sp>
      <p:sp>
        <p:nvSpPr>
          <p:cNvPr id="4" name="Slide Number Placeholder 3"/>
          <p:cNvSpPr>
            <a:spLocks noGrp="1"/>
          </p:cNvSpPr>
          <p:nvPr>
            <p:ph type="sldNum" sz="quarter" idx="5"/>
          </p:nvPr>
        </p:nvSpPr>
        <p:spPr/>
        <p:txBody>
          <a:bodyPr/>
          <a:lstStyle/>
          <a:p>
            <a:fld id="{87FB5468-8034-4A81-91AF-9E789D7C7320}" type="slidenum">
              <a:rPr lang="de-DE" smtClean="0"/>
              <a:t>7</a:t>
            </a:fld>
            <a:endParaRPr lang="de-DE"/>
          </a:p>
        </p:txBody>
      </p:sp>
    </p:spTree>
    <p:extLst>
      <p:ext uri="{BB962C8B-B14F-4D97-AF65-F5344CB8AC3E}">
        <p14:creationId xmlns:p14="http://schemas.microsoft.com/office/powerpoint/2010/main" val="748330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 fiskaltrust.Middleware wird lokal mit Hilfe eines Launcher gestartet.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Vor dem Download des Launcher sollte die Cashbox publiziert werden („Rebuild configuration“ – Button) um sicher zu sein, dass zwischenzeitlich vorgenommene Änderungen an den einzelnen Konfigurationen (Queue, SCU) auch angewendet werden. Die „</a:t>
            </a:r>
            <a:r>
              <a:rPr lang="de-DE" dirty="0" err="1"/>
              <a:t>Rebuild</a:t>
            </a:r>
            <a:r>
              <a:rPr lang="de-DE" dirty="0"/>
              <a:t> </a:t>
            </a:r>
            <a:r>
              <a:rPr lang="de-DE" dirty="0" err="1"/>
              <a:t>Configuration</a:t>
            </a:r>
            <a:r>
              <a:rPr lang="de-DE" dirty="0"/>
              <a:t>“ Funktionalität wird auch zum Aktualisieren einer bereits ausgelieferten </a:t>
            </a:r>
            <a:r>
              <a:rPr lang="de-DE" dirty="0" err="1"/>
              <a:t>fiskaltrust.Middlware</a:t>
            </a:r>
            <a:r>
              <a:rPr lang="de-DE" dirty="0"/>
              <a:t> Instanz verwendet. Wird die Cashbox aktualisiert, der „</a:t>
            </a:r>
            <a:r>
              <a:rPr lang="de-DE" dirty="0" err="1"/>
              <a:t>Rebuild</a:t>
            </a:r>
            <a:r>
              <a:rPr lang="de-DE" dirty="0"/>
              <a:t> </a:t>
            </a:r>
            <a:r>
              <a:rPr lang="de-DE" dirty="0" err="1"/>
              <a:t>Configuration</a:t>
            </a:r>
            <a:r>
              <a:rPr lang="de-DE" dirty="0"/>
              <a:t>“  Button gedrückt und der Online-Launcher neu gestartet, so lädt sich dieser automatisch die neue Konfiguration herunter und wendet diese 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Download des Launcher aus dem Portal nach „</a:t>
            </a:r>
            <a:r>
              <a:rPr lang="de-DE" dirty="0" err="1"/>
              <a:t>Rebuild</a:t>
            </a:r>
            <a:r>
              <a:rPr lang="de-DE" dirty="0"/>
              <a:t> </a:t>
            </a:r>
            <a:r>
              <a:rPr lang="de-DE" dirty="0" err="1"/>
              <a:t>configuration</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Verschiedenen typen des Launcher werden durch die Plattform definiert: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.net 4.6/4.8</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mono</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err="1"/>
              <a:t>android</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cloudservice</a:t>
            </a:r>
            <a:r>
              <a:rPr lang="de-DE" dirty="0"/>
              <a:t> (</a:t>
            </a:r>
            <a:r>
              <a:rPr lang="de-DE" dirty="0" err="1"/>
              <a:t>österreich</a:t>
            </a:r>
            <a:r>
              <a:rPr lang="de-DE" dirty="0"/>
              <a:t>, </a:t>
            </a:r>
            <a:r>
              <a:rPr lang="de-DE" dirty="0" err="1"/>
              <a:t>frankreich</a:t>
            </a:r>
            <a:r>
              <a:rPr lang="de-DE"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container</a:t>
            </a:r>
            <a:r>
              <a:rPr lang="de-DE" dirty="0"/>
              <a:t> (</a:t>
            </a:r>
            <a:r>
              <a:rPr lang="de-DE" dirty="0" err="1"/>
              <a:t>deutschland</a:t>
            </a:r>
            <a:r>
              <a:rPr lang="de-DE"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was </a:t>
            </a:r>
            <a:r>
              <a:rPr lang="de-DE" dirty="0" err="1"/>
              <a:t>fiskaltrust.exe</a:t>
            </a:r>
            <a:r>
              <a:rPr lang="de-DE" dirty="0"/>
              <a:t> macht ist parameter-gesteuert: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t>
            </a:r>
            <a:r>
              <a:rPr lang="de-DE" dirty="0" err="1"/>
              <a:t>install</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a:t>
            </a:r>
            <a:r>
              <a:rPr lang="de-DE" dirty="0" err="1"/>
              <a:t>uninstall</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-test</a:t>
            </a:r>
          </a:p>
        </p:txBody>
      </p:sp>
      <p:sp>
        <p:nvSpPr>
          <p:cNvPr id="4" name="Slide Number Placeholder 3"/>
          <p:cNvSpPr>
            <a:spLocks noGrp="1"/>
          </p:cNvSpPr>
          <p:nvPr>
            <p:ph type="sldNum" sz="quarter" idx="5"/>
          </p:nvPr>
        </p:nvSpPr>
        <p:spPr/>
        <p:txBody>
          <a:bodyPr/>
          <a:lstStyle/>
          <a:p>
            <a:fld id="{87FB5468-8034-4A81-91AF-9E789D7C7320}" type="slidenum">
              <a:rPr lang="de-DE" smtClean="0"/>
              <a:t>8</a:t>
            </a:fld>
            <a:endParaRPr lang="de-DE"/>
          </a:p>
        </p:txBody>
      </p:sp>
    </p:spTree>
    <p:extLst>
      <p:ext uri="{BB962C8B-B14F-4D97-AF65-F5344CB8AC3E}">
        <p14:creationId xmlns:p14="http://schemas.microsoft.com/office/powerpoint/2010/main" val="3197874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https://</a:t>
            </a:r>
            <a:r>
              <a:rPr lang="de-DE" dirty="0" err="1"/>
              <a:t>docs.fiskaltrust.cloud</a:t>
            </a:r>
            <a:r>
              <a:rPr lang="de-DE" dirty="0"/>
              <a:t>/de/</a:t>
            </a:r>
            <a:r>
              <a:rPr lang="de-DE" dirty="0" err="1"/>
              <a:t>docs</a:t>
            </a:r>
            <a:r>
              <a:rPr lang="de-DE" dirty="0"/>
              <a:t>/</a:t>
            </a:r>
            <a:r>
              <a:rPr lang="de-DE" dirty="0" err="1"/>
              <a:t>posdealers</a:t>
            </a:r>
            <a:r>
              <a:rPr lang="de-DE" dirty="0"/>
              <a:t>/rollout-</a:t>
            </a:r>
            <a:r>
              <a:rPr lang="de-DE" dirty="0" err="1"/>
              <a:t>doc</a:t>
            </a:r>
            <a:r>
              <a:rPr lang="de-DE" dirty="0"/>
              <a:t>/</a:t>
            </a:r>
            <a:r>
              <a:rPr lang="de-DE" dirty="0" err="1"/>
              <a:t>middleware#rollout-szenarien</a:t>
            </a:r>
            <a:endParaRPr lang="de-DE" dirty="0"/>
          </a:p>
        </p:txBody>
      </p:sp>
      <p:sp>
        <p:nvSpPr>
          <p:cNvPr id="4" name="Slide Number Placeholder 3"/>
          <p:cNvSpPr>
            <a:spLocks noGrp="1"/>
          </p:cNvSpPr>
          <p:nvPr>
            <p:ph type="sldNum" sz="quarter" idx="5"/>
          </p:nvPr>
        </p:nvSpPr>
        <p:spPr/>
        <p:txBody>
          <a:bodyPr/>
          <a:lstStyle/>
          <a:p>
            <a:fld id="{87FB5468-8034-4A81-91AF-9E789D7C7320}" type="slidenum">
              <a:rPr lang="de-DE" smtClean="0"/>
              <a:t>9</a:t>
            </a:fld>
            <a:endParaRPr lang="de-DE"/>
          </a:p>
        </p:txBody>
      </p:sp>
    </p:spTree>
    <p:extLst>
      <p:ext uri="{BB962C8B-B14F-4D97-AF65-F5344CB8AC3E}">
        <p14:creationId xmlns:p14="http://schemas.microsoft.com/office/powerpoint/2010/main" val="29871533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F3F8665F-0EBF-4893-BB3A-05A68A8B512D}"/>
              </a:ext>
            </a:extLst>
          </p:cNvPr>
          <p:cNvPicPr>
            <a:picLocks noChangeAspect="1"/>
          </p:cNvPicPr>
          <p:nvPr userDrawn="1"/>
        </p:nvPicPr>
        <p:blipFill>
          <a:blip r:embed="rId2">
            <a:alphaModFix amt="15000"/>
          </a:blip>
          <a:stretch>
            <a:fillRect/>
          </a:stretch>
        </p:blipFill>
        <p:spPr>
          <a:xfrm>
            <a:off x="5101389" y="449783"/>
            <a:ext cx="7090611" cy="6413589"/>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304977" y="187890"/>
            <a:ext cx="9727280" cy="530326"/>
          </a:xfrm>
        </p:spPr>
        <p:txBody>
          <a:bodyPr>
            <a:noAutofit/>
          </a:bodyPr>
          <a:lstStyle>
            <a:lvl1pPr>
              <a:defRPr sz="3600" b="1">
                <a:solidFill>
                  <a:schemeClr val="tx1">
                    <a:lumMod val="65000"/>
                    <a:lumOff val="35000"/>
                  </a:schemeClr>
                </a:solidFill>
                <a:latin typeface="+mn-lt"/>
              </a:defRPr>
            </a:lvl1pPr>
          </a:lstStyle>
          <a:p>
            <a:r>
              <a:rPr lang="de-DE"/>
              <a:t>Mastertitelformat bearbeiten</a:t>
            </a:r>
            <a:endParaRPr lang="de-AT"/>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304976" y="1120575"/>
            <a:ext cx="11727696" cy="5306473"/>
          </a:xfrm>
        </p:spPr>
        <p:txBody>
          <a:bodyPr>
            <a:normAutofit/>
          </a:bodyPr>
          <a:lstStyle>
            <a:lvl1pPr marL="360000" indent="-360000">
              <a:buSzPct val="60000"/>
              <a:buFontTx/>
              <a:buBlip>
                <a:blip r:embed="rId3"/>
              </a:buBlip>
              <a:defRPr sz="3600">
                <a:solidFill>
                  <a:schemeClr val="tx1">
                    <a:lumMod val="65000"/>
                    <a:lumOff val="35000"/>
                  </a:schemeClr>
                </a:solidFill>
              </a:defRPr>
            </a:lvl1pPr>
            <a:lvl2pPr marL="720000" indent="-360000">
              <a:buSzPct val="60000"/>
              <a:buFontTx/>
              <a:buBlip>
                <a:blip r:embed="rId3"/>
              </a:buBlip>
              <a:defRPr sz="3200">
                <a:solidFill>
                  <a:schemeClr val="tx1">
                    <a:lumMod val="65000"/>
                    <a:lumOff val="35000"/>
                  </a:schemeClr>
                </a:solidFill>
              </a:defRPr>
            </a:lvl2pPr>
            <a:lvl3pPr marL="1080000" indent="-360000">
              <a:buSzPct val="60000"/>
              <a:buFontTx/>
              <a:buBlip>
                <a:blip r:embed="rId3"/>
              </a:buBlip>
              <a:defRPr sz="2800">
                <a:solidFill>
                  <a:schemeClr val="tx1">
                    <a:lumMod val="65000"/>
                    <a:lumOff val="35000"/>
                  </a:schemeClr>
                </a:solidFill>
              </a:defRPr>
            </a:lvl3pPr>
            <a:lvl4pPr marL="1440000" indent="-360000">
              <a:buSzPct val="60000"/>
              <a:buFontTx/>
              <a:buBlip>
                <a:blip r:embed="rId3"/>
              </a:buBlip>
              <a:defRPr sz="2400">
                <a:solidFill>
                  <a:schemeClr val="tx1">
                    <a:lumMod val="65000"/>
                    <a:lumOff val="35000"/>
                  </a:schemeClr>
                </a:solidFill>
              </a:defRPr>
            </a:lvl4pPr>
            <a:lvl5pPr marL="1800000" indent="-360000">
              <a:buSzPct val="60000"/>
              <a:buFontTx/>
              <a:buBlip>
                <a:blip r:embed="rId3"/>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2" name="Grafik 11">
            <a:extLst>
              <a:ext uri="{FF2B5EF4-FFF2-40B4-BE49-F238E27FC236}">
                <a16:creationId xmlns:a16="http://schemas.microsoft.com/office/drawing/2014/main" id="{1271F7D9-B7DB-4A31-B68B-5651CA73A2FB}"/>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163339" y="160883"/>
            <a:ext cx="1869333" cy="317486"/>
          </a:xfrm>
          <a:prstGeom prst="rect">
            <a:avLst/>
          </a:prstGeom>
        </p:spPr>
      </p:pic>
      <p:pic>
        <p:nvPicPr>
          <p:cNvPr id="4" name="Grafik 3">
            <a:extLst>
              <a:ext uri="{FF2B5EF4-FFF2-40B4-BE49-F238E27FC236}">
                <a16:creationId xmlns:a16="http://schemas.microsoft.com/office/drawing/2014/main" id="{E468CA85-3A53-491E-A733-3F309053E61C}"/>
              </a:ext>
            </a:extLst>
          </p:cNvPr>
          <p:cNvPicPr>
            <a:picLocks noChangeAspect="1"/>
          </p:cNvPicPr>
          <p:nvPr userDrawn="1"/>
        </p:nvPicPr>
        <p:blipFill>
          <a:blip r:embed="rId5"/>
          <a:stretch>
            <a:fillRect/>
          </a:stretch>
        </p:blipFill>
        <p:spPr>
          <a:xfrm>
            <a:off x="10182588" y="551244"/>
            <a:ext cx="1477563" cy="358750"/>
          </a:xfrm>
          <a:prstGeom prst="rect">
            <a:avLst/>
          </a:prstGeom>
        </p:spPr>
      </p:pic>
      <p:sp>
        <p:nvSpPr>
          <p:cNvPr id="15" name="Datumsplatzhalter 3">
            <a:extLst>
              <a:ext uri="{FF2B5EF4-FFF2-40B4-BE49-F238E27FC236}">
                <a16:creationId xmlns:a16="http://schemas.microsoft.com/office/drawing/2014/main" id="{99CC248B-CC72-4ECA-B03B-B07347A0BF29}"/>
              </a:ext>
            </a:extLst>
          </p:cNvPr>
          <p:cNvSpPr>
            <a:spLocks noGrp="1"/>
          </p:cNvSpPr>
          <p:nvPr>
            <p:ph type="dt" sz="half" idx="10"/>
          </p:nvPr>
        </p:nvSpPr>
        <p:spPr>
          <a:xfrm>
            <a:off x="304976" y="6427048"/>
            <a:ext cx="3211304" cy="294427"/>
          </a:xfrm>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a:t>
            </a:fld>
            <a:endParaRPr lang="de-DE"/>
          </a:p>
        </p:txBody>
      </p:sp>
    </p:spTree>
    <p:extLst>
      <p:ext uri="{BB962C8B-B14F-4D97-AF65-F5344CB8AC3E}">
        <p14:creationId xmlns:p14="http://schemas.microsoft.com/office/powerpoint/2010/main" val="184637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DC0A552-7254-4F2D-8FE5-3173B40C8F63}"/>
              </a:ext>
            </a:extLst>
          </p:cNvPr>
          <p:cNvPicPr>
            <a:picLocks noChangeAspect="1"/>
          </p:cNvPicPr>
          <p:nvPr userDrawn="1"/>
        </p:nvPicPr>
        <p:blipFill>
          <a:blip r:embed="rId2"/>
          <a:stretch>
            <a:fillRect/>
          </a:stretch>
        </p:blipFill>
        <p:spPr>
          <a:xfrm>
            <a:off x="7312960" y="2444818"/>
            <a:ext cx="4879040" cy="4413182"/>
          </a:xfrm>
          <a:prstGeom prst="rect">
            <a:avLst/>
          </a:prstGeom>
        </p:spPr>
      </p:pic>
      <p:sp>
        <p:nvSpPr>
          <p:cNvPr id="2" name="Titel 1">
            <a:extLst>
              <a:ext uri="{FF2B5EF4-FFF2-40B4-BE49-F238E27FC236}">
                <a16:creationId xmlns:a16="http://schemas.microsoft.com/office/drawing/2014/main" id="{9AF262E4-7288-4029-AC4C-00DECABD858F}"/>
              </a:ext>
            </a:extLst>
          </p:cNvPr>
          <p:cNvSpPr>
            <a:spLocks noGrp="1"/>
          </p:cNvSpPr>
          <p:nvPr>
            <p:ph type="title"/>
          </p:nvPr>
        </p:nvSpPr>
        <p:spPr>
          <a:xfrm>
            <a:off x="304976" y="1081715"/>
            <a:ext cx="11048824" cy="1745401"/>
          </a:xfrm>
        </p:spPr>
        <p:txBody>
          <a:bodyPr/>
          <a:lstStyle>
            <a:lvl1pPr>
              <a:defRPr b="1">
                <a:solidFill>
                  <a:schemeClr val="tx1">
                    <a:lumMod val="65000"/>
                    <a:lumOff val="35000"/>
                  </a:schemeClr>
                </a:solidFill>
                <a:latin typeface="+mn-lt"/>
              </a:defRPr>
            </a:lvl1pPr>
          </a:lstStyle>
          <a:p>
            <a:r>
              <a:rPr lang="de-DE"/>
              <a:t>Mastertitelformat bearbeiten</a:t>
            </a:r>
          </a:p>
        </p:txBody>
      </p:sp>
      <p:sp>
        <p:nvSpPr>
          <p:cNvPr id="9" name="Inhaltsplatzhalter 2">
            <a:extLst>
              <a:ext uri="{FF2B5EF4-FFF2-40B4-BE49-F238E27FC236}">
                <a16:creationId xmlns:a16="http://schemas.microsoft.com/office/drawing/2014/main" id="{641B9B26-CD5B-43B7-9F56-514A304C25D5}"/>
              </a:ext>
            </a:extLst>
          </p:cNvPr>
          <p:cNvSpPr>
            <a:spLocks noGrp="1"/>
          </p:cNvSpPr>
          <p:nvPr>
            <p:ph idx="1"/>
          </p:nvPr>
        </p:nvSpPr>
        <p:spPr>
          <a:xfrm>
            <a:off x="304976" y="2998839"/>
            <a:ext cx="11727696" cy="3256487"/>
          </a:xfrm>
        </p:spPr>
        <p:txBody>
          <a:bodyPr>
            <a:normAutofit/>
          </a:bodyPr>
          <a:lstStyle>
            <a:lvl1pPr marL="360000" indent="-360000">
              <a:buSzPct val="60000"/>
              <a:buFontTx/>
              <a:buBlip>
                <a:blip r:embed="rId3"/>
              </a:buBlip>
              <a:defRPr sz="3600">
                <a:solidFill>
                  <a:schemeClr val="tx1">
                    <a:lumMod val="65000"/>
                    <a:lumOff val="35000"/>
                  </a:schemeClr>
                </a:solidFill>
              </a:defRPr>
            </a:lvl1pPr>
            <a:lvl2pPr marL="720000" indent="-360000">
              <a:buSzPct val="60000"/>
              <a:buFontTx/>
              <a:buBlip>
                <a:blip r:embed="rId3"/>
              </a:buBlip>
              <a:defRPr sz="3200">
                <a:solidFill>
                  <a:schemeClr val="tx1">
                    <a:lumMod val="65000"/>
                    <a:lumOff val="35000"/>
                  </a:schemeClr>
                </a:solidFill>
              </a:defRPr>
            </a:lvl2pPr>
            <a:lvl3pPr marL="1080000" indent="-360000">
              <a:buSzPct val="60000"/>
              <a:buFontTx/>
              <a:buBlip>
                <a:blip r:embed="rId3"/>
              </a:buBlip>
              <a:defRPr sz="2800">
                <a:solidFill>
                  <a:schemeClr val="tx1">
                    <a:lumMod val="65000"/>
                    <a:lumOff val="35000"/>
                  </a:schemeClr>
                </a:solidFill>
              </a:defRPr>
            </a:lvl3pPr>
            <a:lvl4pPr marL="1440000" indent="-360000">
              <a:buSzPct val="60000"/>
              <a:buFontTx/>
              <a:buBlip>
                <a:blip r:embed="rId3"/>
              </a:buBlip>
              <a:defRPr sz="2400">
                <a:solidFill>
                  <a:schemeClr val="tx1">
                    <a:lumMod val="65000"/>
                    <a:lumOff val="35000"/>
                  </a:schemeClr>
                </a:solidFill>
              </a:defRPr>
            </a:lvl4pPr>
            <a:lvl5pPr marL="1800000" indent="-360000">
              <a:buSzPct val="60000"/>
              <a:buFontTx/>
              <a:buBlip>
                <a:blip r:embed="rId3"/>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0" name="Grafik 9">
            <a:extLst>
              <a:ext uri="{FF2B5EF4-FFF2-40B4-BE49-F238E27FC236}">
                <a16:creationId xmlns:a16="http://schemas.microsoft.com/office/drawing/2014/main" id="{5987957B-73A7-429E-BF28-701052F03375}"/>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163339" y="160883"/>
            <a:ext cx="1869333" cy="317486"/>
          </a:xfrm>
          <a:prstGeom prst="rect">
            <a:avLst/>
          </a:prstGeom>
        </p:spPr>
      </p:pic>
      <p:pic>
        <p:nvPicPr>
          <p:cNvPr id="11" name="Grafik 10">
            <a:extLst>
              <a:ext uri="{FF2B5EF4-FFF2-40B4-BE49-F238E27FC236}">
                <a16:creationId xmlns:a16="http://schemas.microsoft.com/office/drawing/2014/main" id="{A5C7489A-4DF7-4792-8F22-A00CE4654963}"/>
              </a:ext>
            </a:extLst>
          </p:cNvPr>
          <p:cNvPicPr>
            <a:picLocks noChangeAspect="1"/>
          </p:cNvPicPr>
          <p:nvPr userDrawn="1"/>
        </p:nvPicPr>
        <p:blipFill>
          <a:blip r:embed="rId5"/>
          <a:stretch>
            <a:fillRect/>
          </a:stretch>
        </p:blipFill>
        <p:spPr>
          <a:xfrm>
            <a:off x="10182588" y="551244"/>
            <a:ext cx="1477563" cy="358750"/>
          </a:xfrm>
          <a:prstGeom prst="rect">
            <a:avLst/>
          </a:prstGeom>
        </p:spPr>
      </p:pic>
      <p:sp>
        <p:nvSpPr>
          <p:cNvPr id="13" name="Datumsplatzhalter 3">
            <a:extLst>
              <a:ext uri="{FF2B5EF4-FFF2-40B4-BE49-F238E27FC236}">
                <a16:creationId xmlns:a16="http://schemas.microsoft.com/office/drawing/2014/main" id="{282A9A7B-978B-43AC-8863-EE3F48A72E80}"/>
              </a:ext>
            </a:extLst>
          </p:cNvPr>
          <p:cNvSpPr>
            <a:spLocks noGrp="1"/>
          </p:cNvSpPr>
          <p:nvPr>
            <p:ph type="dt" sz="half" idx="10"/>
          </p:nvPr>
        </p:nvSpPr>
        <p:spPr>
          <a:xfrm>
            <a:off x="304976" y="6427048"/>
            <a:ext cx="3211304" cy="294427"/>
          </a:xfrm>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a:t>
            </a:fld>
            <a:endParaRPr lang="de-DE"/>
          </a:p>
        </p:txBody>
      </p:sp>
    </p:spTree>
    <p:extLst>
      <p:ext uri="{BB962C8B-B14F-4D97-AF65-F5344CB8AC3E}">
        <p14:creationId xmlns:p14="http://schemas.microsoft.com/office/powerpoint/2010/main" val="1015359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15F0D99A-EFB5-455B-A1A8-E46E72CC5C24}"/>
              </a:ext>
            </a:extLst>
          </p:cNvPr>
          <p:cNvPicPr>
            <a:picLocks noChangeAspect="1"/>
          </p:cNvPicPr>
          <p:nvPr userDrawn="1"/>
        </p:nvPicPr>
        <p:blipFill>
          <a:blip r:embed="rId2">
            <a:alphaModFix amt="15000"/>
          </a:blip>
          <a:stretch>
            <a:fillRect/>
          </a:stretch>
        </p:blipFill>
        <p:spPr>
          <a:xfrm>
            <a:off x="5101389" y="449783"/>
            <a:ext cx="7090611" cy="6413589"/>
          </a:xfrm>
          <a:prstGeom prst="rect">
            <a:avLst/>
          </a:prstGeom>
        </p:spPr>
      </p:pic>
      <p:sp>
        <p:nvSpPr>
          <p:cNvPr id="2" name="Titel 1">
            <a:extLst>
              <a:ext uri="{FF2B5EF4-FFF2-40B4-BE49-F238E27FC236}">
                <a16:creationId xmlns:a16="http://schemas.microsoft.com/office/drawing/2014/main" id="{111F8EF7-D7DB-4448-829C-26F2DEE83E33}"/>
              </a:ext>
            </a:extLst>
          </p:cNvPr>
          <p:cNvSpPr>
            <a:spLocks noGrp="1"/>
          </p:cNvSpPr>
          <p:nvPr>
            <p:ph type="title"/>
          </p:nvPr>
        </p:nvSpPr>
        <p:spPr>
          <a:xfrm>
            <a:off x="304976" y="299258"/>
            <a:ext cx="4467049" cy="1758142"/>
          </a:xfrm>
        </p:spPr>
        <p:txBody>
          <a:bodyPr anchor="b">
            <a:normAutofit/>
          </a:bodyPr>
          <a:lstStyle>
            <a:lvl1pPr>
              <a:defRPr sz="3600" b="1">
                <a:latin typeface="+mn-lt"/>
              </a:defRPr>
            </a:lvl1pPr>
          </a:lstStyle>
          <a:p>
            <a:r>
              <a:rPr lang="de-DE"/>
              <a:t>Mastertitelformat bearbeiten</a:t>
            </a:r>
          </a:p>
        </p:txBody>
      </p:sp>
      <p:sp>
        <p:nvSpPr>
          <p:cNvPr id="4" name="Textplatzhalter 3">
            <a:extLst>
              <a:ext uri="{FF2B5EF4-FFF2-40B4-BE49-F238E27FC236}">
                <a16:creationId xmlns:a16="http://schemas.microsoft.com/office/drawing/2014/main" id="{E3C38226-32D3-4BA8-BF58-DD26A37855CF}"/>
              </a:ext>
            </a:extLst>
          </p:cNvPr>
          <p:cNvSpPr>
            <a:spLocks noGrp="1"/>
          </p:cNvSpPr>
          <p:nvPr>
            <p:ph type="body" sz="half" idx="2"/>
          </p:nvPr>
        </p:nvSpPr>
        <p:spPr>
          <a:xfrm>
            <a:off x="304976" y="2057400"/>
            <a:ext cx="4467049" cy="42989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203164F-7C16-48D1-888C-AF73DC15812B}"/>
              </a:ext>
            </a:extLst>
          </p:cNvPr>
          <p:cNvSpPr>
            <a:spLocks noGrp="1"/>
          </p:cNvSpPr>
          <p:nvPr>
            <p:ph type="dt" sz="half" idx="10"/>
          </p:nvPr>
        </p:nvSpPr>
        <p:spPr>
          <a:xfrm>
            <a:off x="304976" y="6356350"/>
            <a:ext cx="3276424" cy="365125"/>
          </a:xfrm>
        </p:spPr>
        <p:txBody>
          <a:bodyPr/>
          <a:lstStyle/>
          <a:p>
            <a:r>
              <a:rPr lang="de-DE"/>
              <a:t>fiskaltrust gmbh - </a:t>
            </a:r>
            <a:fld id="{EDCB950E-FDB1-4BA4-AE2E-92802DA17835}" type="datetime1">
              <a:rPr lang="de-DE" smtClean="0"/>
              <a:pPr/>
              <a:t>25.05.21</a:t>
            </a:fld>
            <a:endParaRPr lang="de-DE"/>
          </a:p>
        </p:txBody>
      </p:sp>
      <p:sp>
        <p:nvSpPr>
          <p:cNvPr id="6" name="Fußzeilenplatzhalter 5">
            <a:extLst>
              <a:ext uri="{FF2B5EF4-FFF2-40B4-BE49-F238E27FC236}">
                <a16:creationId xmlns:a16="http://schemas.microsoft.com/office/drawing/2014/main" id="{A76E711E-18CA-47A3-824F-FBC3B0DB5F8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0F539EE-1151-45A7-8C39-C671AC8B7F64}"/>
              </a:ext>
            </a:extLst>
          </p:cNvPr>
          <p:cNvSpPr>
            <a:spLocks noGrp="1"/>
          </p:cNvSpPr>
          <p:nvPr>
            <p:ph type="sldNum" sz="quarter" idx="12"/>
          </p:nvPr>
        </p:nvSpPr>
        <p:spPr>
          <a:xfrm>
            <a:off x="8610600" y="6356350"/>
            <a:ext cx="3118658" cy="365125"/>
          </a:xfrm>
        </p:spPr>
        <p:txBody>
          <a:bodyPr/>
          <a:lstStyle/>
          <a:p>
            <a:r>
              <a:rPr lang="de-DE"/>
              <a:t>Folie </a:t>
            </a:r>
            <a:fld id="{4D3E4D3B-16BA-4843-8361-4E45D113E984}" type="slidenum">
              <a:rPr lang="de-DE" smtClean="0"/>
              <a:pPr/>
              <a:t>‹#›</a:t>
            </a:fld>
            <a:endParaRPr lang="de-DE"/>
          </a:p>
        </p:txBody>
      </p:sp>
      <p:sp>
        <p:nvSpPr>
          <p:cNvPr id="9" name="Inhaltsplatzhalter 2">
            <a:extLst>
              <a:ext uri="{FF2B5EF4-FFF2-40B4-BE49-F238E27FC236}">
                <a16:creationId xmlns:a16="http://schemas.microsoft.com/office/drawing/2014/main" id="{45DD66F8-375F-40B0-AB39-5FA55E2B225A}"/>
              </a:ext>
            </a:extLst>
          </p:cNvPr>
          <p:cNvSpPr>
            <a:spLocks noGrp="1"/>
          </p:cNvSpPr>
          <p:nvPr>
            <p:ph idx="13"/>
          </p:nvPr>
        </p:nvSpPr>
        <p:spPr>
          <a:xfrm>
            <a:off x="5044146" y="987425"/>
            <a:ext cx="6685112" cy="5368925"/>
          </a:xfrm>
        </p:spPr>
        <p:txBody>
          <a:bodyPr>
            <a:normAutofit/>
          </a:bodyPr>
          <a:lstStyle>
            <a:lvl1pPr marL="360000" indent="-360000">
              <a:buSzPct val="60000"/>
              <a:buFontTx/>
              <a:buBlip>
                <a:blip r:embed="rId3"/>
              </a:buBlip>
              <a:defRPr sz="3600">
                <a:solidFill>
                  <a:schemeClr val="tx1">
                    <a:lumMod val="65000"/>
                    <a:lumOff val="35000"/>
                  </a:schemeClr>
                </a:solidFill>
              </a:defRPr>
            </a:lvl1pPr>
            <a:lvl2pPr marL="720000" indent="-360000">
              <a:buSzPct val="60000"/>
              <a:buFontTx/>
              <a:buBlip>
                <a:blip r:embed="rId3"/>
              </a:buBlip>
              <a:defRPr sz="3200">
                <a:solidFill>
                  <a:schemeClr val="tx1">
                    <a:lumMod val="65000"/>
                    <a:lumOff val="35000"/>
                  </a:schemeClr>
                </a:solidFill>
              </a:defRPr>
            </a:lvl2pPr>
            <a:lvl3pPr marL="1080000" indent="-360000">
              <a:buSzPct val="60000"/>
              <a:buFontTx/>
              <a:buBlip>
                <a:blip r:embed="rId3"/>
              </a:buBlip>
              <a:defRPr sz="2800">
                <a:solidFill>
                  <a:schemeClr val="tx1">
                    <a:lumMod val="65000"/>
                    <a:lumOff val="35000"/>
                  </a:schemeClr>
                </a:solidFill>
              </a:defRPr>
            </a:lvl3pPr>
            <a:lvl4pPr marL="1440000" indent="-360000">
              <a:buSzPct val="60000"/>
              <a:buFontTx/>
              <a:buBlip>
                <a:blip r:embed="rId3"/>
              </a:buBlip>
              <a:defRPr sz="2400">
                <a:solidFill>
                  <a:schemeClr val="tx1">
                    <a:lumMod val="65000"/>
                    <a:lumOff val="35000"/>
                  </a:schemeClr>
                </a:solidFill>
              </a:defRPr>
            </a:lvl4pPr>
            <a:lvl5pPr marL="1800000" indent="-360000">
              <a:buSzPct val="60000"/>
              <a:buFontTx/>
              <a:buBlip>
                <a:blip r:embed="rId3"/>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1" name="Grafik 10">
            <a:extLst>
              <a:ext uri="{FF2B5EF4-FFF2-40B4-BE49-F238E27FC236}">
                <a16:creationId xmlns:a16="http://schemas.microsoft.com/office/drawing/2014/main" id="{6200182F-79C5-4590-B146-B79F7F99F081}"/>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163339" y="160883"/>
            <a:ext cx="1869333" cy="317486"/>
          </a:xfrm>
          <a:prstGeom prst="rect">
            <a:avLst/>
          </a:prstGeom>
        </p:spPr>
      </p:pic>
      <p:pic>
        <p:nvPicPr>
          <p:cNvPr id="12" name="Grafik 11">
            <a:extLst>
              <a:ext uri="{FF2B5EF4-FFF2-40B4-BE49-F238E27FC236}">
                <a16:creationId xmlns:a16="http://schemas.microsoft.com/office/drawing/2014/main" id="{649C052B-F57A-4516-95E3-C2ADE747B9EF}"/>
              </a:ext>
            </a:extLst>
          </p:cNvPr>
          <p:cNvPicPr>
            <a:picLocks noChangeAspect="1"/>
          </p:cNvPicPr>
          <p:nvPr userDrawn="1"/>
        </p:nvPicPr>
        <p:blipFill>
          <a:blip r:embed="rId5"/>
          <a:stretch>
            <a:fillRect/>
          </a:stretch>
        </p:blipFill>
        <p:spPr>
          <a:xfrm>
            <a:off x="10182588" y="551244"/>
            <a:ext cx="1477563" cy="358750"/>
          </a:xfrm>
          <a:prstGeom prst="rect">
            <a:avLst/>
          </a:prstGeom>
        </p:spPr>
      </p:pic>
    </p:spTree>
    <p:extLst>
      <p:ext uri="{BB962C8B-B14F-4D97-AF65-F5344CB8AC3E}">
        <p14:creationId xmlns:p14="http://schemas.microsoft.com/office/powerpoint/2010/main" val="11884570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3A6702D-97EF-4A72-8700-606258EBE0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367E023-D7E4-41E4-BA27-075D7F6C98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6BBF4FA-9AA4-424F-926F-2675123B05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8D6C4-32A5-4B1B-BEC5-546FAB3E61DF}" type="datetime1">
              <a:rPr lang="de-DE" smtClean="0"/>
              <a:t>25.05.21</a:t>
            </a:fld>
            <a:endParaRPr lang="de-DE"/>
          </a:p>
        </p:txBody>
      </p:sp>
      <p:sp>
        <p:nvSpPr>
          <p:cNvPr id="5" name="Fußzeilenplatzhalter 4">
            <a:extLst>
              <a:ext uri="{FF2B5EF4-FFF2-40B4-BE49-F238E27FC236}">
                <a16:creationId xmlns:a16="http://schemas.microsoft.com/office/drawing/2014/main" id="{AC623995-82B0-4D23-A792-6A3115A436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64D1474C-3BFF-4459-897B-48230AEDA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de-DE"/>
              <a:t>Folie </a:t>
            </a:r>
            <a:fld id="{4D3E4D3B-16BA-4843-8361-4E45D113E984}" type="slidenum">
              <a:rPr lang="de-DE" smtClean="0"/>
              <a:pPr/>
              <a:t>‹#›</a:t>
            </a:fld>
            <a:endParaRPr lang="de-DE"/>
          </a:p>
        </p:txBody>
      </p:sp>
    </p:spTree>
    <p:extLst>
      <p:ext uri="{BB962C8B-B14F-4D97-AF65-F5344CB8AC3E}">
        <p14:creationId xmlns:p14="http://schemas.microsoft.com/office/powerpoint/2010/main" val="2053616410"/>
      </p:ext>
    </p:extLst>
  </p:cSld>
  <p:clrMap bg1="lt1" tx1="dk1" bg2="lt2" tx2="dk2" accent1="accent1" accent2="accent2" accent3="accent3" accent4="accent4" accent5="accent5" accent6="accent6" hlink="hlink" folHlink="folHlink"/>
  <p:sldLayoutIdLst>
    <p:sldLayoutId id="2147483657" r:id="rId1"/>
    <p:sldLayoutId id="2147483650" r:id="rId2"/>
    <p:sldLayoutId id="2147483656" r:id="rId3"/>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docs.fiskaltrust.cloud/de/docs/posdealers/get-started"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docs.fiskaltrust.cloud/de/docs/posdealers/rollout-doc"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7.gif"/><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12.xml"/><Relationship Id="rId16" Type="http://schemas.openxmlformats.org/officeDocument/2006/relationships/image" Target="../media/image19.svg"/><Relationship Id="rId1" Type="http://schemas.openxmlformats.org/officeDocument/2006/relationships/slideLayout" Target="../slideLayouts/slideLayout1.xml"/><Relationship Id="rId6" Type="http://schemas.openxmlformats.org/officeDocument/2006/relationships/hyperlink" Target="https://pixabay.com/de/%C3%B6sterreich-flagge-nationalflagge-162233/" TargetMode="External"/><Relationship Id="rId11" Type="http://schemas.openxmlformats.org/officeDocument/2006/relationships/image" Target="../media/image14.png"/><Relationship Id="rId5" Type="http://schemas.openxmlformats.org/officeDocument/2006/relationships/image" Target="../media/image9.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8.gif"/><Relationship Id="rId9" Type="http://schemas.openxmlformats.org/officeDocument/2006/relationships/image" Target="../media/image12.png"/><Relationship Id="rId14" Type="http://schemas.openxmlformats.org/officeDocument/2006/relationships/image" Target="../media/image17.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docs.fiskaltrust.cloud/de/docs/posdealers/rollout-doc/middleware#rollout-szenarien"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53183919-AC11-431E-AAD8-AB64C586D22C}"/>
              </a:ext>
            </a:extLst>
          </p:cNvPr>
          <p:cNvSpPr>
            <a:spLocks noGrp="1"/>
          </p:cNvSpPr>
          <p:nvPr>
            <p:ph type="title"/>
          </p:nvPr>
        </p:nvSpPr>
        <p:spPr/>
        <p:txBody>
          <a:bodyPr>
            <a:normAutofit/>
          </a:bodyPr>
          <a:lstStyle/>
          <a:p>
            <a:r>
              <a:rPr lang="de-DE" sz="6600" dirty="0"/>
              <a:t>fiskaltrust für Kassenhändler</a:t>
            </a:r>
            <a:endParaRPr lang="de-AT" sz="6600" dirty="0">
              <a:latin typeface="Klavika Bd" panose="02000803050000020004" pitchFamily="2" charset="0"/>
            </a:endParaRPr>
          </a:p>
        </p:txBody>
      </p:sp>
      <p:sp>
        <p:nvSpPr>
          <p:cNvPr id="11" name="Inhaltsplatzhalter 10">
            <a:extLst>
              <a:ext uri="{FF2B5EF4-FFF2-40B4-BE49-F238E27FC236}">
                <a16:creationId xmlns:a16="http://schemas.microsoft.com/office/drawing/2014/main" id="{D27EEF6F-402F-4BF5-BC53-D7BEE4F54FF1}"/>
              </a:ext>
            </a:extLst>
          </p:cNvPr>
          <p:cNvSpPr>
            <a:spLocks noGrp="1"/>
          </p:cNvSpPr>
          <p:nvPr>
            <p:ph idx="1"/>
          </p:nvPr>
        </p:nvSpPr>
        <p:spPr/>
        <p:txBody>
          <a:bodyPr vert="horz" lIns="91440" tIns="45720" rIns="91440" bIns="45720" rtlCol="0" anchor="t">
            <a:normAutofit/>
          </a:bodyPr>
          <a:lstStyle/>
          <a:p>
            <a:pPr marL="0" indent="0">
              <a:buNone/>
            </a:pPr>
            <a:r>
              <a:rPr lang="de-AT" dirty="0">
                <a:latin typeface="Roboto" panose="02000000000000000000" pitchFamily="2" charset="0"/>
                <a:ea typeface="Roboto" panose="02000000000000000000" pitchFamily="2" charset="0"/>
                <a:cs typeface="Calibri" panose="020F0502020204030204"/>
              </a:rPr>
              <a:t>technisches Rollout</a:t>
            </a:r>
          </a:p>
        </p:txBody>
      </p:sp>
      <p:sp>
        <p:nvSpPr>
          <p:cNvPr id="13" name="Datumsplatzhalter 12">
            <a:extLst>
              <a:ext uri="{FF2B5EF4-FFF2-40B4-BE49-F238E27FC236}">
                <a16:creationId xmlns:a16="http://schemas.microsoft.com/office/drawing/2014/main" id="{405A96DF-DAE7-44F4-AD74-4DED3795634D}"/>
              </a:ext>
            </a:extLst>
          </p:cNvPr>
          <p:cNvSpPr>
            <a:spLocks noGrp="1"/>
          </p:cNvSpPr>
          <p:nvPr>
            <p:ph type="dt" sz="half" idx="10"/>
          </p:nvPr>
        </p:nvSpPr>
        <p:spPr/>
        <p:txBody>
          <a:bodyPr/>
          <a:lstStyle/>
          <a:p>
            <a:r>
              <a:rPr lang="de-DE"/>
              <a:t>fiskaltrust gmbh - </a:t>
            </a:r>
            <a:fld id="{F9CF9B13-D011-40B4-B116-4AFF51B22AA5}" type="datetime1">
              <a:rPr lang="de-DE"/>
              <a:pPr/>
              <a:t>25.05.21</a:t>
            </a:fld>
            <a:r>
              <a:rPr lang="de-DE"/>
              <a:t> - Folie </a:t>
            </a:r>
            <a:fld id="{4D3E4D3B-16BA-4843-8361-4E45D113E984}" type="slidenum">
              <a:rPr lang="de-DE"/>
              <a:pPr/>
              <a:t>1</a:t>
            </a:fld>
            <a:endParaRPr lang="de-DE"/>
          </a:p>
        </p:txBody>
      </p:sp>
    </p:spTree>
    <p:extLst>
      <p:ext uri="{BB962C8B-B14F-4D97-AF65-F5344CB8AC3E}">
        <p14:creationId xmlns:p14="http://schemas.microsoft.com/office/powerpoint/2010/main" val="4019860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Bd" panose="02000803050000020004" pitchFamily="2" charset="0"/>
              </a:rPr>
              <a:t>Automatisierungsoptionen</a:t>
            </a:r>
            <a:endParaRPr lang="de-AT" dirty="0">
              <a:latin typeface="Klavika Bd"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Templating zum Erstellen von Cashboxen</a:t>
            </a:r>
          </a:p>
          <a:p>
            <a:r>
              <a:rPr lang="de-AT" dirty="0">
                <a:latin typeface="Roboto" panose="02000000000000000000" pitchFamily="2" charset="0"/>
                <a:ea typeface="Roboto" panose="02000000000000000000" pitchFamily="2" charset="0"/>
              </a:rPr>
              <a:t>Bulk-Import der Standorte</a:t>
            </a:r>
          </a:p>
          <a:p>
            <a:r>
              <a:rPr lang="de-AT" dirty="0">
                <a:latin typeface="Roboto" panose="02000000000000000000" pitchFamily="2" charset="0"/>
                <a:ea typeface="Roboto" panose="02000000000000000000" pitchFamily="2" charset="0"/>
              </a:rPr>
              <a:t>Automatisierte Auslieferung der Middleware</a:t>
            </a:r>
          </a:p>
          <a:p>
            <a:r>
              <a:rPr lang="de-AT" dirty="0">
                <a:latin typeface="Roboto" panose="02000000000000000000" pitchFamily="2" charset="0"/>
                <a:ea typeface="Roboto" panose="02000000000000000000" pitchFamily="2" charset="0"/>
              </a:rPr>
              <a:t>Hoher Automatisierungsgrad beim Rollout</a:t>
            </a:r>
          </a:p>
          <a:p>
            <a:r>
              <a:rPr lang="de-AT" dirty="0">
                <a:latin typeface="Roboto" panose="02000000000000000000" pitchFamily="2" charset="0"/>
                <a:ea typeface="Roboto" panose="02000000000000000000" pitchFamily="2" charset="0"/>
              </a:rPr>
              <a:t>Massenupdate der Cashboxen nach dem Rollout</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10</a:t>
            </a:fld>
            <a:endParaRPr lang="de-DE"/>
          </a:p>
        </p:txBody>
      </p:sp>
    </p:spTree>
    <p:extLst>
      <p:ext uri="{BB962C8B-B14F-4D97-AF65-F5344CB8AC3E}">
        <p14:creationId xmlns:p14="http://schemas.microsoft.com/office/powerpoint/2010/main" val="3152647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Bd" panose="02000803050000020004" pitchFamily="2" charset="0"/>
              </a:rPr>
              <a:t>Nächste Schritte</a:t>
            </a:r>
            <a:endParaRPr lang="de-AT" dirty="0">
              <a:latin typeface="Klavika Bd"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DE" dirty="0">
                <a:hlinkClick r:id="rId3"/>
              </a:rPr>
              <a:t>Get Started für Kassenhändler</a:t>
            </a:r>
            <a:endParaRPr lang="de-DE" dirty="0"/>
          </a:p>
          <a:p>
            <a:r>
              <a:rPr lang="de-DE" dirty="0">
                <a:latin typeface="Roboto" panose="02000000000000000000" pitchFamily="2" charset="0"/>
                <a:ea typeface="Roboto" panose="02000000000000000000" pitchFamily="2" charset="0"/>
                <a:hlinkClick r:id="rId4"/>
              </a:rPr>
              <a:t>Rollout Dokumentation</a:t>
            </a:r>
            <a:endParaRPr lang="de-DE"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11</a:t>
            </a:fld>
            <a:endParaRPr lang="de-DE"/>
          </a:p>
        </p:txBody>
      </p:sp>
    </p:spTree>
    <p:extLst>
      <p:ext uri="{BB962C8B-B14F-4D97-AF65-F5344CB8AC3E}">
        <p14:creationId xmlns:p14="http://schemas.microsoft.com/office/powerpoint/2010/main" val="4209621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DC5A74-1E54-4B24-8655-45A95ACE4DBD}"/>
              </a:ext>
            </a:extLst>
          </p:cNvPr>
          <p:cNvSpPr>
            <a:spLocks noGrp="1"/>
          </p:cNvSpPr>
          <p:nvPr>
            <p:ph type="title"/>
          </p:nvPr>
        </p:nvSpPr>
        <p:spPr/>
        <p:txBody>
          <a:bodyPr/>
          <a:lstStyle/>
          <a:p>
            <a:r>
              <a:rPr lang="de-DE" b="1"/>
              <a:t>Kontakt</a:t>
            </a:r>
            <a:endParaRPr lang="de-AT" b="1"/>
          </a:p>
        </p:txBody>
      </p:sp>
      <p:sp>
        <p:nvSpPr>
          <p:cNvPr id="4" name="Datumsplatzhalter 3">
            <a:extLst>
              <a:ext uri="{FF2B5EF4-FFF2-40B4-BE49-F238E27FC236}">
                <a16:creationId xmlns:a16="http://schemas.microsoft.com/office/drawing/2014/main" id="{9A7B1E88-8050-45AE-A7B0-3043F5DA1C5D}"/>
              </a:ext>
            </a:extLst>
          </p:cNvPr>
          <p:cNvSpPr>
            <a:spLocks noGrp="1"/>
          </p:cNvSpPr>
          <p:nvPr>
            <p:ph type="dt" sz="half" idx="10"/>
          </p:nvPr>
        </p:nvSpPr>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12</a:t>
            </a:fld>
            <a:endParaRPr lang="de-DE"/>
          </a:p>
        </p:txBody>
      </p:sp>
      <p:sp>
        <p:nvSpPr>
          <p:cNvPr id="6" name="Untertitel 2">
            <a:extLst>
              <a:ext uri="{FF2B5EF4-FFF2-40B4-BE49-F238E27FC236}">
                <a16:creationId xmlns:a16="http://schemas.microsoft.com/office/drawing/2014/main" id="{B7A1F9BC-4E68-4143-BD85-E5EFA0E9EE57}"/>
              </a:ext>
            </a:extLst>
          </p:cNvPr>
          <p:cNvSpPr txBox="1">
            <a:spLocks/>
          </p:cNvSpPr>
          <p:nvPr/>
        </p:nvSpPr>
        <p:spPr>
          <a:xfrm>
            <a:off x="509765" y="1234832"/>
            <a:ext cx="1861066" cy="109045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6000" b="1" i="0" u="none" strike="noStrike" kern="1200" cap="none" spc="0" normalizeH="0" baseline="0" noProof="0">
                <a:ln>
                  <a:noFill/>
                </a:ln>
                <a:solidFill>
                  <a:srgbClr val="00A7CE">
                    <a:alpha val="40000"/>
                  </a:srgbClr>
                </a:solidFill>
                <a:effectLst/>
                <a:uLnTx/>
                <a:uFillTx/>
                <a:latin typeface="Roboto Slab" pitchFamily="2" charset="0"/>
                <a:ea typeface="Roboto Slab" pitchFamily="2" charset="0"/>
                <a:cs typeface="+mn-cs"/>
              </a:rPr>
              <a:t>.de</a:t>
            </a:r>
            <a:endParaRPr kumimoji="0" lang="de-DE" sz="6000" b="1" i="0" u="none" strike="noStrike" kern="1200" cap="none" spc="0" normalizeH="0" baseline="0" noProof="0">
              <a:ln>
                <a:noFill/>
              </a:ln>
              <a:solidFill>
                <a:srgbClr val="00A7CE">
                  <a:alpha val="40000"/>
                </a:srgbClr>
              </a:solidFill>
              <a:effectLst/>
              <a:uLnTx/>
              <a:uFillTx/>
            </a:endParaRPr>
          </a:p>
        </p:txBody>
      </p:sp>
      <p:sp>
        <p:nvSpPr>
          <p:cNvPr id="7" name="Untertitel 2">
            <a:extLst>
              <a:ext uri="{FF2B5EF4-FFF2-40B4-BE49-F238E27FC236}">
                <a16:creationId xmlns:a16="http://schemas.microsoft.com/office/drawing/2014/main" id="{AD5F4181-AB0E-4C1E-8D63-52BFE6E822CB}"/>
              </a:ext>
            </a:extLst>
          </p:cNvPr>
          <p:cNvSpPr txBox="1">
            <a:spLocks/>
          </p:cNvSpPr>
          <p:nvPr/>
        </p:nvSpPr>
        <p:spPr>
          <a:xfrm>
            <a:off x="428184" y="2187617"/>
            <a:ext cx="3662776" cy="334940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r>
              <a:rPr lang="de-DE" sz="2000"/>
              <a:t>fiskaltrust gmbh</a:t>
            </a:r>
          </a:p>
          <a:p>
            <a:pPr>
              <a:defRPr/>
            </a:pPr>
            <a:r>
              <a:rPr lang="de-DE" sz="2000">
                <a:solidFill>
                  <a:srgbClr val="00A7CE"/>
                </a:solidFill>
              </a:rPr>
              <a:t>www.fiskaltrust.de</a:t>
            </a:r>
          </a:p>
          <a:p>
            <a:pPr lvl="0"/>
            <a:r>
              <a:rPr lang="de-DE" sz="2000">
                <a:solidFill>
                  <a:schemeClr val="bg2">
                    <a:lumMod val="50000"/>
                  </a:schemeClr>
                </a:solidFill>
              </a:rPr>
              <a:t>        Berlin</a:t>
            </a:r>
          </a:p>
          <a:p>
            <a:pPr lvl="0"/>
            <a:r>
              <a:rPr lang="de-DE" sz="2000">
                <a:solidFill>
                  <a:schemeClr val="bg2">
                    <a:lumMod val="50000"/>
                  </a:schemeClr>
                </a:solidFill>
              </a:rPr>
              <a:t>        Düsseldorf</a:t>
            </a:r>
          </a:p>
          <a:p>
            <a:pPr lvl="0"/>
            <a:endParaRPr lang="de-DE" sz="2000">
              <a:solidFill>
                <a:schemeClr val="bg2">
                  <a:lumMod val="50000"/>
                </a:schemeClr>
              </a:solidFill>
            </a:endParaRPr>
          </a:p>
          <a:p>
            <a:pPr lvl="0"/>
            <a:endParaRPr lang="de-DE" sz="2000">
              <a:solidFill>
                <a:schemeClr val="bg2">
                  <a:lumMod val="50000"/>
                </a:schemeClr>
              </a:solidFill>
            </a:endParaRPr>
          </a:p>
          <a:p>
            <a:pPr lvl="0"/>
            <a:r>
              <a:rPr lang="de-DE" sz="2000">
                <a:solidFill>
                  <a:schemeClr val="bg2">
                    <a:lumMod val="50000"/>
                  </a:schemeClr>
                </a:solidFill>
              </a:rPr>
              <a:t>        info@fiskaltrust.de</a:t>
            </a:r>
          </a:p>
          <a:p>
            <a:r>
              <a:rPr lang="de-DE" sz="2000">
                <a:solidFill>
                  <a:schemeClr val="bg2">
                    <a:lumMod val="50000"/>
                  </a:schemeClr>
                </a:solidFill>
              </a:rPr>
              <a:t>        +49 211 54013 432</a:t>
            </a:r>
          </a:p>
          <a:p>
            <a:endParaRPr lang="de-DE" sz="2000">
              <a:solidFill>
                <a:srgbClr val="00A7CE"/>
              </a:solidFill>
            </a:endParaRPr>
          </a:p>
        </p:txBody>
      </p:sp>
      <p:cxnSp>
        <p:nvCxnSpPr>
          <p:cNvPr id="8" name="Gerader Verbinder 7">
            <a:extLst>
              <a:ext uri="{FF2B5EF4-FFF2-40B4-BE49-F238E27FC236}">
                <a16:creationId xmlns:a16="http://schemas.microsoft.com/office/drawing/2014/main" id="{52F18AA3-3366-40F8-A2B2-5BC81143B32A}"/>
              </a:ext>
            </a:extLst>
          </p:cNvPr>
          <p:cNvCxnSpPr>
            <a:cxnSpLocks/>
          </p:cNvCxnSpPr>
          <p:nvPr/>
        </p:nvCxnSpPr>
        <p:spPr>
          <a:xfrm>
            <a:off x="428184" y="1143333"/>
            <a:ext cx="0" cy="4320000"/>
          </a:xfrm>
          <a:prstGeom prst="line">
            <a:avLst/>
          </a:prstGeom>
          <a:ln w="28575">
            <a:solidFill>
              <a:srgbClr val="00A7CE"/>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7A5E064D-030F-45D6-9537-995C6E954EC9}"/>
              </a:ext>
            </a:extLst>
          </p:cNvPr>
          <p:cNvCxnSpPr>
            <a:cxnSpLocks/>
          </p:cNvCxnSpPr>
          <p:nvPr/>
        </p:nvCxnSpPr>
        <p:spPr>
          <a:xfrm>
            <a:off x="4085403" y="1143333"/>
            <a:ext cx="0" cy="4320000"/>
          </a:xfrm>
          <a:prstGeom prst="line">
            <a:avLst/>
          </a:prstGeom>
          <a:ln w="28575">
            <a:solidFill>
              <a:srgbClr val="00A7CE"/>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733D5647-6099-4ED1-91A9-534A8B3E35C2}"/>
              </a:ext>
            </a:extLst>
          </p:cNvPr>
          <p:cNvCxnSpPr>
            <a:cxnSpLocks/>
          </p:cNvCxnSpPr>
          <p:nvPr/>
        </p:nvCxnSpPr>
        <p:spPr>
          <a:xfrm>
            <a:off x="7742622" y="1143333"/>
            <a:ext cx="0" cy="4320000"/>
          </a:xfrm>
          <a:prstGeom prst="line">
            <a:avLst/>
          </a:prstGeom>
          <a:ln w="28575">
            <a:solidFill>
              <a:srgbClr val="00A7CE"/>
            </a:solidFill>
          </a:ln>
        </p:spPr>
        <p:style>
          <a:lnRef idx="1">
            <a:schemeClr val="accent1"/>
          </a:lnRef>
          <a:fillRef idx="0">
            <a:schemeClr val="accent1"/>
          </a:fillRef>
          <a:effectRef idx="0">
            <a:schemeClr val="accent1"/>
          </a:effectRef>
          <a:fontRef idx="minor">
            <a:schemeClr val="tx1"/>
          </a:fontRef>
        </p:style>
      </p:cxnSp>
      <p:pic>
        <p:nvPicPr>
          <p:cNvPr id="11" name="Picture 4" descr="Flagge Deutschland">
            <a:extLst>
              <a:ext uri="{FF2B5EF4-FFF2-40B4-BE49-F238E27FC236}">
                <a16:creationId xmlns:a16="http://schemas.microsoft.com/office/drawing/2014/main" id="{013025F4-1779-4F12-A3F1-320484C2F3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186" y="1328453"/>
            <a:ext cx="974994" cy="609371"/>
          </a:xfrm>
          <a:prstGeom prst="rect">
            <a:avLst/>
          </a:prstGeom>
          <a:noFill/>
          <a:extLst>
            <a:ext uri="{909E8E84-426E-40DD-AFC4-6F175D3DCCD1}">
              <a14:hiddenFill xmlns:a14="http://schemas.microsoft.com/office/drawing/2010/main">
                <a:solidFill>
                  <a:srgbClr val="FFFFFF"/>
                </a:solidFill>
              </a14:hiddenFill>
            </a:ext>
          </a:extLst>
        </p:spPr>
      </p:pic>
      <p:sp>
        <p:nvSpPr>
          <p:cNvPr id="14" name="Untertitel 2">
            <a:extLst>
              <a:ext uri="{FF2B5EF4-FFF2-40B4-BE49-F238E27FC236}">
                <a16:creationId xmlns:a16="http://schemas.microsoft.com/office/drawing/2014/main" id="{5562FAA1-368C-4E61-A47F-43327D0F0AB8}"/>
              </a:ext>
            </a:extLst>
          </p:cNvPr>
          <p:cNvSpPr txBox="1">
            <a:spLocks/>
          </p:cNvSpPr>
          <p:nvPr/>
        </p:nvSpPr>
        <p:spPr>
          <a:xfrm>
            <a:off x="7787876" y="1228815"/>
            <a:ext cx="1239593" cy="109045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6000" b="1" i="0" u="none" strike="noStrike" kern="1200" cap="none" spc="0" normalizeH="0" baseline="0" noProof="0">
                <a:ln>
                  <a:noFill/>
                </a:ln>
                <a:solidFill>
                  <a:srgbClr val="00A7CE">
                    <a:alpha val="40000"/>
                  </a:srgbClr>
                </a:solidFill>
                <a:effectLst/>
                <a:uLnTx/>
                <a:uFillTx/>
                <a:latin typeface="Roboto Slab" pitchFamily="2" charset="0"/>
                <a:ea typeface="Roboto Slab" pitchFamily="2" charset="0"/>
                <a:cs typeface="+mn-cs"/>
              </a:rPr>
              <a:t>.</a:t>
            </a:r>
            <a:r>
              <a:rPr lang="de-DE" sz="6000" b="1" err="1">
                <a:solidFill>
                  <a:srgbClr val="00A7CE">
                    <a:alpha val="40000"/>
                  </a:srgbClr>
                </a:solidFill>
              </a:rPr>
              <a:t>fr</a:t>
            </a:r>
            <a:endParaRPr kumimoji="0" lang="de-DE" sz="6000" b="1" i="0" u="none" strike="noStrike" kern="1200" cap="none" spc="0" normalizeH="0" baseline="0" noProof="0">
              <a:ln>
                <a:noFill/>
              </a:ln>
              <a:solidFill>
                <a:srgbClr val="00A7CE">
                  <a:alpha val="40000"/>
                </a:srgbClr>
              </a:solidFill>
              <a:effectLst/>
              <a:uLnTx/>
              <a:uFillTx/>
            </a:endParaRPr>
          </a:p>
        </p:txBody>
      </p:sp>
      <p:sp>
        <p:nvSpPr>
          <p:cNvPr id="15" name="Untertitel 2">
            <a:extLst>
              <a:ext uri="{FF2B5EF4-FFF2-40B4-BE49-F238E27FC236}">
                <a16:creationId xmlns:a16="http://schemas.microsoft.com/office/drawing/2014/main" id="{687766BA-E6A2-4979-9F3B-961452D489D2}"/>
              </a:ext>
            </a:extLst>
          </p:cNvPr>
          <p:cNvSpPr txBox="1">
            <a:spLocks/>
          </p:cNvSpPr>
          <p:nvPr/>
        </p:nvSpPr>
        <p:spPr>
          <a:xfrm>
            <a:off x="7797113" y="2180975"/>
            <a:ext cx="3351720" cy="335604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000"/>
              <a:t>fiskaltrust SAS</a:t>
            </a:r>
          </a:p>
          <a:p>
            <a:r>
              <a:rPr lang="de-DE" sz="2000">
                <a:solidFill>
                  <a:srgbClr val="00A7CE"/>
                </a:solidFill>
              </a:rPr>
              <a:t>www.fiskaltrust.fr</a:t>
            </a:r>
          </a:p>
          <a:p>
            <a:pPr lvl="0"/>
            <a:r>
              <a:rPr lang="de-DE" sz="2000" b="1">
                <a:solidFill>
                  <a:schemeClr val="bg2">
                    <a:lumMod val="50000"/>
                  </a:schemeClr>
                </a:solidFill>
                <a:latin typeface="Roboto Slab light" pitchFamily="2" charset="0"/>
                <a:ea typeface="Roboto Slab light" pitchFamily="2" charset="0"/>
              </a:rPr>
              <a:t>        Paris</a:t>
            </a:r>
            <a:endParaRPr kumimoji="0" lang="de-DE" sz="2000" b="1" i="0" u="none" strike="noStrike" kern="1200" cap="none" spc="0" normalizeH="0" baseline="0" noProof="0">
              <a:ln>
                <a:noFill/>
              </a:ln>
              <a:solidFill>
                <a:schemeClr val="bg2">
                  <a:lumMod val="50000"/>
                </a:schemeClr>
              </a:solidFill>
              <a:effectLst/>
              <a:uLnTx/>
              <a:uFillTx/>
              <a:latin typeface="Roboto Slab light" pitchFamily="2" charset="0"/>
              <a:ea typeface="Roboto Slab light" pitchFamily="2" charset="0"/>
            </a:endParaRPr>
          </a:p>
          <a:p>
            <a:pPr lvl="0"/>
            <a:endParaRPr lang="de-DE" sz="2000">
              <a:solidFill>
                <a:schemeClr val="bg2">
                  <a:lumMod val="50000"/>
                </a:schemeClr>
              </a:solidFill>
            </a:endParaRPr>
          </a:p>
          <a:p>
            <a:pPr lvl="0"/>
            <a:endParaRPr lang="de-DE" sz="2000">
              <a:solidFill>
                <a:schemeClr val="bg2">
                  <a:lumMod val="50000"/>
                </a:schemeClr>
              </a:solidFill>
            </a:endParaRPr>
          </a:p>
          <a:p>
            <a:pPr lvl="0"/>
            <a:endParaRPr lang="de-DE" sz="2000">
              <a:solidFill>
                <a:schemeClr val="bg2">
                  <a:lumMod val="50000"/>
                </a:schemeClr>
              </a:solidFill>
            </a:endParaRPr>
          </a:p>
          <a:p>
            <a:pPr lvl="0"/>
            <a:r>
              <a:rPr lang="de-DE" sz="2000">
                <a:solidFill>
                  <a:schemeClr val="bg2">
                    <a:lumMod val="50000"/>
                  </a:schemeClr>
                </a:solidFill>
              </a:rPr>
              <a:t>        contact@fiskaltrust.fr</a:t>
            </a:r>
          </a:p>
          <a:p>
            <a:pPr lvl="0"/>
            <a:r>
              <a:rPr lang="de-DE" sz="2000">
                <a:solidFill>
                  <a:schemeClr val="bg2">
                    <a:lumMod val="50000"/>
                  </a:schemeClr>
                </a:solidFill>
              </a:rPr>
              <a:t>        +33 1 70 99 53 53</a:t>
            </a:r>
            <a:endParaRPr kumimoji="0" lang="de-DE" sz="2000" b="0" i="0" u="none" strike="noStrike" kern="1200" cap="none" spc="0" normalizeH="0" baseline="0" noProof="0">
              <a:ln>
                <a:noFill/>
              </a:ln>
              <a:solidFill>
                <a:schemeClr val="bg2">
                  <a:lumMod val="50000"/>
                </a:schemeClr>
              </a:solidFill>
              <a:effectLst/>
              <a:uLnTx/>
              <a:uFillTx/>
            </a:endParaRPr>
          </a:p>
        </p:txBody>
      </p:sp>
      <p:pic>
        <p:nvPicPr>
          <p:cNvPr id="16" name="Picture 2" descr="Flagge Frankreich">
            <a:extLst>
              <a:ext uri="{FF2B5EF4-FFF2-40B4-BE49-F238E27FC236}">
                <a16:creationId xmlns:a16="http://schemas.microsoft.com/office/drawing/2014/main" id="{AAF6CCF8-396E-443E-B079-59BB0B4044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8364" y="1329424"/>
            <a:ext cx="973442" cy="608400"/>
          </a:xfrm>
          <a:prstGeom prst="rect">
            <a:avLst/>
          </a:prstGeom>
          <a:noFill/>
          <a:extLst>
            <a:ext uri="{909E8E84-426E-40DD-AFC4-6F175D3DCCD1}">
              <a14:hiddenFill xmlns:a14="http://schemas.microsoft.com/office/drawing/2010/main">
                <a:solidFill>
                  <a:srgbClr val="FFFFFF"/>
                </a:solidFill>
              </a14:hiddenFill>
            </a:ext>
          </a:extLst>
        </p:spPr>
      </p:pic>
      <p:sp>
        <p:nvSpPr>
          <p:cNvPr id="17" name="Untertitel 2">
            <a:extLst>
              <a:ext uri="{FF2B5EF4-FFF2-40B4-BE49-F238E27FC236}">
                <a16:creationId xmlns:a16="http://schemas.microsoft.com/office/drawing/2014/main" id="{EEBFA3B1-F3D9-444C-8D80-F57F753AE5CA}"/>
              </a:ext>
            </a:extLst>
          </p:cNvPr>
          <p:cNvSpPr txBox="1">
            <a:spLocks/>
          </p:cNvSpPr>
          <p:nvPr/>
        </p:nvSpPr>
        <p:spPr>
          <a:xfrm>
            <a:off x="4136213" y="1246653"/>
            <a:ext cx="1408266" cy="109045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6000" b="1" i="0" u="none" strike="noStrike" kern="1200" cap="none" spc="0" normalizeH="0" baseline="0" noProof="0">
                <a:ln>
                  <a:noFill/>
                </a:ln>
                <a:solidFill>
                  <a:srgbClr val="00A7CE">
                    <a:alpha val="40000"/>
                  </a:srgbClr>
                </a:solidFill>
                <a:effectLst/>
                <a:uLnTx/>
                <a:uFillTx/>
                <a:latin typeface="Roboto Slab" pitchFamily="2" charset="0"/>
                <a:ea typeface="Roboto Slab" pitchFamily="2" charset="0"/>
                <a:cs typeface="+mn-cs"/>
              </a:rPr>
              <a:t>.at</a:t>
            </a:r>
            <a:endParaRPr kumimoji="0" lang="de-DE" sz="6000" b="1" i="0" u="none" strike="noStrike" kern="1200" cap="none" spc="0" normalizeH="0" baseline="0" noProof="0">
              <a:ln>
                <a:noFill/>
              </a:ln>
              <a:solidFill>
                <a:srgbClr val="00A7CE">
                  <a:alpha val="40000"/>
                </a:srgbClr>
              </a:solidFill>
              <a:effectLst/>
              <a:uLnTx/>
              <a:uFillTx/>
            </a:endParaRPr>
          </a:p>
        </p:txBody>
      </p:sp>
      <p:sp>
        <p:nvSpPr>
          <p:cNvPr id="18" name="Untertitel 2">
            <a:extLst>
              <a:ext uri="{FF2B5EF4-FFF2-40B4-BE49-F238E27FC236}">
                <a16:creationId xmlns:a16="http://schemas.microsoft.com/office/drawing/2014/main" id="{15C71F62-A733-475A-A332-F54672A87593}"/>
              </a:ext>
            </a:extLst>
          </p:cNvPr>
          <p:cNvSpPr txBox="1">
            <a:spLocks/>
          </p:cNvSpPr>
          <p:nvPr/>
        </p:nvSpPr>
        <p:spPr>
          <a:xfrm>
            <a:off x="4084340" y="2182301"/>
            <a:ext cx="3598298" cy="335471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000">
                <a:latin typeface="Roboto Slab"/>
              </a:rPr>
              <a:t>fiskaltrust </a:t>
            </a:r>
            <a:r>
              <a:rPr lang="de-DE" sz="2000" err="1">
                <a:latin typeface="Roboto Slab"/>
              </a:rPr>
              <a:t>consulting</a:t>
            </a:r>
            <a:r>
              <a:rPr lang="de-DE" sz="2000">
                <a:latin typeface="Roboto Slab"/>
              </a:rPr>
              <a:t> gmbh</a:t>
            </a:r>
          </a:p>
          <a:p>
            <a:r>
              <a:rPr lang="de-DE" sz="2000">
                <a:solidFill>
                  <a:srgbClr val="00A7CE"/>
                </a:solidFill>
                <a:latin typeface="Roboto Slab"/>
              </a:rPr>
              <a:t>www.fiskaltrust.at</a:t>
            </a:r>
            <a:endParaRPr lang="de-DE" sz="2000">
              <a:solidFill>
                <a:srgbClr val="00A7CE"/>
              </a:solidFill>
            </a:endParaRPr>
          </a:p>
          <a:p>
            <a:pPr lvl="0">
              <a:defRPr/>
            </a:pPr>
            <a:r>
              <a:rPr lang="de-DE" sz="2000" b="1">
                <a:solidFill>
                  <a:schemeClr val="bg2">
                    <a:lumMod val="50000"/>
                  </a:schemeClr>
                </a:solidFill>
                <a:latin typeface="Roboto Slab light" pitchFamily="2" charset="0"/>
                <a:ea typeface="Roboto Slab light" pitchFamily="2" charset="0"/>
              </a:rPr>
              <a:t>        Salzburg</a:t>
            </a:r>
          </a:p>
          <a:p>
            <a:pPr>
              <a:defRPr/>
            </a:pPr>
            <a:r>
              <a:rPr lang="de-DE" sz="2000" b="1">
                <a:solidFill>
                  <a:schemeClr val="bg2">
                    <a:lumMod val="50000"/>
                  </a:schemeClr>
                </a:solidFill>
                <a:latin typeface="Roboto Slab light"/>
                <a:ea typeface="Roboto Slab light" pitchFamily="2" charset="0"/>
              </a:rPr>
              <a:t>        Wien</a:t>
            </a:r>
          </a:p>
          <a:p>
            <a:endParaRPr lang="de-DE" sz="2000">
              <a:solidFill>
                <a:schemeClr val="bg2">
                  <a:lumMod val="50000"/>
                </a:schemeClr>
              </a:solidFill>
              <a:latin typeface="Roboto Slab"/>
            </a:endParaRPr>
          </a:p>
          <a:p>
            <a:r>
              <a:rPr lang="de-DE" sz="2000">
                <a:solidFill>
                  <a:schemeClr val="bg2">
                    <a:lumMod val="50000"/>
                  </a:schemeClr>
                </a:solidFill>
                <a:latin typeface="Roboto Slab"/>
              </a:rPr>
              <a:t>        </a:t>
            </a:r>
          </a:p>
          <a:p>
            <a:r>
              <a:rPr lang="de-DE" sz="2000">
                <a:solidFill>
                  <a:schemeClr val="bg2">
                    <a:lumMod val="50000"/>
                  </a:schemeClr>
                </a:solidFill>
                <a:latin typeface="Roboto Slab"/>
              </a:rPr>
              <a:t>        info@fiskaltrust.at</a:t>
            </a:r>
            <a:endParaRPr lang="de-DE">
              <a:solidFill>
                <a:schemeClr val="bg2">
                  <a:lumMod val="50000"/>
                </a:schemeClr>
              </a:solidFill>
              <a:latin typeface="Roboto Slab"/>
            </a:endParaRPr>
          </a:p>
          <a:p>
            <a:pPr lvl="0"/>
            <a:r>
              <a:rPr lang="de-DE" sz="2000">
                <a:solidFill>
                  <a:schemeClr val="bg2">
                    <a:lumMod val="50000"/>
                  </a:schemeClr>
                </a:solidFill>
              </a:rPr>
              <a:t>        +43 1 5330330</a:t>
            </a:r>
          </a:p>
        </p:txBody>
      </p:sp>
      <p:pic>
        <p:nvPicPr>
          <p:cNvPr id="19" name="Grafik 18">
            <a:extLst>
              <a:ext uri="{FF2B5EF4-FFF2-40B4-BE49-F238E27FC236}">
                <a16:creationId xmlns:a16="http://schemas.microsoft.com/office/drawing/2014/main" id="{1A20F45B-9286-4903-ACA4-0193275AB628}"/>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296433" y="1329424"/>
            <a:ext cx="902779" cy="608400"/>
          </a:xfrm>
          <a:prstGeom prst="rect">
            <a:avLst/>
          </a:prstGeom>
        </p:spPr>
      </p:pic>
      <p:pic>
        <p:nvPicPr>
          <p:cNvPr id="21" name="Grafik 20" descr="E-Mail">
            <a:extLst>
              <a:ext uri="{FF2B5EF4-FFF2-40B4-BE49-F238E27FC236}">
                <a16:creationId xmlns:a16="http://schemas.microsoft.com/office/drawing/2014/main" id="{A55D4014-572B-4CC1-9DE8-6407C424814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4800" y="4577809"/>
            <a:ext cx="320809" cy="320809"/>
          </a:xfrm>
          <a:prstGeom prst="rect">
            <a:avLst/>
          </a:prstGeom>
        </p:spPr>
      </p:pic>
      <p:pic>
        <p:nvPicPr>
          <p:cNvPr id="22" name="Grafik 21" descr="Telefon">
            <a:extLst>
              <a:ext uri="{FF2B5EF4-FFF2-40B4-BE49-F238E27FC236}">
                <a16:creationId xmlns:a16="http://schemas.microsoft.com/office/drawing/2014/main" id="{DCFBB653-61F2-4439-980F-0AE786161A7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0533" y="4971103"/>
            <a:ext cx="369344" cy="369344"/>
          </a:xfrm>
          <a:prstGeom prst="rect">
            <a:avLst/>
          </a:prstGeom>
        </p:spPr>
      </p:pic>
      <p:pic>
        <p:nvPicPr>
          <p:cNvPr id="23" name="Grafik 22" descr="E-Mail">
            <a:extLst>
              <a:ext uri="{FF2B5EF4-FFF2-40B4-BE49-F238E27FC236}">
                <a16:creationId xmlns:a16="http://schemas.microsoft.com/office/drawing/2014/main" id="{7B7EC1EB-6ECA-42AD-AB47-2442F2C4815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15312" y="4572898"/>
            <a:ext cx="320809" cy="320809"/>
          </a:xfrm>
          <a:prstGeom prst="rect">
            <a:avLst/>
          </a:prstGeom>
        </p:spPr>
      </p:pic>
      <p:pic>
        <p:nvPicPr>
          <p:cNvPr id="24" name="Grafik 23" descr="Telefon">
            <a:extLst>
              <a:ext uri="{FF2B5EF4-FFF2-40B4-BE49-F238E27FC236}">
                <a16:creationId xmlns:a16="http://schemas.microsoft.com/office/drawing/2014/main" id="{D78B95A7-26D9-4906-A004-9DF539E83DC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191045" y="4966192"/>
            <a:ext cx="369344" cy="369344"/>
          </a:xfrm>
          <a:prstGeom prst="rect">
            <a:avLst/>
          </a:prstGeom>
        </p:spPr>
      </p:pic>
      <p:pic>
        <p:nvPicPr>
          <p:cNvPr id="25" name="Grafik 24" descr="E-Mail">
            <a:extLst>
              <a:ext uri="{FF2B5EF4-FFF2-40B4-BE49-F238E27FC236}">
                <a16:creationId xmlns:a16="http://schemas.microsoft.com/office/drawing/2014/main" id="{07BE9BA3-8972-4617-B3B8-3671B995735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84537" y="4577809"/>
            <a:ext cx="320809" cy="320809"/>
          </a:xfrm>
          <a:prstGeom prst="rect">
            <a:avLst/>
          </a:prstGeom>
        </p:spPr>
      </p:pic>
      <p:pic>
        <p:nvPicPr>
          <p:cNvPr id="26" name="Grafik 25" descr="Telefon">
            <a:extLst>
              <a:ext uri="{FF2B5EF4-FFF2-40B4-BE49-F238E27FC236}">
                <a16:creationId xmlns:a16="http://schemas.microsoft.com/office/drawing/2014/main" id="{AF758836-9309-40DE-AE98-C59724E7F7D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60270" y="4971103"/>
            <a:ext cx="369344" cy="369344"/>
          </a:xfrm>
          <a:prstGeom prst="rect">
            <a:avLst/>
          </a:prstGeom>
        </p:spPr>
      </p:pic>
      <p:pic>
        <p:nvPicPr>
          <p:cNvPr id="27" name="Grafik 26" descr="Kiosk">
            <a:extLst>
              <a:ext uri="{FF2B5EF4-FFF2-40B4-BE49-F238E27FC236}">
                <a16:creationId xmlns:a16="http://schemas.microsoft.com/office/drawing/2014/main" id="{1FABA797-9A54-4973-BB28-D0298ECDE1F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03313" y="3369565"/>
            <a:ext cx="444086" cy="444086"/>
          </a:xfrm>
          <a:prstGeom prst="rect">
            <a:avLst/>
          </a:prstGeom>
        </p:spPr>
      </p:pic>
      <p:pic>
        <p:nvPicPr>
          <p:cNvPr id="29" name="Grafik 28" descr="Gebäude">
            <a:extLst>
              <a:ext uri="{FF2B5EF4-FFF2-40B4-BE49-F238E27FC236}">
                <a16:creationId xmlns:a16="http://schemas.microsoft.com/office/drawing/2014/main" id="{1EB87C50-08DB-46AA-AB5C-13A7EDC2044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09765" y="2925479"/>
            <a:ext cx="444086" cy="444086"/>
          </a:xfrm>
          <a:prstGeom prst="rect">
            <a:avLst/>
          </a:prstGeom>
        </p:spPr>
      </p:pic>
      <p:pic>
        <p:nvPicPr>
          <p:cNvPr id="30" name="Grafik 29" descr="Fabrik">
            <a:extLst>
              <a:ext uri="{FF2B5EF4-FFF2-40B4-BE49-F238E27FC236}">
                <a16:creationId xmlns:a16="http://schemas.microsoft.com/office/drawing/2014/main" id="{11F853C1-7789-4095-9331-0612A31BCE2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153673" y="3316574"/>
            <a:ext cx="444086" cy="444086"/>
          </a:xfrm>
          <a:prstGeom prst="rect">
            <a:avLst/>
          </a:prstGeom>
        </p:spPr>
      </p:pic>
      <p:pic>
        <p:nvPicPr>
          <p:cNvPr id="33" name="Grafik 32" descr="Gebäude">
            <a:extLst>
              <a:ext uri="{FF2B5EF4-FFF2-40B4-BE49-F238E27FC236}">
                <a16:creationId xmlns:a16="http://schemas.microsoft.com/office/drawing/2014/main" id="{44F79A87-A7A6-475F-821C-E1FF254A9D1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141420" y="2887196"/>
            <a:ext cx="444086" cy="444086"/>
          </a:xfrm>
          <a:prstGeom prst="rect">
            <a:avLst/>
          </a:prstGeom>
        </p:spPr>
      </p:pic>
      <p:pic>
        <p:nvPicPr>
          <p:cNvPr id="28" name="Grafik 27" descr="Gebäude">
            <a:extLst>
              <a:ext uri="{FF2B5EF4-FFF2-40B4-BE49-F238E27FC236}">
                <a16:creationId xmlns:a16="http://schemas.microsoft.com/office/drawing/2014/main" id="{355620C1-01EF-4F78-BFBC-FBBB36825EDE}"/>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857098" y="2886602"/>
            <a:ext cx="444086" cy="444086"/>
          </a:xfrm>
          <a:prstGeom prst="rect">
            <a:avLst/>
          </a:prstGeom>
        </p:spPr>
      </p:pic>
    </p:spTree>
    <p:extLst>
      <p:ext uri="{BB962C8B-B14F-4D97-AF65-F5344CB8AC3E}">
        <p14:creationId xmlns:p14="http://schemas.microsoft.com/office/powerpoint/2010/main" val="2314181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Bd" panose="02000803050000020004" pitchFamily="2" charset="0"/>
              </a:rPr>
              <a:t>Agenda</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Portal als Rollout Management Tool</a:t>
            </a:r>
          </a:p>
          <a:p>
            <a:r>
              <a:rPr lang="de-AT" dirty="0">
                <a:latin typeface="Roboto" panose="02000000000000000000" pitchFamily="2" charset="0"/>
                <a:ea typeface="Roboto" panose="02000000000000000000" pitchFamily="2" charset="0"/>
              </a:rPr>
              <a:t>Konfiguration und Auslieferung der ft.Middleware</a:t>
            </a:r>
          </a:p>
          <a:p>
            <a:r>
              <a:rPr lang="de-AT" dirty="0">
                <a:latin typeface="Roboto" panose="02000000000000000000" pitchFamily="2" charset="0"/>
                <a:ea typeface="Roboto" panose="02000000000000000000" pitchFamily="2" charset="0"/>
              </a:rPr>
              <a:t>Automatisierungsoptionen</a:t>
            </a:r>
          </a:p>
          <a:p>
            <a:r>
              <a:rPr lang="de-AT" dirty="0">
                <a:latin typeface="Roboto" panose="02000000000000000000" pitchFamily="2" charset="0"/>
                <a:ea typeface="Roboto" panose="02000000000000000000" pitchFamily="2" charset="0"/>
              </a:rPr>
              <a:t>Rollout Szenarien</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2</a:t>
            </a:fld>
            <a:endParaRPr lang="de-DE"/>
          </a:p>
        </p:txBody>
      </p:sp>
    </p:spTree>
    <p:extLst>
      <p:ext uri="{BB962C8B-B14F-4D97-AF65-F5344CB8AC3E}">
        <p14:creationId xmlns:p14="http://schemas.microsoft.com/office/powerpoint/2010/main" val="3297534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Bd" panose="02000803050000020004" pitchFamily="2" charset="0"/>
              </a:rPr>
              <a:t>Portal als Rollout Management Tool</a:t>
            </a:r>
            <a:endParaRPr lang="de-AT" dirty="0">
              <a:latin typeface="Klavika Bd"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Live Portal und Sandbox Portal zum Testen</a:t>
            </a:r>
          </a:p>
          <a:p>
            <a:r>
              <a:rPr lang="de-AT" dirty="0">
                <a:latin typeface="Roboto" panose="02000000000000000000" pitchFamily="2" charset="0"/>
                <a:ea typeface="Roboto" panose="02000000000000000000" pitchFamily="2" charset="0"/>
              </a:rPr>
              <a:t>Einladung der Kassenbetreiber</a:t>
            </a:r>
          </a:p>
          <a:p>
            <a:r>
              <a:rPr lang="de-AT" dirty="0">
                <a:latin typeface="Roboto" panose="02000000000000000000" pitchFamily="2" charset="0"/>
                <a:ea typeface="Roboto" panose="02000000000000000000" pitchFamily="2" charset="0"/>
              </a:rPr>
              <a:t>Vorbereitung der Konfiguration (Cashbox)</a:t>
            </a:r>
          </a:p>
          <a:p>
            <a:r>
              <a:rPr lang="de-AT" dirty="0">
                <a:latin typeface="Roboto" panose="02000000000000000000" pitchFamily="2" charset="0"/>
                <a:ea typeface="Roboto" panose="02000000000000000000" pitchFamily="2" charset="0"/>
              </a:rPr>
              <a:t>Download der ft.Middleware (Launcher)</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3</a:t>
            </a:fld>
            <a:endParaRPr lang="de-DE"/>
          </a:p>
        </p:txBody>
      </p:sp>
    </p:spTree>
    <p:extLst>
      <p:ext uri="{BB962C8B-B14F-4D97-AF65-F5344CB8AC3E}">
        <p14:creationId xmlns:p14="http://schemas.microsoft.com/office/powerpoint/2010/main" val="2781935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Bd" panose="02000803050000020004" pitchFamily="2" charset="0"/>
              </a:rPr>
              <a:t>Einladung der Kassenbetreiber</a:t>
            </a:r>
            <a:endParaRPr lang="de-AT" dirty="0">
              <a:latin typeface="Klavika Bd" panose="02000803050000020004"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4</a:t>
            </a:fld>
            <a:endParaRPr lang="de-DE"/>
          </a:p>
        </p:txBody>
      </p:sp>
      <p:graphicFrame>
        <p:nvGraphicFramePr>
          <p:cNvPr id="6" name="Diagramm 8">
            <a:extLst>
              <a:ext uri="{FF2B5EF4-FFF2-40B4-BE49-F238E27FC236}">
                <a16:creationId xmlns:a16="http://schemas.microsoft.com/office/drawing/2014/main" id="{EFE47235-6116-9E45-85D1-21CABEE04B64}"/>
              </a:ext>
            </a:extLst>
          </p:cNvPr>
          <p:cNvGraphicFramePr>
            <a:graphicFrameLocks/>
          </p:cNvGraphicFramePr>
          <p:nvPr>
            <p:extLst>
              <p:ext uri="{D42A27DB-BD31-4B8C-83A1-F6EECF244321}">
                <p14:modId xmlns:p14="http://schemas.microsoft.com/office/powerpoint/2010/main" val="194236305"/>
              </p:ext>
            </p:extLst>
          </p:nvPr>
        </p:nvGraphicFramePr>
        <p:xfrm>
          <a:off x="1427018" y="1933330"/>
          <a:ext cx="9337964" cy="3667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462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Bd" panose="02000803050000020004" pitchFamily="2" charset="0"/>
              </a:rPr>
              <a:t>fiskaltrust Middleware</a:t>
            </a:r>
            <a:endParaRPr lang="de-AT" dirty="0">
              <a:latin typeface="Klavika Bd" panose="02000803050000020004"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5</a:t>
            </a:fld>
            <a:endParaRPr lang="de-DE"/>
          </a:p>
        </p:txBody>
      </p:sp>
      <p:pic>
        <p:nvPicPr>
          <p:cNvPr id="3" name="Picture 2" descr="Diagram&#10;&#10;Description automatically generated">
            <a:extLst>
              <a:ext uri="{FF2B5EF4-FFF2-40B4-BE49-F238E27FC236}">
                <a16:creationId xmlns:a16="http://schemas.microsoft.com/office/drawing/2014/main" id="{3741FFC4-ABF4-2849-B267-484B749D5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287" y="1718603"/>
            <a:ext cx="11025449" cy="3780154"/>
          </a:xfrm>
          <a:prstGeom prst="rect">
            <a:avLst/>
          </a:prstGeom>
        </p:spPr>
      </p:pic>
    </p:spTree>
    <p:extLst>
      <p:ext uri="{BB962C8B-B14F-4D97-AF65-F5344CB8AC3E}">
        <p14:creationId xmlns:p14="http://schemas.microsoft.com/office/powerpoint/2010/main" val="3184262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Bd" panose="02000803050000020004" pitchFamily="2" charset="0"/>
              </a:rPr>
              <a:t>Vorbereitung der Konfiguration (Cashbox)</a:t>
            </a:r>
            <a:endParaRPr lang="de-AT" dirty="0">
              <a:latin typeface="Klavika Bd" panose="02000803050000020004"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6</a:t>
            </a:fld>
            <a:endParaRPr lang="de-DE"/>
          </a:p>
        </p:txBody>
      </p:sp>
      <p:pic>
        <p:nvPicPr>
          <p:cNvPr id="10" name="Picture 9" descr="A screenshot of a cell phone&#10;&#10;Description automatically generated">
            <a:extLst>
              <a:ext uri="{FF2B5EF4-FFF2-40B4-BE49-F238E27FC236}">
                <a16:creationId xmlns:a16="http://schemas.microsoft.com/office/drawing/2014/main" id="{BF5D6A97-8909-2144-AD64-A00807299F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900" y="2120900"/>
            <a:ext cx="10490200" cy="3530600"/>
          </a:xfrm>
          <a:prstGeom prst="rect">
            <a:avLst/>
          </a:prstGeom>
        </p:spPr>
      </p:pic>
      <p:sp>
        <p:nvSpPr>
          <p:cNvPr id="2" name="Rechteck 1">
            <a:extLst>
              <a:ext uri="{FF2B5EF4-FFF2-40B4-BE49-F238E27FC236}">
                <a16:creationId xmlns:a16="http://schemas.microsoft.com/office/drawing/2014/main" id="{ABFC0FFC-4BF3-4778-B6F3-0FDF2DAC062D}"/>
              </a:ext>
            </a:extLst>
          </p:cNvPr>
          <p:cNvSpPr/>
          <p:nvPr/>
        </p:nvSpPr>
        <p:spPr>
          <a:xfrm>
            <a:off x="4385569" y="2148396"/>
            <a:ext cx="1873188" cy="2219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CA28BD5A-6D6A-40F6-8FAB-0B12FD7E4610}"/>
              </a:ext>
            </a:extLst>
          </p:cNvPr>
          <p:cNvSpPr/>
          <p:nvPr/>
        </p:nvSpPr>
        <p:spPr>
          <a:xfrm>
            <a:off x="6258757" y="2148396"/>
            <a:ext cx="133165" cy="221942"/>
          </a:xfrm>
          <a:prstGeom prst="rect">
            <a:avLst/>
          </a:prstGeom>
          <a:solidFill>
            <a:srgbClr val="D9F2F8"/>
          </a:solidFill>
          <a:ln>
            <a:solidFill>
              <a:srgbClr val="D9F2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r Verbinder 6">
            <a:extLst>
              <a:ext uri="{FF2B5EF4-FFF2-40B4-BE49-F238E27FC236}">
                <a16:creationId xmlns:a16="http://schemas.microsoft.com/office/drawing/2014/main" id="{9CEB7865-E8E6-4D75-BB7B-2348C3BB29D9}"/>
              </a:ext>
            </a:extLst>
          </p:cNvPr>
          <p:cNvCxnSpPr>
            <a:cxnSpLocks/>
          </p:cNvCxnSpPr>
          <p:nvPr/>
        </p:nvCxnSpPr>
        <p:spPr>
          <a:xfrm>
            <a:off x="2481263" y="2370338"/>
            <a:ext cx="6272120"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15233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Bd" panose="02000803050000020004" pitchFamily="2" charset="0"/>
              </a:rPr>
              <a:t>Vorbereitung der Konfiguration (Cashbox)</a:t>
            </a:r>
            <a:endParaRPr lang="de-AT" dirty="0">
              <a:latin typeface="Klavika Bd"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Anlegen und konfigurieren der Queue</a:t>
            </a:r>
          </a:p>
          <a:p>
            <a:r>
              <a:rPr lang="de-AT" dirty="0">
                <a:latin typeface="Roboto" panose="02000000000000000000" pitchFamily="2" charset="0"/>
                <a:ea typeface="Roboto" panose="02000000000000000000" pitchFamily="2" charset="0"/>
              </a:rPr>
              <a:t>Anlegen und konfigurieren der SCU</a:t>
            </a:r>
          </a:p>
          <a:p>
            <a:r>
              <a:rPr lang="de-AT" dirty="0">
                <a:latin typeface="Roboto" panose="02000000000000000000" pitchFamily="2" charset="0"/>
                <a:ea typeface="Roboto" panose="02000000000000000000" pitchFamily="2" charset="0"/>
              </a:rPr>
              <a:t>Verknüpfen der Queue mit der SCU</a:t>
            </a:r>
          </a:p>
          <a:p>
            <a:r>
              <a:rPr lang="de-AT" dirty="0">
                <a:latin typeface="Roboto" panose="02000000000000000000" pitchFamily="2" charset="0"/>
                <a:ea typeface="Roboto" panose="02000000000000000000" pitchFamily="2" charset="0"/>
              </a:rPr>
              <a:t>Erstellen und konfigurieren der Cashbox</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7</a:t>
            </a:fld>
            <a:endParaRPr lang="de-DE"/>
          </a:p>
        </p:txBody>
      </p:sp>
    </p:spTree>
    <p:extLst>
      <p:ext uri="{BB962C8B-B14F-4D97-AF65-F5344CB8AC3E}">
        <p14:creationId xmlns:p14="http://schemas.microsoft.com/office/powerpoint/2010/main" val="198161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Bd" panose="02000803050000020004" pitchFamily="2" charset="0"/>
              </a:rPr>
              <a:t>Download der ft.Middleware (Launcher)</a:t>
            </a:r>
            <a:endParaRPr lang="de-AT" dirty="0">
              <a:latin typeface="Klavika Bd"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Publizieren der Cashbox („Rebuild configuration“)</a:t>
            </a:r>
          </a:p>
          <a:p>
            <a:r>
              <a:rPr lang="de-AT" dirty="0">
                <a:latin typeface="Roboto" panose="02000000000000000000" pitchFamily="2" charset="0"/>
                <a:ea typeface="Roboto" panose="02000000000000000000" pitchFamily="2" charset="0"/>
              </a:rPr>
              <a:t>Download des Launcher</a:t>
            </a:r>
          </a:p>
          <a:p>
            <a:r>
              <a:rPr lang="de-AT" dirty="0">
                <a:latin typeface="Roboto" panose="02000000000000000000" pitchFamily="2" charset="0"/>
                <a:ea typeface="Roboto" panose="02000000000000000000" pitchFamily="2" charset="0"/>
              </a:rPr>
              <a:t>Installation und Starten des Service</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8</a:t>
            </a:fld>
            <a:endParaRPr lang="de-DE"/>
          </a:p>
        </p:txBody>
      </p:sp>
    </p:spTree>
    <p:extLst>
      <p:ext uri="{BB962C8B-B14F-4D97-AF65-F5344CB8AC3E}">
        <p14:creationId xmlns:p14="http://schemas.microsoft.com/office/powerpoint/2010/main" val="1923481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Bd" panose="02000803050000020004" pitchFamily="2" charset="0"/>
              </a:rPr>
              <a:t>Rollout Szenarien</a:t>
            </a:r>
            <a:endParaRPr lang="de-AT" dirty="0">
              <a:latin typeface="Klavika Bd" panose="02000803050000020004" pitchFamily="2" charset="0"/>
            </a:endParaRP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DE" dirty="0">
                <a:latin typeface="Roboto" panose="02000000000000000000" pitchFamily="2" charset="0"/>
                <a:ea typeface="Roboto" panose="02000000000000000000" pitchFamily="2" charset="0"/>
                <a:hlinkClick r:id="rId3"/>
              </a:rPr>
              <a:t>Vorführung anhand der Dokumentation</a:t>
            </a:r>
            <a:endParaRPr lang="de-DE"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25.05.21</a:t>
            </a:fld>
            <a:r>
              <a:rPr lang="de-DE"/>
              <a:t> - Folie </a:t>
            </a:r>
            <a:fld id="{4D3E4D3B-16BA-4843-8361-4E45D113E984}" type="slidenum">
              <a:rPr lang="de-DE" smtClean="0"/>
              <a:pPr/>
              <a:t>9</a:t>
            </a:fld>
            <a:endParaRPr lang="de-DE"/>
          </a:p>
        </p:txBody>
      </p:sp>
    </p:spTree>
    <p:extLst>
      <p:ext uri="{BB962C8B-B14F-4D97-AF65-F5344CB8AC3E}">
        <p14:creationId xmlns:p14="http://schemas.microsoft.com/office/powerpoint/2010/main" val="217043740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03A087929988544A956B845A242A1874" ma:contentTypeVersion="9" ma:contentTypeDescription="Ein neues Dokument erstellen." ma:contentTypeScope="" ma:versionID="8fcee6ad74384aaf9bbc4d877337004d">
  <xsd:schema xmlns:xsd="http://www.w3.org/2001/XMLSchema" xmlns:xs="http://www.w3.org/2001/XMLSchema" xmlns:p="http://schemas.microsoft.com/office/2006/metadata/properties" xmlns:ns2="c3142773-ea53-476f-8961-6b85122cde25" targetNamespace="http://schemas.microsoft.com/office/2006/metadata/properties" ma:root="true" ma:fieldsID="a573346e6707e52bf95e9f5c0e472ecc" ns2:_="">
    <xsd:import namespace="c3142773-ea53-476f-8961-6b85122cde2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142773-ea53-476f-8961-6b85122cde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3D6CB1D-6628-4D5C-8ECC-C7DF45EC7E07}">
  <ds:schemaRefs>
    <ds:schemaRef ds:uri="http://schemas.microsoft.com/sharepoint/v3/contenttype/forms"/>
  </ds:schemaRefs>
</ds:datastoreItem>
</file>

<file path=customXml/itemProps2.xml><?xml version="1.0" encoding="utf-8"?>
<ds:datastoreItem xmlns:ds="http://schemas.openxmlformats.org/officeDocument/2006/customXml" ds:itemID="{38606AD6-87A1-436A-AEFD-E99610E3D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142773-ea53-476f-8961-6b85122cde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AF2D8DD-AF33-4A08-A2E3-2004F6A6957D}">
  <ds:schemaRefs>
    <ds:schemaRef ds:uri="http://www.w3.org/XML/1998/namespace"/>
    <ds:schemaRef ds:uri="7a854ad8-f1f0-4c18-862c-08aeb8a09477"/>
    <ds:schemaRef ds:uri="http://schemas.microsoft.com/office/infopath/2007/PartnerControls"/>
    <ds:schemaRef ds:uri="http://schemas.microsoft.com/office/2006/documentManagement/types"/>
    <ds:schemaRef ds:uri="http://purl.org/dc/dcmitype/"/>
    <ds:schemaRef ds:uri="http://purl.org/dc/elements/1.1/"/>
    <ds:schemaRef ds:uri="080cf4f5-3f1f-46d1-9fad-6cab00fa05b7"/>
    <ds:schemaRef ds:uri="http://schemas.microsoft.com/office/2006/metadata/properties"/>
    <ds:schemaRef ds:uri="http://purl.org/dc/term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38</TotalTime>
  <Words>1327</Words>
  <Application>Microsoft Macintosh PowerPoint</Application>
  <PresentationFormat>Widescreen</PresentationFormat>
  <Paragraphs>165</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Klavika Bd</vt:lpstr>
      <vt:lpstr>Roboto</vt:lpstr>
      <vt:lpstr>Roboto Slab</vt:lpstr>
      <vt:lpstr>Roboto Slab light</vt:lpstr>
      <vt:lpstr>Office</vt:lpstr>
      <vt:lpstr>fiskaltrust für Kassenhändler</vt:lpstr>
      <vt:lpstr>Agenda</vt:lpstr>
      <vt:lpstr>Portal als Rollout Management Tool</vt:lpstr>
      <vt:lpstr>Einladung der Kassenbetreiber</vt:lpstr>
      <vt:lpstr>fiskaltrust Middleware</vt:lpstr>
      <vt:lpstr>Vorbereitung der Konfiguration (Cashbox)</vt:lpstr>
      <vt:lpstr>Vorbereitung der Konfiguration (Cashbox)</vt:lpstr>
      <vt:lpstr>Download der ft.Middleware (Launcher)</vt:lpstr>
      <vt:lpstr>Rollout Szenarien</vt:lpstr>
      <vt:lpstr>Automatisierungsoptionen</vt:lpstr>
      <vt:lpstr>Nächste Schritte</vt:lpstr>
      <vt:lpstr>Kontakt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Nicole Lerch</dc:creator>
  <cp:lastModifiedBy>Christian Rogobete</cp:lastModifiedBy>
  <cp:revision>78</cp:revision>
  <dcterms:created xsi:type="dcterms:W3CDTF">2020-01-03T15:29:44Z</dcterms:created>
  <dcterms:modified xsi:type="dcterms:W3CDTF">2021-05-25T10:31:59Z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0x01010003A087929988544A956B845A242A1874</vt:lpwstr>
  </property>
  <property fmtid="{D5CDD505-2E9C-101B-9397-08002B2CF9AE}" pid="3" name="Order">
    <vt:r8>1500</vt:r8>
  </property>
  <property fmtid="{D5CDD505-2E9C-101B-9397-08002B2CF9AE}" pid="4" name="xd_ProgID">
    <vt:lpwstr/>
  </property>
  <property fmtid="{D5CDD505-2E9C-101B-9397-08002B2CF9AE}" pid="5" name="TemplateUrl">
    <vt:lpwstr/>
  </property>
</Properties>
</file>