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41"/>
  </p:notesMasterIdLst>
  <p:handoutMasterIdLst>
    <p:handoutMasterId r:id="rId42"/>
  </p:handoutMasterIdLst>
  <p:sldIdLst>
    <p:sldId id="256" r:id="rId5"/>
    <p:sldId id="287" r:id="rId6"/>
    <p:sldId id="334" r:id="rId7"/>
    <p:sldId id="290" r:id="rId8"/>
    <p:sldId id="291" r:id="rId9"/>
    <p:sldId id="306" r:id="rId10"/>
    <p:sldId id="335" r:id="rId11"/>
    <p:sldId id="292" r:id="rId12"/>
    <p:sldId id="336" r:id="rId13"/>
    <p:sldId id="304" r:id="rId14"/>
    <p:sldId id="293" r:id="rId15"/>
    <p:sldId id="295" r:id="rId16"/>
    <p:sldId id="320" r:id="rId17"/>
    <p:sldId id="321" r:id="rId18"/>
    <p:sldId id="297" r:id="rId19"/>
    <p:sldId id="299" r:id="rId20"/>
    <p:sldId id="300" r:id="rId21"/>
    <p:sldId id="337" r:id="rId22"/>
    <p:sldId id="303" r:id="rId23"/>
    <p:sldId id="338" r:id="rId24"/>
    <p:sldId id="310" r:id="rId25"/>
    <p:sldId id="325" r:id="rId26"/>
    <p:sldId id="309" r:id="rId27"/>
    <p:sldId id="324" r:id="rId28"/>
    <p:sldId id="305" r:id="rId29"/>
    <p:sldId id="313" r:id="rId30"/>
    <p:sldId id="339" r:id="rId31"/>
    <p:sldId id="318" r:id="rId32"/>
    <p:sldId id="322" r:id="rId33"/>
    <p:sldId id="326" r:id="rId34"/>
    <p:sldId id="311" r:id="rId35"/>
    <p:sldId id="330" r:id="rId36"/>
    <p:sldId id="341" r:id="rId37"/>
    <p:sldId id="332" r:id="rId38"/>
    <p:sldId id="340" r:id="rId39"/>
    <p:sldId id="333" r:id="rId40"/>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334"/>
            <p14:sldId id="290"/>
            <p14:sldId id="291"/>
            <p14:sldId id="306"/>
            <p14:sldId id="335"/>
            <p14:sldId id="292"/>
            <p14:sldId id="336"/>
            <p14:sldId id="304"/>
            <p14:sldId id="293"/>
            <p14:sldId id="295"/>
            <p14:sldId id="320"/>
            <p14:sldId id="321"/>
            <p14:sldId id="297"/>
            <p14:sldId id="299"/>
            <p14:sldId id="300"/>
            <p14:sldId id="337"/>
            <p14:sldId id="303"/>
            <p14:sldId id="338"/>
            <p14:sldId id="310"/>
            <p14:sldId id="325"/>
            <p14:sldId id="309"/>
            <p14:sldId id="324"/>
            <p14:sldId id="305"/>
            <p14:sldId id="313"/>
            <p14:sldId id="339"/>
            <p14:sldId id="318"/>
            <p14:sldId id="322"/>
            <p14:sldId id="326"/>
            <p14:sldId id="311"/>
            <p14:sldId id="330"/>
            <p14:sldId id="341"/>
            <p14:sldId id="332"/>
            <p14:sldId id="340"/>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96C11F"/>
    <a:srgbClr val="672483"/>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796DA-0FDC-40F5-A767-A16CE39ADCAA}" v="81" dt="2021-04-15T07:13:09.09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49" autoAdjust="0"/>
    <p:restoredTop sz="66259" autoAdjust="0"/>
  </p:normalViewPr>
  <p:slideViewPr>
    <p:cSldViewPr snapToGrid="0">
      <p:cViewPr varScale="1">
        <p:scale>
          <a:sx n="58" d="100"/>
          <a:sy n="58" d="100"/>
        </p:scale>
        <p:origin x="780" y="4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lf Fabry" userId="S::ralf.fabry@fiskaltrust.services::0627ba75-cd4e-4044-a686-860b99ee4aa9" providerId="AD" clId="Web-{4E3A3B2F-B987-43CC-8712-AC0AC20E354A}"/>
    <pc:docChg chg="addSld delSld modSection">
      <pc:chgData name="Ralf Fabry" userId="S::ralf.fabry@fiskaltrust.services::0627ba75-cd4e-4044-a686-860b99ee4aa9" providerId="AD" clId="Web-{4E3A3B2F-B987-43CC-8712-AC0AC20E354A}" dt="2021-02-04T08:42:36.008" v="1"/>
      <pc:docMkLst>
        <pc:docMk/>
      </pc:docMkLst>
      <pc:sldChg chg="add del replId">
        <pc:chgData name="Ralf Fabry" userId="S::ralf.fabry@fiskaltrust.services::0627ba75-cd4e-4044-a686-860b99ee4aa9" providerId="AD" clId="Web-{4E3A3B2F-B987-43CC-8712-AC0AC20E354A}" dt="2021-02-04T08:42:36.008" v="1"/>
        <pc:sldMkLst>
          <pc:docMk/>
          <pc:sldMk cId="3333408594" sldId="341"/>
        </pc:sldMkLst>
      </pc:sldChg>
    </pc:docChg>
  </pc:docChgLst>
  <pc:docChgLst>
    <pc:chgData name="Andreas Edler" userId="1c5b4421-a50c-4d38-ab8f-79911dbf2b71" providerId="ADAL" clId="{C24B5E16-35E7-44DD-84DE-CA617CD5058B}"/>
    <pc:docChg chg="custSel modSld">
      <pc:chgData name="Andreas Edler" userId="1c5b4421-a50c-4d38-ab8f-79911dbf2b71" providerId="ADAL" clId="{C24B5E16-35E7-44DD-84DE-CA617CD5058B}" dt="2021-03-30T08:12:04.041" v="0" actId="478"/>
      <pc:docMkLst>
        <pc:docMk/>
      </pc:docMkLst>
      <pc:sldChg chg="delSp mod">
        <pc:chgData name="Andreas Edler" userId="1c5b4421-a50c-4d38-ab8f-79911dbf2b71" providerId="ADAL" clId="{C24B5E16-35E7-44DD-84DE-CA617CD5058B}" dt="2021-03-30T08:12:04.041" v="0" actId="478"/>
        <pc:sldMkLst>
          <pc:docMk/>
          <pc:sldMk cId="322736181" sldId="304"/>
        </pc:sldMkLst>
        <pc:spChg chg="del">
          <ac:chgData name="Andreas Edler" userId="1c5b4421-a50c-4d38-ab8f-79911dbf2b71" providerId="ADAL" clId="{C24B5E16-35E7-44DD-84DE-CA617CD5058B}" dt="2021-03-30T08:12:04.041" v="0" actId="478"/>
          <ac:spMkLst>
            <pc:docMk/>
            <pc:sldMk cId="322736181" sldId="304"/>
            <ac:spMk id="3" creationId="{A7B4D265-4368-4DB7-A82E-997EBAC5EA61}"/>
          </ac:spMkLst>
        </pc:spChg>
      </pc:sldChg>
    </pc:docChg>
  </pc:docChgLst>
  <pc:docChgLst>
    <pc:chgData name="Andreas Edler" userId="1c5b4421-a50c-4d38-ab8f-79911dbf2b71" providerId="ADAL" clId="{DDC796DA-0FDC-40F5-A767-A16CE39ADCAA}"/>
    <pc:docChg chg="custSel delSld modSld sldOrd modSection">
      <pc:chgData name="Andreas Edler" userId="1c5b4421-a50c-4d38-ab8f-79911dbf2b71" providerId="ADAL" clId="{DDC796DA-0FDC-40F5-A767-A16CE39ADCAA}" dt="2021-05-19T07:11:57.927" v="251" actId="962"/>
      <pc:docMkLst>
        <pc:docMk/>
      </pc:docMkLst>
      <pc:sldChg chg="modSp mod modAnim">
        <pc:chgData name="Andreas Edler" userId="1c5b4421-a50c-4d38-ab8f-79911dbf2b71" providerId="ADAL" clId="{DDC796DA-0FDC-40F5-A767-A16CE39ADCAA}" dt="2021-04-01T07:57:31.531" v="60" actId="20577"/>
        <pc:sldMkLst>
          <pc:docMk/>
          <pc:sldMk cId="2624001266" sldId="287"/>
        </pc:sldMkLst>
        <pc:spChg chg="mod">
          <ac:chgData name="Andreas Edler" userId="1c5b4421-a50c-4d38-ab8f-79911dbf2b71" providerId="ADAL" clId="{DDC796DA-0FDC-40F5-A767-A16CE39ADCAA}" dt="2021-04-01T07:57:31.531" v="60" actId="20577"/>
          <ac:spMkLst>
            <pc:docMk/>
            <pc:sldMk cId="2624001266" sldId="287"/>
            <ac:spMk id="3" creationId="{0D06D663-EFD2-4B90-B362-356A1BAE4CC8}"/>
          </ac:spMkLst>
        </pc:spChg>
      </pc:sldChg>
      <pc:sldChg chg="addSp delSp modSp mod ord modAnim modNotesTx">
        <pc:chgData name="Andreas Edler" userId="1c5b4421-a50c-4d38-ab8f-79911dbf2b71" providerId="ADAL" clId="{DDC796DA-0FDC-40F5-A767-A16CE39ADCAA}" dt="2021-04-15T07:11:08.049" v="120" actId="1076"/>
        <pc:sldMkLst>
          <pc:docMk/>
          <pc:sldMk cId="116970366" sldId="290"/>
        </pc:sldMkLst>
        <pc:spChg chg="mod">
          <ac:chgData name="Andreas Edler" userId="1c5b4421-a50c-4d38-ab8f-79911dbf2b71" providerId="ADAL" clId="{DDC796DA-0FDC-40F5-A767-A16CE39ADCAA}" dt="2021-04-15T07:11:01.629" v="119" actId="20577"/>
          <ac:spMkLst>
            <pc:docMk/>
            <pc:sldMk cId="116970366" sldId="290"/>
            <ac:spMk id="3" creationId="{0D06D663-EFD2-4B90-B362-356A1BAE4CC8}"/>
          </ac:spMkLst>
        </pc:spChg>
        <pc:picChg chg="add del mod">
          <ac:chgData name="Andreas Edler" userId="1c5b4421-a50c-4d38-ab8f-79911dbf2b71" providerId="ADAL" clId="{DDC796DA-0FDC-40F5-A767-A16CE39ADCAA}" dt="2021-04-15T07:09:58.732" v="112" actId="478"/>
          <ac:picMkLst>
            <pc:docMk/>
            <pc:sldMk cId="116970366" sldId="290"/>
            <ac:picMk id="6" creationId="{72101EB0-3E68-4D2B-A7AD-6C13D9CC931E}"/>
          </ac:picMkLst>
        </pc:picChg>
        <pc:picChg chg="add mod">
          <ac:chgData name="Andreas Edler" userId="1c5b4421-a50c-4d38-ab8f-79911dbf2b71" providerId="ADAL" clId="{DDC796DA-0FDC-40F5-A767-A16CE39ADCAA}" dt="2021-04-15T07:11:08.049" v="120" actId="1076"/>
          <ac:picMkLst>
            <pc:docMk/>
            <pc:sldMk cId="116970366" sldId="290"/>
            <ac:picMk id="8" creationId="{BDE06915-F39B-41AE-A583-13A5BBF2CCFC}"/>
          </ac:picMkLst>
        </pc:picChg>
      </pc:sldChg>
      <pc:sldChg chg="addSp delSp modSp mod ord modNotesTx">
        <pc:chgData name="Andreas Edler" userId="1c5b4421-a50c-4d38-ab8f-79911dbf2b71" providerId="ADAL" clId="{DDC796DA-0FDC-40F5-A767-A16CE39ADCAA}" dt="2021-05-19T07:11:57.927" v="251" actId="962"/>
        <pc:sldMkLst>
          <pc:docMk/>
          <pc:sldMk cId="1543823500" sldId="291"/>
        </pc:sldMkLst>
        <pc:spChg chg="mod">
          <ac:chgData name="Andreas Edler" userId="1c5b4421-a50c-4d38-ab8f-79911dbf2b71" providerId="ADAL" clId="{DDC796DA-0FDC-40F5-A767-A16CE39ADCAA}" dt="2021-05-11T12:53:37.241" v="233" actId="20577"/>
          <ac:spMkLst>
            <pc:docMk/>
            <pc:sldMk cId="1543823500" sldId="291"/>
            <ac:spMk id="2" creationId="{49C250B6-F0EB-477C-AB99-C3DD2BE9A656}"/>
          </ac:spMkLst>
        </pc:spChg>
        <pc:spChg chg="add del mod">
          <ac:chgData name="Andreas Edler" userId="1c5b4421-a50c-4d38-ab8f-79911dbf2b71" providerId="ADAL" clId="{DDC796DA-0FDC-40F5-A767-A16CE39ADCAA}" dt="2021-05-19T07:11:56.838" v="249"/>
          <ac:spMkLst>
            <pc:docMk/>
            <pc:sldMk cId="1543823500" sldId="291"/>
            <ac:spMk id="4" creationId="{961D2753-1546-4114-8E53-654EB8752DDB}"/>
          </ac:spMkLst>
        </pc:spChg>
        <pc:spChg chg="del">
          <ac:chgData name="Andreas Edler" userId="1c5b4421-a50c-4d38-ab8f-79911dbf2b71" providerId="ADAL" clId="{DDC796DA-0FDC-40F5-A767-A16CE39ADCAA}" dt="2021-04-15T07:02:24.955" v="61"/>
          <ac:spMkLst>
            <pc:docMk/>
            <pc:sldMk cId="1543823500" sldId="291"/>
            <ac:spMk id="4" creationId="{D2F95CD8-7202-46EC-B3AC-0D5B421594DC}"/>
          </ac:spMkLst>
        </pc:spChg>
        <pc:spChg chg="add del mod">
          <ac:chgData name="Andreas Edler" userId="1c5b4421-a50c-4d38-ab8f-79911dbf2b71" providerId="ADAL" clId="{DDC796DA-0FDC-40F5-A767-A16CE39ADCAA}" dt="2021-05-19T07:11:14.981" v="248"/>
          <ac:spMkLst>
            <pc:docMk/>
            <pc:sldMk cId="1543823500" sldId="291"/>
            <ac:spMk id="5" creationId="{D4C82C5A-D85D-4FCF-9C5C-A95EEF48D645}"/>
          </ac:spMkLst>
        </pc:spChg>
        <pc:spChg chg="add del mod">
          <ac:chgData name="Andreas Edler" userId="1c5b4421-a50c-4d38-ab8f-79911dbf2b71" providerId="ADAL" clId="{DDC796DA-0FDC-40F5-A767-A16CE39ADCAA}" dt="2021-04-15T07:03:18.254" v="67"/>
          <ac:spMkLst>
            <pc:docMk/>
            <pc:sldMk cId="1543823500" sldId="291"/>
            <ac:spMk id="7" creationId="{F276FBF4-E56D-45BE-B8F3-AFDB5EE3AEFB}"/>
          </ac:spMkLst>
        </pc:spChg>
        <pc:spChg chg="add del mod">
          <ac:chgData name="Andreas Edler" userId="1c5b4421-a50c-4d38-ab8f-79911dbf2b71" providerId="ADAL" clId="{DDC796DA-0FDC-40F5-A767-A16CE39ADCAA}" dt="2021-04-15T07:04:10.555" v="69"/>
          <ac:spMkLst>
            <pc:docMk/>
            <pc:sldMk cId="1543823500" sldId="291"/>
            <ac:spMk id="15" creationId="{1E9E8263-A81E-4FD6-B3C3-49EF33D931F2}"/>
          </ac:spMkLst>
        </pc:spChg>
        <pc:spChg chg="add del mod">
          <ac:chgData name="Andreas Edler" userId="1c5b4421-a50c-4d38-ab8f-79911dbf2b71" providerId="ADAL" clId="{DDC796DA-0FDC-40F5-A767-A16CE39ADCAA}" dt="2021-04-15T07:04:19.893" v="73"/>
          <ac:spMkLst>
            <pc:docMk/>
            <pc:sldMk cId="1543823500" sldId="291"/>
            <ac:spMk id="19" creationId="{1C625C05-A233-4770-975B-D8F56BAD6207}"/>
          </ac:spMkLst>
        </pc:spChg>
        <pc:spChg chg="add del mod">
          <ac:chgData name="Andreas Edler" userId="1c5b4421-a50c-4d38-ab8f-79911dbf2b71" providerId="ADAL" clId="{DDC796DA-0FDC-40F5-A767-A16CE39ADCAA}" dt="2021-04-15T07:08:06.975" v="78"/>
          <ac:spMkLst>
            <pc:docMk/>
            <pc:sldMk cId="1543823500" sldId="291"/>
            <ac:spMk id="23" creationId="{CBACB8E6-E673-4B56-8B60-2558C11461C8}"/>
          </ac:spMkLst>
        </pc:spChg>
        <pc:spChg chg="add del mod">
          <ac:chgData name="Andreas Edler" userId="1c5b4421-a50c-4d38-ab8f-79911dbf2b71" providerId="ADAL" clId="{DDC796DA-0FDC-40F5-A767-A16CE39ADCAA}" dt="2021-04-15T07:07:31.075" v="77"/>
          <ac:spMkLst>
            <pc:docMk/>
            <pc:sldMk cId="1543823500" sldId="291"/>
            <ac:spMk id="24" creationId="{07B416D1-C8A5-497A-927A-440921FAB9A8}"/>
          </ac:spMkLst>
        </pc:spChg>
        <pc:spChg chg="add del mod">
          <ac:chgData name="Andreas Edler" userId="1c5b4421-a50c-4d38-ab8f-79911dbf2b71" providerId="ADAL" clId="{DDC796DA-0FDC-40F5-A767-A16CE39ADCAA}" dt="2021-04-15T07:08:40.212" v="80"/>
          <ac:spMkLst>
            <pc:docMk/>
            <pc:sldMk cId="1543823500" sldId="291"/>
            <ac:spMk id="28" creationId="{D44F535C-0959-4FE5-8E68-E2DAC3426C20}"/>
          </ac:spMkLst>
        </pc:spChg>
        <pc:picChg chg="add del mod">
          <ac:chgData name="Andreas Edler" userId="1c5b4421-a50c-4d38-ab8f-79911dbf2b71" providerId="ADAL" clId="{DDC796DA-0FDC-40F5-A767-A16CE39ADCAA}" dt="2021-04-15T07:02:54.779" v="66" actId="478"/>
          <ac:picMkLst>
            <pc:docMk/>
            <pc:sldMk cId="1543823500" sldId="291"/>
            <ac:picMk id="5" creationId="{0EF2A96A-D350-4489-8795-1A9F6626E71E}"/>
          </ac:picMkLst>
        </pc:picChg>
        <pc:picChg chg="add mod">
          <ac:chgData name="Andreas Edler" userId="1c5b4421-a50c-4d38-ab8f-79911dbf2b71" providerId="ADAL" clId="{DDC796DA-0FDC-40F5-A767-A16CE39ADCAA}" dt="2021-05-19T07:11:57.927" v="251" actId="962"/>
          <ac:picMkLst>
            <pc:docMk/>
            <pc:sldMk cId="1543823500" sldId="291"/>
            <ac:picMk id="7" creationId="{DDABA1AD-F90A-44B4-A63A-E4C39D367131}"/>
          </ac:picMkLst>
        </pc:picChg>
        <pc:picChg chg="del mod">
          <ac:chgData name="Andreas Edler" userId="1c5b4421-a50c-4d38-ab8f-79911dbf2b71" providerId="ADAL" clId="{DDC796DA-0FDC-40F5-A767-A16CE39ADCAA}" dt="2021-04-15T07:02:53.273" v="65" actId="478"/>
          <ac:picMkLst>
            <pc:docMk/>
            <pc:sldMk cId="1543823500" sldId="291"/>
            <ac:picMk id="10" creationId="{F6730030-AA3E-5A4D-8030-8C57D1CFD1B0}"/>
          </ac:picMkLst>
        </pc:picChg>
        <pc:picChg chg="add del mod">
          <ac:chgData name="Andreas Edler" userId="1c5b4421-a50c-4d38-ab8f-79911dbf2b71" providerId="ADAL" clId="{DDC796DA-0FDC-40F5-A767-A16CE39ADCAA}" dt="2021-04-15T07:03:57.329" v="68" actId="478"/>
          <ac:picMkLst>
            <pc:docMk/>
            <pc:sldMk cId="1543823500" sldId="291"/>
            <ac:picMk id="13" creationId="{A45D227F-A53F-4492-AD38-1A68CCDC64D4}"/>
          </ac:picMkLst>
        </pc:picChg>
        <pc:picChg chg="add del mod">
          <ac:chgData name="Andreas Edler" userId="1c5b4421-a50c-4d38-ab8f-79911dbf2b71" providerId="ADAL" clId="{DDC796DA-0FDC-40F5-A767-A16CE39ADCAA}" dt="2021-04-15T07:04:15.982" v="72" actId="478"/>
          <ac:picMkLst>
            <pc:docMk/>
            <pc:sldMk cId="1543823500" sldId="291"/>
            <ac:picMk id="17" creationId="{442C4BC8-BEC6-4A06-B2BE-0200DB6A497A}"/>
          </ac:picMkLst>
        </pc:picChg>
        <pc:picChg chg="add del mod">
          <ac:chgData name="Andreas Edler" userId="1c5b4421-a50c-4d38-ab8f-79911dbf2b71" providerId="ADAL" clId="{DDC796DA-0FDC-40F5-A767-A16CE39ADCAA}" dt="2021-04-15T07:07:26.790" v="75" actId="478"/>
          <ac:picMkLst>
            <pc:docMk/>
            <pc:sldMk cId="1543823500" sldId="291"/>
            <ac:picMk id="21" creationId="{E3C08D26-ABA3-4300-A418-F67209CEFE9E}"/>
          </ac:picMkLst>
        </pc:picChg>
        <pc:picChg chg="add del mod">
          <ac:chgData name="Andreas Edler" userId="1c5b4421-a50c-4d38-ab8f-79911dbf2b71" providerId="ADAL" clId="{DDC796DA-0FDC-40F5-A767-A16CE39ADCAA}" dt="2021-04-15T07:08:10.628" v="79" actId="478"/>
          <ac:picMkLst>
            <pc:docMk/>
            <pc:sldMk cId="1543823500" sldId="291"/>
            <ac:picMk id="26" creationId="{B2FE24C1-5112-4E77-8006-499D99D80DF4}"/>
          </ac:picMkLst>
        </pc:picChg>
        <pc:picChg chg="add del mod">
          <ac:chgData name="Andreas Edler" userId="1c5b4421-a50c-4d38-ab8f-79911dbf2b71" providerId="ADAL" clId="{DDC796DA-0FDC-40F5-A767-A16CE39ADCAA}" dt="2021-05-19T07:11:11.175" v="246" actId="478"/>
          <ac:picMkLst>
            <pc:docMk/>
            <pc:sldMk cId="1543823500" sldId="291"/>
            <ac:picMk id="30" creationId="{A7E3A845-7859-4585-97CA-3E4647A8860D}"/>
          </ac:picMkLst>
        </pc:picChg>
      </pc:sldChg>
      <pc:sldChg chg="ord">
        <pc:chgData name="Andreas Edler" userId="1c5b4421-a50c-4d38-ab8f-79911dbf2b71" providerId="ADAL" clId="{DDC796DA-0FDC-40F5-A767-A16CE39ADCAA}" dt="2021-04-01T07:36:03.708" v="1"/>
        <pc:sldMkLst>
          <pc:docMk/>
          <pc:sldMk cId="868339504" sldId="306"/>
        </pc:sldMkLst>
      </pc:sldChg>
      <pc:sldChg chg="del">
        <pc:chgData name="Andreas Edler" userId="1c5b4421-a50c-4d38-ab8f-79911dbf2b71" providerId="ADAL" clId="{DDC796DA-0FDC-40F5-A767-A16CE39ADCAA}" dt="2021-04-01T07:37:35.495" v="5" actId="47"/>
        <pc:sldMkLst>
          <pc:docMk/>
          <pc:sldMk cId="1877692262" sldId="323"/>
        </pc:sldMkLst>
      </pc:sldChg>
      <pc:sldChg chg="modSp mod">
        <pc:chgData name="Andreas Edler" userId="1c5b4421-a50c-4d38-ab8f-79911dbf2b71" providerId="ADAL" clId="{DDC796DA-0FDC-40F5-A767-A16CE39ADCAA}" dt="2021-05-11T12:53:49.304" v="245" actId="20577"/>
        <pc:sldMkLst>
          <pc:docMk/>
          <pc:sldMk cId="2026012950" sldId="334"/>
        </pc:sldMkLst>
        <pc:spChg chg="mod">
          <ac:chgData name="Andreas Edler" userId="1c5b4421-a50c-4d38-ab8f-79911dbf2b71" providerId="ADAL" clId="{DDC796DA-0FDC-40F5-A767-A16CE39ADCAA}" dt="2021-05-11T12:53:49.304" v="245" actId="20577"/>
          <ac:spMkLst>
            <pc:docMk/>
            <pc:sldMk cId="2026012950" sldId="334"/>
            <ac:spMk id="5" creationId="{A0F591B7-006C-41B5-9FF8-04CF363265FB}"/>
          </ac:spMkLst>
        </pc:spChg>
      </pc:sldChg>
    </pc:docChg>
  </pc:docChgLst>
  <pc:docChgLst>
    <pc:chgData name="Andreas Edler" userId="1c5b4421-a50c-4d38-ab8f-79911dbf2b71" providerId="ADAL" clId="{61403DB0-CBD8-4367-B42D-888A323E9825}"/>
    <pc:docChg chg="undo custSel addSld delSld modSld sldOrd modSection">
      <pc:chgData name="Andreas Edler" userId="1c5b4421-a50c-4d38-ab8f-79911dbf2b71" providerId="ADAL" clId="{61403DB0-CBD8-4367-B42D-888A323E9825}" dt="2021-03-11T15:23:08.760" v="1633" actId="20577"/>
      <pc:docMkLst>
        <pc:docMk/>
      </pc:docMkLst>
      <pc:sldChg chg="addSp delSp modSp mod modAnim">
        <pc:chgData name="Andreas Edler" userId="1c5b4421-a50c-4d38-ab8f-79911dbf2b71" providerId="ADAL" clId="{61403DB0-CBD8-4367-B42D-888A323E9825}" dt="2021-03-11T15:07:27.541" v="1316" actId="20577"/>
        <pc:sldMkLst>
          <pc:docMk/>
          <pc:sldMk cId="2624001266" sldId="287"/>
        </pc:sldMkLst>
        <pc:spChg chg="mod">
          <ac:chgData name="Andreas Edler" userId="1c5b4421-a50c-4d38-ab8f-79911dbf2b71" providerId="ADAL" clId="{61403DB0-CBD8-4367-B42D-888A323E9825}" dt="2021-02-02T14:58:02.768" v="1246"/>
          <ac:spMkLst>
            <pc:docMk/>
            <pc:sldMk cId="2624001266" sldId="287"/>
            <ac:spMk id="2" creationId="{49C250B6-F0EB-477C-AB99-C3DD2BE9A656}"/>
          </ac:spMkLst>
        </pc:spChg>
        <pc:spChg chg="mod">
          <ac:chgData name="Andreas Edler" userId="1c5b4421-a50c-4d38-ab8f-79911dbf2b71" providerId="ADAL" clId="{61403DB0-CBD8-4367-B42D-888A323E9825}" dt="2021-03-11T15:07:27.541" v="1316" actId="20577"/>
          <ac:spMkLst>
            <pc:docMk/>
            <pc:sldMk cId="2624001266" sldId="287"/>
            <ac:spMk id="3" creationId="{0D06D663-EFD2-4B90-B362-356A1BAE4CC8}"/>
          </ac:spMkLst>
        </pc:spChg>
        <pc:spChg chg="del">
          <ac:chgData name="Andreas Edler" userId="1c5b4421-a50c-4d38-ab8f-79911dbf2b71" providerId="ADAL" clId="{61403DB0-CBD8-4367-B42D-888A323E9825}" dt="2021-02-02T13:02:24.850" v="2" actId="478"/>
          <ac:spMkLst>
            <pc:docMk/>
            <pc:sldMk cId="2624001266" sldId="287"/>
            <ac:spMk id="4" creationId="{197943C5-3B1B-4BCC-8ABB-D29E37A07B51}"/>
          </ac:spMkLst>
        </pc:spChg>
        <pc:spChg chg="add del mod">
          <ac:chgData name="Andreas Edler" userId="1c5b4421-a50c-4d38-ab8f-79911dbf2b71" providerId="ADAL" clId="{61403DB0-CBD8-4367-B42D-888A323E9825}" dt="2021-02-02T13:02:21.630" v="1" actId="478"/>
          <ac:spMkLst>
            <pc:docMk/>
            <pc:sldMk cId="2624001266" sldId="287"/>
            <ac:spMk id="7" creationId="{2ACBF0CA-3C2B-44C6-A333-88B43288622B}"/>
          </ac:spMkLst>
        </pc:spChg>
        <pc:spChg chg="add del">
          <ac:chgData name="Andreas Edler" userId="1c5b4421-a50c-4d38-ab8f-79911dbf2b71" providerId="ADAL" clId="{61403DB0-CBD8-4367-B42D-888A323E9825}" dt="2021-02-02T13:02:33.190" v="4"/>
          <ac:spMkLst>
            <pc:docMk/>
            <pc:sldMk cId="2624001266" sldId="287"/>
            <ac:spMk id="8" creationId="{C5CDCF1C-87D8-4F4F-8D0C-C9875F57FE88}"/>
          </ac:spMkLst>
        </pc:spChg>
        <pc:spChg chg="add del">
          <ac:chgData name="Andreas Edler" userId="1c5b4421-a50c-4d38-ab8f-79911dbf2b71" providerId="ADAL" clId="{61403DB0-CBD8-4367-B42D-888A323E9825}" dt="2021-02-02T13:02:42.982" v="6"/>
          <ac:spMkLst>
            <pc:docMk/>
            <pc:sldMk cId="2624001266" sldId="287"/>
            <ac:spMk id="9" creationId="{9BC12AF7-FDEA-4E78-A86E-9EDF7FDF750B}"/>
          </ac:spMkLst>
        </pc:spChg>
        <pc:spChg chg="add del">
          <ac:chgData name="Andreas Edler" userId="1c5b4421-a50c-4d38-ab8f-79911dbf2b71" providerId="ADAL" clId="{61403DB0-CBD8-4367-B42D-888A323E9825}" dt="2021-02-02T13:02:54.529" v="8"/>
          <ac:spMkLst>
            <pc:docMk/>
            <pc:sldMk cId="2624001266" sldId="287"/>
            <ac:spMk id="10" creationId="{B6B01DC4-A820-496E-906E-FF24E9324D29}"/>
          </ac:spMkLst>
        </pc:spChg>
        <pc:spChg chg="mod">
          <ac:chgData name="Andreas Edler" userId="1c5b4421-a50c-4d38-ab8f-79911dbf2b71" providerId="ADAL" clId="{61403DB0-CBD8-4367-B42D-888A323E9825}" dt="2021-02-02T14:58:02.768" v="1246"/>
          <ac:spMkLst>
            <pc:docMk/>
            <pc:sldMk cId="2624001266" sldId="287"/>
            <ac:spMk id="11" creationId="{A9464586-4831-4012-989D-FD66A8DE24D1}"/>
          </ac:spMkLst>
        </pc:spChg>
      </pc:sldChg>
      <pc:sldChg chg="addSp delSp modSp add mod modAnim modNotesTx">
        <pc:chgData name="Andreas Edler" userId="1c5b4421-a50c-4d38-ab8f-79911dbf2b71" providerId="ADAL" clId="{61403DB0-CBD8-4367-B42D-888A323E9825}" dt="2021-02-02T14:51:08.263" v="1200"/>
        <pc:sldMkLst>
          <pc:docMk/>
          <pc:sldMk cId="116970366" sldId="290"/>
        </pc:sldMkLst>
        <pc:spChg chg="mod">
          <ac:chgData name="Andreas Edler" userId="1c5b4421-a50c-4d38-ab8f-79911dbf2b71" providerId="ADAL" clId="{61403DB0-CBD8-4367-B42D-888A323E9825}" dt="2021-02-02T14:51:08.263" v="1200"/>
          <ac:spMkLst>
            <pc:docMk/>
            <pc:sldMk cId="116970366" sldId="290"/>
            <ac:spMk id="2" creationId="{49C250B6-F0EB-477C-AB99-C3DD2BE9A656}"/>
          </ac:spMkLst>
        </pc:spChg>
        <pc:spChg chg="mod">
          <ac:chgData name="Andreas Edler" userId="1c5b4421-a50c-4d38-ab8f-79911dbf2b71" providerId="ADAL" clId="{61403DB0-CBD8-4367-B42D-888A323E9825}" dt="2021-02-02T14:51:08.263" v="1200"/>
          <ac:spMkLst>
            <pc:docMk/>
            <pc:sldMk cId="116970366" sldId="290"/>
            <ac:spMk id="3" creationId="{0D06D663-EFD2-4B90-B362-356A1BAE4CC8}"/>
          </ac:spMkLst>
        </pc:spChg>
        <pc:spChg chg="mod">
          <ac:chgData name="Andreas Edler" userId="1c5b4421-a50c-4d38-ab8f-79911dbf2b71" providerId="ADAL" clId="{61403DB0-CBD8-4367-B42D-888A323E9825}" dt="2021-02-02T14:51:08.263" v="1200"/>
          <ac:spMkLst>
            <pc:docMk/>
            <pc:sldMk cId="116970366" sldId="290"/>
            <ac:spMk id="4" creationId="{1B525658-27B9-4EB9-A7CC-3D52DB9FA3CA}"/>
          </ac:spMkLst>
        </pc:spChg>
        <pc:spChg chg="add del">
          <ac:chgData name="Andreas Edler" userId="1c5b4421-a50c-4d38-ab8f-79911dbf2b71" providerId="ADAL" clId="{61403DB0-CBD8-4367-B42D-888A323E9825}" dt="2021-02-02T13:43:50.649" v="332"/>
          <ac:spMkLst>
            <pc:docMk/>
            <pc:sldMk cId="116970366" sldId="290"/>
            <ac:spMk id="7" creationId="{8472122C-3878-4F57-B82A-AA169C60BA70}"/>
          </ac:spMkLst>
        </pc:spChg>
        <pc:picChg chg="del">
          <ac:chgData name="Andreas Edler" userId="1c5b4421-a50c-4d38-ab8f-79911dbf2b71" providerId="ADAL" clId="{61403DB0-CBD8-4367-B42D-888A323E9825}" dt="2021-02-02T13:52:30.171" v="356" actId="478"/>
          <ac:picMkLst>
            <pc:docMk/>
            <pc:sldMk cId="116970366" sldId="290"/>
            <ac:picMk id="6" creationId="{67AE94C2-25AF-3D4A-8687-C781EED0260E}"/>
          </ac:picMkLst>
        </pc:picChg>
      </pc:sldChg>
      <pc:sldChg chg="addSp delSp modSp">
        <pc:chgData name="Andreas Edler" userId="1c5b4421-a50c-4d38-ab8f-79911dbf2b71" providerId="ADAL" clId="{61403DB0-CBD8-4367-B42D-888A323E9825}" dt="2021-02-02T14:49:42.460" v="1186"/>
        <pc:sldMkLst>
          <pc:docMk/>
          <pc:sldMk cId="1543823500" sldId="291"/>
        </pc:sldMkLst>
        <pc:spChg chg="mod">
          <ac:chgData name="Andreas Edler" userId="1c5b4421-a50c-4d38-ab8f-79911dbf2b71" providerId="ADAL" clId="{61403DB0-CBD8-4367-B42D-888A323E9825}" dt="2021-02-02T14:49:42.460" v="1186"/>
          <ac:spMkLst>
            <pc:docMk/>
            <pc:sldMk cId="1543823500" sldId="291"/>
            <ac:spMk id="2" creationId="{49C250B6-F0EB-477C-AB99-C3DD2BE9A656}"/>
          </ac:spMkLst>
        </pc:spChg>
        <pc:spChg chg="add del mod">
          <ac:chgData name="Andreas Edler" userId="1c5b4421-a50c-4d38-ab8f-79911dbf2b71" providerId="ADAL" clId="{61403DB0-CBD8-4367-B42D-888A323E9825}" dt="2021-02-02T14:49:42.460" v="1186"/>
          <ac:spMkLst>
            <pc:docMk/>
            <pc:sldMk cId="1543823500" sldId="291"/>
            <ac:spMk id="3" creationId="{32C29C74-2E41-441F-8DF2-E837DF898081}"/>
          </ac:spMkLst>
        </pc:spChg>
        <pc:spChg chg="add mod">
          <ac:chgData name="Andreas Edler" userId="1c5b4421-a50c-4d38-ab8f-79911dbf2b71" providerId="ADAL" clId="{61403DB0-CBD8-4367-B42D-888A323E9825}" dt="2021-02-02T14:49:42.460" v="1186"/>
          <ac:spMkLst>
            <pc:docMk/>
            <pc:sldMk cId="1543823500" sldId="291"/>
            <ac:spMk id="4" creationId="{D2F95CD8-7202-46EC-B3AC-0D5B421594DC}"/>
          </ac:spMkLst>
        </pc:spChg>
      </pc:sldChg>
      <pc:sldChg chg="addSp modSp">
        <pc:chgData name="Andreas Edler" userId="1c5b4421-a50c-4d38-ab8f-79911dbf2b71" providerId="ADAL" clId="{61403DB0-CBD8-4367-B42D-888A323E9825}" dt="2021-02-02T14:49:50.036" v="1187"/>
        <pc:sldMkLst>
          <pc:docMk/>
          <pc:sldMk cId="85843114" sldId="292"/>
        </pc:sldMkLst>
        <pc:spChg chg="mod">
          <ac:chgData name="Andreas Edler" userId="1c5b4421-a50c-4d38-ab8f-79911dbf2b71" providerId="ADAL" clId="{61403DB0-CBD8-4367-B42D-888A323E9825}" dt="2021-02-02T14:49:50.036" v="1187"/>
          <ac:spMkLst>
            <pc:docMk/>
            <pc:sldMk cId="85843114" sldId="292"/>
            <ac:spMk id="2" creationId="{49C250B6-F0EB-477C-AB99-C3DD2BE9A656}"/>
          </ac:spMkLst>
        </pc:spChg>
        <pc:spChg chg="add mod">
          <ac:chgData name="Andreas Edler" userId="1c5b4421-a50c-4d38-ab8f-79911dbf2b71" providerId="ADAL" clId="{61403DB0-CBD8-4367-B42D-888A323E9825}" dt="2021-02-02T14:49:50.036" v="1187"/>
          <ac:spMkLst>
            <pc:docMk/>
            <pc:sldMk cId="85843114" sldId="292"/>
            <ac:spMk id="3" creationId="{25A9ED56-DFEB-44BF-978B-1791AF98889F}"/>
          </ac:spMkLst>
        </pc:spChg>
      </pc:sldChg>
      <pc:sldChg chg="addSp modSp">
        <pc:chgData name="Andreas Edler" userId="1c5b4421-a50c-4d38-ab8f-79911dbf2b71" providerId="ADAL" clId="{61403DB0-CBD8-4367-B42D-888A323E9825}" dt="2021-02-02T14:50:03.549" v="1189"/>
        <pc:sldMkLst>
          <pc:docMk/>
          <pc:sldMk cId="3779086997" sldId="293"/>
        </pc:sldMkLst>
        <pc:spChg chg="mod">
          <ac:chgData name="Andreas Edler" userId="1c5b4421-a50c-4d38-ab8f-79911dbf2b71" providerId="ADAL" clId="{61403DB0-CBD8-4367-B42D-888A323E9825}" dt="2021-02-02T14:50:03.549" v="1189"/>
          <ac:spMkLst>
            <pc:docMk/>
            <pc:sldMk cId="3779086997" sldId="293"/>
            <ac:spMk id="2" creationId="{49C250B6-F0EB-477C-AB99-C3DD2BE9A656}"/>
          </ac:spMkLst>
        </pc:spChg>
        <pc:spChg chg="add mod">
          <ac:chgData name="Andreas Edler" userId="1c5b4421-a50c-4d38-ab8f-79911dbf2b71" providerId="ADAL" clId="{61403DB0-CBD8-4367-B42D-888A323E9825}" dt="2021-02-02T14:50:03.549" v="1189"/>
          <ac:spMkLst>
            <pc:docMk/>
            <pc:sldMk cId="3779086997" sldId="293"/>
            <ac:spMk id="3" creationId="{092A48C5-BEBF-4ED0-843A-29D16CB40A8D}"/>
          </ac:spMkLst>
        </pc:spChg>
      </pc:sldChg>
      <pc:sldChg chg="addSp modSp mod">
        <pc:chgData name="Andreas Edler" userId="1c5b4421-a50c-4d38-ab8f-79911dbf2b71" providerId="ADAL" clId="{61403DB0-CBD8-4367-B42D-888A323E9825}" dt="2021-02-02T14:50:08.661" v="1191" actId="27636"/>
        <pc:sldMkLst>
          <pc:docMk/>
          <pc:sldMk cId="918523332" sldId="295"/>
        </pc:sldMkLst>
        <pc:spChg chg="mod">
          <ac:chgData name="Andreas Edler" userId="1c5b4421-a50c-4d38-ab8f-79911dbf2b71" providerId="ADAL" clId="{61403DB0-CBD8-4367-B42D-888A323E9825}" dt="2021-02-02T14:50:08.661" v="1191" actId="27636"/>
          <ac:spMkLst>
            <pc:docMk/>
            <pc:sldMk cId="918523332" sldId="295"/>
            <ac:spMk id="2" creationId="{49C250B6-F0EB-477C-AB99-C3DD2BE9A656}"/>
          </ac:spMkLst>
        </pc:spChg>
        <pc:spChg chg="add mod">
          <ac:chgData name="Andreas Edler" userId="1c5b4421-a50c-4d38-ab8f-79911dbf2b71" providerId="ADAL" clId="{61403DB0-CBD8-4367-B42D-888A323E9825}" dt="2021-02-02T14:50:08.598" v="1190"/>
          <ac:spMkLst>
            <pc:docMk/>
            <pc:sldMk cId="918523332" sldId="295"/>
            <ac:spMk id="3" creationId="{F31B8F7F-BE09-41E8-A109-E0DE5D6A6CC0}"/>
          </ac:spMkLst>
        </pc:spChg>
      </pc:sldChg>
      <pc:sldChg chg="modSp">
        <pc:chgData name="Andreas Edler" userId="1c5b4421-a50c-4d38-ab8f-79911dbf2b71" providerId="ADAL" clId="{61403DB0-CBD8-4367-B42D-888A323E9825}" dt="2021-02-02T14:50:27.180" v="1196"/>
        <pc:sldMkLst>
          <pc:docMk/>
          <pc:sldMk cId="3352848026" sldId="297"/>
        </pc:sldMkLst>
        <pc:spChg chg="mod">
          <ac:chgData name="Andreas Edler" userId="1c5b4421-a50c-4d38-ab8f-79911dbf2b71" providerId="ADAL" clId="{61403DB0-CBD8-4367-B42D-888A323E9825}" dt="2021-02-02T14:50:27.180" v="1196"/>
          <ac:spMkLst>
            <pc:docMk/>
            <pc:sldMk cId="3352848026" sldId="297"/>
            <ac:spMk id="2" creationId="{49C250B6-F0EB-477C-AB99-C3DD2BE9A656}"/>
          </ac:spMkLst>
        </pc:spChg>
        <pc:picChg chg="mod">
          <ac:chgData name="Andreas Edler" userId="1c5b4421-a50c-4d38-ab8f-79911dbf2b71" providerId="ADAL" clId="{61403DB0-CBD8-4367-B42D-888A323E9825}" dt="2021-02-02T14:50:27.180" v="1196"/>
          <ac:picMkLst>
            <pc:docMk/>
            <pc:sldMk cId="3352848026" sldId="297"/>
            <ac:picMk id="8" creationId="{C62974D8-7FCC-7F46-AE7E-E261ACB97AF9}"/>
          </ac:picMkLst>
        </pc:picChg>
      </pc:sldChg>
      <pc:sldChg chg="addSp modSp mod">
        <pc:chgData name="Andreas Edler" userId="1c5b4421-a50c-4d38-ab8f-79911dbf2b71" providerId="ADAL" clId="{61403DB0-CBD8-4367-B42D-888A323E9825}" dt="2021-02-02T14:50:36.254" v="1197"/>
        <pc:sldMkLst>
          <pc:docMk/>
          <pc:sldMk cId="1244143160" sldId="299"/>
        </pc:sldMkLst>
        <pc:spChg chg="mod">
          <ac:chgData name="Andreas Edler" userId="1c5b4421-a50c-4d38-ab8f-79911dbf2b71" providerId="ADAL" clId="{61403DB0-CBD8-4367-B42D-888A323E9825}" dt="2021-02-02T14:50:36.254" v="1197"/>
          <ac:spMkLst>
            <pc:docMk/>
            <pc:sldMk cId="1244143160" sldId="299"/>
            <ac:spMk id="2" creationId="{49C250B6-F0EB-477C-AB99-C3DD2BE9A656}"/>
          </ac:spMkLst>
        </pc:spChg>
        <pc:spChg chg="add mod">
          <ac:chgData name="Andreas Edler" userId="1c5b4421-a50c-4d38-ab8f-79911dbf2b71" providerId="ADAL" clId="{61403DB0-CBD8-4367-B42D-888A323E9825}" dt="2021-02-02T14:50:36.254" v="1197"/>
          <ac:spMkLst>
            <pc:docMk/>
            <pc:sldMk cId="1244143160" sldId="299"/>
            <ac:spMk id="3" creationId="{2E0A711B-F3BB-4AC2-A8B4-1FDF610F6569}"/>
          </ac:spMkLst>
        </pc:spChg>
      </pc:sldChg>
      <pc:sldChg chg="modSp mod">
        <pc:chgData name="Andreas Edler" userId="1c5b4421-a50c-4d38-ab8f-79911dbf2b71" providerId="ADAL" clId="{61403DB0-CBD8-4367-B42D-888A323E9825}" dt="2021-02-02T14:50:55.053" v="1198"/>
        <pc:sldMkLst>
          <pc:docMk/>
          <pc:sldMk cId="3604923076" sldId="300"/>
        </pc:sldMkLst>
        <pc:spChg chg="mod">
          <ac:chgData name="Andreas Edler" userId="1c5b4421-a50c-4d38-ab8f-79911dbf2b71" providerId="ADAL" clId="{61403DB0-CBD8-4367-B42D-888A323E9825}" dt="2021-02-02T14:50:55.053" v="1198"/>
          <ac:spMkLst>
            <pc:docMk/>
            <pc:sldMk cId="3604923076" sldId="300"/>
            <ac:spMk id="2" creationId="{49C250B6-F0EB-477C-AB99-C3DD2BE9A656}"/>
          </ac:spMkLst>
        </pc:spChg>
        <pc:picChg chg="mod">
          <ac:chgData name="Andreas Edler" userId="1c5b4421-a50c-4d38-ab8f-79911dbf2b71" providerId="ADAL" clId="{61403DB0-CBD8-4367-B42D-888A323E9825}" dt="2021-02-02T14:50:55.053" v="1198"/>
          <ac:picMkLst>
            <pc:docMk/>
            <pc:sldMk cId="3604923076" sldId="300"/>
            <ac:picMk id="9" creationId="{2F865EE8-3B75-5648-8569-FA45219A8DD4}"/>
          </ac:picMkLst>
        </pc:picChg>
      </pc:sldChg>
      <pc:sldChg chg="addSp modSp">
        <pc:chgData name="Andreas Edler" userId="1c5b4421-a50c-4d38-ab8f-79911dbf2b71" providerId="ADAL" clId="{61403DB0-CBD8-4367-B42D-888A323E9825}" dt="2021-02-02T14:51:02.706" v="1199"/>
        <pc:sldMkLst>
          <pc:docMk/>
          <pc:sldMk cId="3232260320" sldId="303"/>
        </pc:sldMkLst>
        <pc:spChg chg="mod">
          <ac:chgData name="Andreas Edler" userId="1c5b4421-a50c-4d38-ab8f-79911dbf2b71" providerId="ADAL" clId="{61403DB0-CBD8-4367-B42D-888A323E9825}" dt="2021-02-02T14:51:02.706" v="1199"/>
          <ac:spMkLst>
            <pc:docMk/>
            <pc:sldMk cId="3232260320" sldId="303"/>
            <ac:spMk id="2" creationId="{49C250B6-F0EB-477C-AB99-C3DD2BE9A656}"/>
          </ac:spMkLst>
        </pc:spChg>
        <pc:spChg chg="add mod">
          <ac:chgData name="Andreas Edler" userId="1c5b4421-a50c-4d38-ab8f-79911dbf2b71" providerId="ADAL" clId="{61403DB0-CBD8-4367-B42D-888A323E9825}" dt="2021-02-02T14:51:02.706" v="1199"/>
          <ac:spMkLst>
            <pc:docMk/>
            <pc:sldMk cId="3232260320" sldId="303"/>
            <ac:spMk id="3" creationId="{B31F3A59-7321-41A5-B6AB-86DB38930922}"/>
          </ac:spMkLst>
        </pc:spChg>
      </pc:sldChg>
      <pc:sldChg chg="addSp modSp">
        <pc:chgData name="Andreas Edler" userId="1c5b4421-a50c-4d38-ab8f-79911dbf2b71" providerId="ADAL" clId="{61403DB0-CBD8-4367-B42D-888A323E9825}" dt="2021-02-02T14:49:58.858" v="1188"/>
        <pc:sldMkLst>
          <pc:docMk/>
          <pc:sldMk cId="322736181" sldId="304"/>
        </pc:sldMkLst>
        <pc:spChg chg="mod">
          <ac:chgData name="Andreas Edler" userId="1c5b4421-a50c-4d38-ab8f-79911dbf2b71" providerId="ADAL" clId="{61403DB0-CBD8-4367-B42D-888A323E9825}" dt="2021-02-02T14:49:58.858" v="1188"/>
          <ac:spMkLst>
            <pc:docMk/>
            <pc:sldMk cId="322736181" sldId="304"/>
            <ac:spMk id="2" creationId="{49C250B6-F0EB-477C-AB99-C3DD2BE9A656}"/>
          </ac:spMkLst>
        </pc:spChg>
        <pc:spChg chg="add mod">
          <ac:chgData name="Andreas Edler" userId="1c5b4421-a50c-4d38-ab8f-79911dbf2b71" providerId="ADAL" clId="{61403DB0-CBD8-4367-B42D-888A323E9825}" dt="2021-02-02T14:49:58.858" v="1188"/>
          <ac:spMkLst>
            <pc:docMk/>
            <pc:sldMk cId="322736181" sldId="304"/>
            <ac:spMk id="3" creationId="{A7B4D265-4368-4DB7-A82E-997EBAC5EA61}"/>
          </ac:spMkLst>
        </pc:spChg>
      </pc:sldChg>
      <pc:sldChg chg="addSp delSp modSp mod ord modAnim">
        <pc:chgData name="Andreas Edler" userId="1c5b4421-a50c-4d38-ab8f-79911dbf2b71" providerId="ADAL" clId="{61403DB0-CBD8-4367-B42D-888A323E9825}" dt="2021-02-02T14:52:16.256" v="1210"/>
        <pc:sldMkLst>
          <pc:docMk/>
          <pc:sldMk cId="907362571" sldId="305"/>
        </pc:sldMkLst>
        <pc:spChg chg="mod">
          <ac:chgData name="Andreas Edler" userId="1c5b4421-a50c-4d38-ab8f-79911dbf2b71" providerId="ADAL" clId="{61403DB0-CBD8-4367-B42D-888A323E9825}" dt="2021-02-02T14:52:16.256" v="1210"/>
          <ac:spMkLst>
            <pc:docMk/>
            <pc:sldMk cId="907362571" sldId="305"/>
            <ac:spMk id="2" creationId="{49C250B6-F0EB-477C-AB99-C3DD2BE9A656}"/>
          </ac:spMkLst>
        </pc:spChg>
        <pc:spChg chg="add del">
          <ac:chgData name="Andreas Edler" userId="1c5b4421-a50c-4d38-ab8f-79911dbf2b71" providerId="ADAL" clId="{61403DB0-CBD8-4367-B42D-888A323E9825}" dt="2021-02-02T14:15:23.559" v="696" actId="478"/>
          <ac:spMkLst>
            <pc:docMk/>
            <pc:sldMk cId="907362571" sldId="305"/>
            <ac:spMk id="3" creationId="{DA0F88B0-12E2-4AF5-AADB-0911B55D780F}"/>
          </ac:spMkLst>
        </pc:spChg>
        <pc:spChg chg="mod">
          <ac:chgData name="Andreas Edler" userId="1c5b4421-a50c-4d38-ab8f-79911dbf2b71" providerId="ADAL" clId="{61403DB0-CBD8-4367-B42D-888A323E9825}" dt="2021-02-02T14:52:16.256" v="1210"/>
          <ac:spMkLst>
            <pc:docMk/>
            <pc:sldMk cId="907362571" sldId="305"/>
            <ac:spMk id="4" creationId="{26CA86DA-9D22-F442-9200-9E640FBED681}"/>
          </ac:spMkLst>
        </pc:spChg>
      </pc:sldChg>
      <pc:sldChg chg="modSp modNotesTx">
        <pc:chgData name="Andreas Edler" userId="1c5b4421-a50c-4d38-ab8f-79911dbf2b71" providerId="ADAL" clId="{61403DB0-CBD8-4367-B42D-888A323E9825}" dt="2021-02-02T14:51:12.576" v="1201"/>
        <pc:sldMkLst>
          <pc:docMk/>
          <pc:sldMk cId="868339504" sldId="306"/>
        </pc:sldMkLst>
        <pc:spChg chg="mod">
          <ac:chgData name="Andreas Edler" userId="1c5b4421-a50c-4d38-ab8f-79911dbf2b71" providerId="ADAL" clId="{61403DB0-CBD8-4367-B42D-888A323E9825}" dt="2021-02-02T14:51:12.576" v="1201"/>
          <ac:spMkLst>
            <pc:docMk/>
            <pc:sldMk cId="868339504" sldId="306"/>
            <ac:spMk id="2" creationId="{49C250B6-F0EB-477C-AB99-C3DD2BE9A656}"/>
          </ac:spMkLst>
        </pc:spChg>
        <pc:picChg chg="mod">
          <ac:chgData name="Andreas Edler" userId="1c5b4421-a50c-4d38-ab8f-79911dbf2b71" providerId="ADAL" clId="{61403DB0-CBD8-4367-B42D-888A323E9825}" dt="2021-02-02T14:51:12.576" v="1201"/>
          <ac:picMkLst>
            <pc:docMk/>
            <pc:sldMk cId="868339504" sldId="306"/>
            <ac:picMk id="8" creationId="{21913E55-6A16-AE46-8D62-80F9EDF1D70D}"/>
          </ac:picMkLst>
        </pc:picChg>
      </pc:sldChg>
      <pc:sldChg chg="del">
        <pc:chgData name="Andreas Edler" userId="1c5b4421-a50c-4d38-ab8f-79911dbf2b71" providerId="ADAL" clId="{61403DB0-CBD8-4367-B42D-888A323E9825}" dt="2021-02-02T13:54:46.193" v="359" actId="47"/>
        <pc:sldMkLst>
          <pc:docMk/>
          <pc:sldMk cId="110501579" sldId="307"/>
        </pc:sldMkLst>
      </pc:sldChg>
      <pc:sldChg chg="del">
        <pc:chgData name="Andreas Edler" userId="1c5b4421-a50c-4d38-ab8f-79911dbf2b71" providerId="ADAL" clId="{61403DB0-CBD8-4367-B42D-888A323E9825}" dt="2021-02-02T13:54:50.766" v="360" actId="47"/>
        <pc:sldMkLst>
          <pc:docMk/>
          <pc:sldMk cId="3001767131" sldId="308"/>
        </pc:sldMkLst>
      </pc:sldChg>
      <pc:sldChg chg="modSp mod">
        <pc:chgData name="Andreas Edler" userId="1c5b4421-a50c-4d38-ab8f-79911dbf2b71" providerId="ADAL" clId="{61403DB0-CBD8-4367-B42D-888A323E9825}" dt="2021-02-02T14:51:55.937" v="1206"/>
        <pc:sldMkLst>
          <pc:docMk/>
          <pc:sldMk cId="3655264089" sldId="309"/>
        </pc:sldMkLst>
        <pc:spChg chg="mod">
          <ac:chgData name="Andreas Edler" userId="1c5b4421-a50c-4d38-ab8f-79911dbf2b71" providerId="ADAL" clId="{61403DB0-CBD8-4367-B42D-888A323E9825}" dt="2021-02-02T14:51:55.937" v="1206"/>
          <ac:spMkLst>
            <pc:docMk/>
            <pc:sldMk cId="3655264089" sldId="309"/>
            <ac:spMk id="2" creationId="{49C250B6-F0EB-477C-AB99-C3DD2BE9A656}"/>
          </ac:spMkLst>
        </pc:spChg>
        <pc:spChg chg="mod">
          <ac:chgData name="Andreas Edler" userId="1c5b4421-a50c-4d38-ab8f-79911dbf2b71" providerId="ADAL" clId="{61403DB0-CBD8-4367-B42D-888A323E9825}" dt="2021-02-02T14:51:55.937" v="1206"/>
          <ac:spMkLst>
            <pc:docMk/>
            <pc:sldMk cId="3655264089" sldId="309"/>
            <ac:spMk id="5" creationId="{D213213F-12A0-4345-8356-0B8C124A6BF6}"/>
          </ac:spMkLst>
        </pc:spChg>
      </pc:sldChg>
      <pc:sldChg chg="modSp mod ord modAnim">
        <pc:chgData name="Andreas Edler" userId="1c5b4421-a50c-4d38-ab8f-79911dbf2b71" providerId="ADAL" clId="{61403DB0-CBD8-4367-B42D-888A323E9825}" dt="2021-02-02T14:51:18.638" v="1202"/>
        <pc:sldMkLst>
          <pc:docMk/>
          <pc:sldMk cId="730797657" sldId="310"/>
        </pc:sldMkLst>
        <pc:spChg chg="mod">
          <ac:chgData name="Andreas Edler" userId="1c5b4421-a50c-4d38-ab8f-79911dbf2b71" providerId="ADAL" clId="{61403DB0-CBD8-4367-B42D-888A323E9825}" dt="2021-02-02T14:51:18.638" v="1202"/>
          <ac:spMkLst>
            <pc:docMk/>
            <pc:sldMk cId="730797657" sldId="310"/>
            <ac:spMk id="2" creationId="{49C250B6-F0EB-477C-AB99-C3DD2BE9A656}"/>
          </ac:spMkLst>
        </pc:spChg>
        <pc:spChg chg="mod">
          <ac:chgData name="Andreas Edler" userId="1c5b4421-a50c-4d38-ab8f-79911dbf2b71" providerId="ADAL" clId="{61403DB0-CBD8-4367-B42D-888A323E9825}" dt="2021-02-02T14:51:18.638" v="1202"/>
          <ac:spMkLst>
            <pc:docMk/>
            <pc:sldMk cId="730797657" sldId="310"/>
            <ac:spMk id="5" creationId="{D213213F-12A0-4345-8356-0B8C124A6BF6}"/>
          </ac:spMkLst>
        </pc:spChg>
      </pc:sldChg>
      <pc:sldChg chg="modSp mod">
        <pc:chgData name="Andreas Edler" userId="1c5b4421-a50c-4d38-ab8f-79911dbf2b71" providerId="ADAL" clId="{61403DB0-CBD8-4367-B42D-888A323E9825}" dt="2021-02-02T14:57:08.016" v="1244"/>
        <pc:sldMkLst>
          <pc:docMk/>
          <pc:sldMk cId="4203388462" sldId="311"/>
        </pc:sldMkLst>
        <pc:spChg chg="mod">
          <ac:chgData name="Andreas Edler" userId="1c5b4421-a50c-4d38-ab8f-79911dbf2b71" providerId="ADAL" clId="{61403DB0-CBD8-4367-B42D-888A323E9825}" dt="2021-02-02T14:57:08.016" v="1244"/>
          <ac:spMkLst>
            <pc:docMk/>
            <pc:sldMk cId="4203388462" sldId="311"/>
            <ac:spMk id="2" creationId="{49C250B6-F0EB-477C-AB99-C3DD2BE9A656}"/>
          </ac:spMkLst>
        </pc:spChg>
        <pc:spChg chg="mod">
          <ac:chgData name="Andreas Edler" userId="1c5b4421-a50c-4d38-ab8f-79911dbf2b71" providerId="ADAL" clId="{61403DB0-CBD8-4367-B42D-888A323E9825}" dt="2021-02-02T14:57:08.016" v="1244"/>
          <ac:spMkLst>
            <pc:docMk/>
            <pc:sldMk cId="4203388462" sldId="311"/>
            <ac:spMk id="5" creationId="{D213213F-12A0-4345-8356-0B8C124A6BF6}"/>
          </ac:spMkLst>
        </pc:spChg>
      </pc:sldChg>
      <pc:sldChg chg="del">
        <pc:chgData name="Andreas Edler" userId="1c5b4421-a50c-4d38-ab8f-79911dbf2b71" providerId="ADAL" clId="{61403DB0-CBD8-4367-B42D-888A323E9825}" dt="2021-02-02T14:10:46.237" v="608" actId="47"/>
        <pc:sldMkLst>
          <pc:docMk/>
          <pc:sldMk cId="1507318802" sldId="312"/>
        </pc:sldMkLst>
      </pc:sldChg>
      <pc:sldChg chg="modSp mod">
        <pc:chgData name="Andreas Edler" userId="1c5b4421-a50c-4d38-ab8f-79911dbf2b71" providerId="ADAL" clId="{61403DB0-CBD8-4367-B42D-888A323E9825}" dt="2021-02-02T14:54:04.771" v="1221" actId="1076"/>
        <pc:sldMkLst>
          <pc:docMk/>
          <pc:sldMk cId="351330268" sldId="313"/>
        </pc:sldMkLst>
        <pc:spChg chg="mod">
          <ac:chgData name="Andreas Edler" userId="1c5b4421-a50c-4d38-ab8f-79911dbf2b71" providerId="ADAL" clId="{61403DB0-CBD8-4367-B42D-888A323E9825}" dt="2021-02-02T14:53:42.949" v="1219"/>
          <ac:spMkLst>
            <pc:docMk/>
            <pc:sldMk cId="351330268" sldId="313"/>
            <ac:spMk id="2" creationId="{49C250B6-F0EB-477C-AB99-C3DD2BE9A656}"/>
          </ac:spMkLst>
        </pc:spChg>
        <pc:picChg chg="mod modCrop">
          <ac:chgData name="Andreas Edler" userId="1c5b4421-a50c-4d38-ab8f-79911dbf2b71" providerId="ADAL" clId="{61403DB0-CBD8-4367-B42D-888A323E9825}" dt="2021-02-02T14:54:04.771" v="1221" actId="1076"/>
          <ac:picMkLst>
            <pc:docMk/>
            <pc:sldMk cId="351330268" sldId="313"/>
            <ac:picMk id="9" creationId="{66657B6E-D918-BE41-9DB3-71B101475A37}"/>
          </ac:picMkLst>
        </pc:picChg>
      </pc:sldChg>
      <pc:sldChg chg="modSp del">
        <pc:chgData name="Andreas Edler" userId="1c5b4421-a50c-4d38-ab8f-79911dbf2b71" providerId="ADAL" clId="{61403DB0-CBD8-4367-B42D-888A323E9825}" dt="2021-02-02T14:54:21.331" v="1223" actId="47"/>
        <pc:sldMkLst>
          <pc:docMk/>
          <pc:sldMk cId="1949031978" sldId="314"/>
        </pc:sldMkLst>
        <pc:spChg chg="mod">
          <ac:chgData name="Andreas Edler" userId="1c5b4421-a50c-4d38-ab8f-79911dbf2b71" providerId="ADAL" clId="{61403DB0-CBD8-4367-B42D-888A323E9825}" dt="2021-02-02T14:54:12.941" v="1222"/>
          <ac:spMkLst>
            <pc:docMk/>
            <pc:sldMk cId="1949031978" sldId="314"/>
            <ac:spMk id="2" creationId="{49C250B6-F0EB-477C-AB99-C3DD2BE9A656}"/>
          </ac:spMkLst>
        </pc:spChg>
        <pc:graphicFrameChg chg="mod">
          <ac:chgData name="Andreas Edler" userId="1c5b4421-a50c-4d38-ab8f-79911dbf2b71" providerId="ADAL" clId="{61403DB0-CBD8-4367-B42D-888A323E9825}" dt="2021-02-02T14:54:12.941" v="1222"/>
          <ac:graphicFrameMkLst>
            <pc:docMk/>
            <pc:sldMk cId="1949031978" sldId="314"/>
            <ac:graphicFrameMk id="8" creationId="{D88FB6DD-FE20-B54C-9E92-0B404AB12CEB}"/>
          </ac:graphicFrameMkLst>
        </pc:graphicFrameChg>
      </pc:sldChg>
      <pc:sldChg chg="del">
        <pc:chgData name="Andreas Edler" userId="1c5b4421-a50c-4d38-ab8f-79911dbf2b71" providerId="ADAL" clId="{61403DB0-CBD8-4367-B42D-888A323E9825}" dt="2021-02-02T14:27:42.484" v="807" actId="47"/>
        <pc:sldMkLst>
          <pc:docMk/>
          <pc:sldMk cId="4042093576" sldId="317"/>
        </pc:sldMkLst>
      </pc:sldChg>
      <pc:sldChg chg="addSp delSp modSp mod modAnim modNotesTx">
        <pc:chgData name="Andreas Edler" userId="1c5b4421-a50c-4d38-ab8f-79911dbf2b71" providerId="ADAL" clId="{61403DB0-CBD8-4367-B42D-888A323E9825}" dt="2021-02-02T15:03:47.535" v="1307" actId="14100"/>
        <pc:sldMkLst>
          <pc:docMk/>
          <pc:sldMk cId="798186687" sldId="318"/>
        </pc:sldMkLst>
        <pc:spChg chg="mod">
          <ac:chgData name="Andreas Edler" userId="1c5b4421-a50c-4d38-ab8f-79911dbf2b71" providerId="ADAL" clId="{61403DB0-CBD8-4367-B42D-888A323E9825}" dt="2021-02-02T14:55:21.702" v="1232"/>
          <ac:spMkLst>
            <pc:docMk/>
            <pc:sldMk cId="798186687" sldId="318"/>
            <ac:spMk id="3" creationId="{71901086-095E-407F-B9B0-57443FF752D6}"/>
          </ac:spMkLst>
        </pc:spChg>
        <pc:spChg chg="del mod">
          <ac:chgData name="Andreas Edler" userId="1c5b4421-a50c-4d38-ab8f-79911dbf2b71" providerId="ADAL" clId="{61403DB0-CBD8-4367-B42D-888A323E9825}" dt="2021-02-02T15:03:07.993" v="1298" actId="478"/>
          <ac:spMkLst>
            <pc:docMk/>
            <pc:sldMk cId="798186687" sldId="318"/>
            <ac:spMk id="4" creationId="{9143DCCB-B008-49CD-93C2-8E80BC8DC390}"/>
          </ac:spMkLst>
        </pc:spChg>
        <pc:spChg chg="add mod">
          <ac:chgData name="Andreas Edler" userId="1c5b4421-a50c-4d38-ab8f-79911dbf2b71" providerId="ADAL" clId="{61403DB0-CBD8-4367-B42D-888A323E9825}" dt="2021-02-02T15:03:47.535" v="1307" actId="14100"/>
          <ac:spMkLst>
            <pc:docMk/>
            <pc:sldMk cId="798186687" sldId="318"/>
            <ac:spMk id="9" creationId="{DB6F8243-6320-4CCC-83AF-1B64659A0186}"/>
          </ac:spMkLst>
        </pc:spChg>
        <pc:picChg chg="mod">
          <ac:chgData name="Andreas Edler" userId="1c5b4421-a50c-4d38-ab8f-79911dbf2b71" providerId="ADAL" clId="{61403DB0-CBD8-4367-B42D-888A323E9825}" dt="2021-02-02T14:55:49.190" v="1236" actId="14100"/>
          <ac:picMkLst>
            <pc:docMk/>
            <pc:sldMk cId="798186687" sldId="318"/>
            <ac:picMk id="5" creationId="{7E2CDF14-DB43-BA4E-A056-B8F12D66529C}"/>
          </ac:picMkLst>
        </pc:picChg>
      </pc:sldChg>
      <pc:sldChg chg="addSp modSp mod">
        <pc:chgData name="Andreas Edler" userId="1c5b4421-a50c-4d38-ab8f-79911dbf2b71" providerId="ADAL" clId="{61403DB0-CBD8-4367-B42D-888A323E9825}" dt="2021-02-02T14:50:13.014" v="1193" actId="27636"/>
        <pc:sldMkLst>
          <pc:docMk/>
          <pc:sldMk cId="4289108393" sldId="320"/>
        </pc:sldMkLst>
        <pc:spChg chg="mod">
          <ac:chgData name="Andreas Edler" userId="1c5b4421-a50c-4d38-ab8f-79911dbf2b71" providerId="ADAL" clId="{61403DB0-CBD8-4367-B42D-888A323E9825}" dt="2021-02-02T14:50:13.014" v="1193" actId="27636"/>
          <ac:spMkLst>
            <pc:docMk/>
            <pc:sldMk cId="4289108393" sldId="320"/>
            <ac:spMk id="2" creationId="{49C250B6-F0EB-477C-AB99-C3DD2BE9A656}"/>
          </ac:spMkLst>
        </pc:spChg>
        <pc:spChg chg="add mod">
          <ac:chgData name="Andreas Edler" userId="1c5b4421-a50c-4d38-ab8f-79911dbf2b71" providerId="ADAL" clId="{61403DB0-CBD8-4367-B42D-888A323E9825}" dt="2021-02-02T14:50:12.936" v="1192"/>
          <ac:spMkLst>
            <pc:docMk/>
            <pc:sldMk cId="4289108393" sldId="320"/>
            <ac:spMk id="3" creationId="{91A5B6BD-4F5B-4BE7-800B-56DEA380446D}"/>
          </ac:spMkLst>
        </pc:spChg>
      </pc:sldChg>
      <pc:sldChg chg="modSp mod">
        <pc:chgData name="Andreas Edler" userId="1c5b4421-a50c-4d38-ab8f-79911dbf2b71" providerId="ADAL" clId="{61403DB0-CBD8-4367-B42D-888A323E9825}" dt="2021-02-02T14:50:19.963" v="1195" actId="27636"/>
        <pc:sldMkLst>
          <pc:docMk/>
          <pc:sldMk cId="3916475857" sldId="321"/>
        </pc:sldMkLst>
        <pc:spChg chg="mod">
          <ac:chgData name="Andreas Edler" userId="1c5b4421-a50c-4d38-ab8f-79911dbf2b71" providerId="ADAL" clId="{61403DB0-CBD8-4367-B42D-888A323E9825}" dt="2021-02-02T14:50:19.963" v="1195" actId="27636"/>
          <ac:spMkLst>
            <pc:docMk/>
            <pc:sldMk cId="3916475857" sldId="321"/>
            <ac:spMk id="2" creationId="{49C250B6-F0EB-477C-AB99-C3DD2BE9A656}"/>
          </ac:spMkLst>
        </pc:spChg>
        <pc:picChg chg="mod">
          <ac:chgData name="Andreas Edler" userId="1c5b4421-a50c-4d38-ab8f-79911dbf2b71" providerId="ADAL" clId="{61403DB0-CBD8-4367-B42D-888A323E9825}" dt="2021-02-02T14:50:19.912" v="1194"/>
          <ac:picMkLst>
            <pc:docMk/>
            <pc:sldMk cId="3916475857" sldId="321"/>
            <ac:picMk id="9" creationId="{B4FF32F7-DE27-7B4F-B14D-9F67E4A48444}"/>
          </ac:picMkLst>
        </pc:picChg>
      </pc:sldChg>
      <pc:sldChg chg="modSp">
        <pc:chgData name="Andreas Edler" userId="1c5b4421-a50c-4d38-ab8f-79911dbf2b71" providerId="ADAL" clId="{61403DB0-CBD8-4367-B42D-888A323E9825}" dt="2021-02-02T14:56:11.775" v="1239"/>
        <pc:sldMkLst>
          <pc:docMk/>
          <pc:sldMk cId="367464572" sldId="322"/>
        </pc:sldMkLst>
        <pc:spChg chg="mod">
          <ac:chgData name="Andreas Edler" userId="1c5b4421-a50c-4d38-ab8f-79911dbf2b71" providerId="ADAL" clId="{61403DB0-CBD8-4367-B42D-888A323E9825}" dt="2021-02-02T14:56:11.775" v="1239"/>
          <ac:spMkLst>
            <pc:docMk/>
            <pc:sldMk cId="367464572" sldId="322"/>
            <ac:spMk id="2" creationId="{49C250B6-F0EB-477C-AB99-C3DD2BE9A656}"/>
          </ac:spMkLst>
        </pc:spChg>
        <pc:spChg chg="mod">
          <ac:chgData name="Andreas Edler" userId="1c5b4421-a50c-4d38-ab8f-79911dbf2b71" providerId="ADAL" clId="{61403DB0-CBD8-4367-B42D-888A323E9825}" dt="2021-02-02T14:56:11.775" v="1239"/>
          <ac:spMkLst>
            <pc:docMk/>
            <pc:sldMk cId="367464572" sldId="322"/>
            <ac:spMk id="5" creationId="{D213213F-12A0-4345-8356-0B8C124A6BF6}"/>
          </ac:spMkLst>
        </pc:spChg>
      </pc:sldChg>
      <pc:sldChg chg="modSp add mod">
        <pc:chgData name="Andreas Edler" userId="1c5b4421-a50c-4d38-ab8f-79911dbf2b71" providerId="ADAL" clId="{61403DB0-CBD8-4367-B42D-888A323E9825}" dt="2021-02-02T14:51:25.761" v="1203"/>
        <pc:sldMkLst>
          <pc:docMk/>
          <pc:sldMk cId="1877692262" sldId="323"/>
        </pc:sldMkLst>
        <pc:spChg chg="mod">
          <ac:chgData name="Andreas Edler" userId="1c5b4421-a50c-4d38-ab8f-79911dbf2b71" providerId="ADAL" clId="{61403DB0-CBD8-4367-B42D-888A323E9825}" dt="2021-02-02T14:51:25.761" v="1203"/>
          <ac:spMkLst>
            <pc:docMk/>
            <pc:sldMk cId="1877692262" sldId="323"/>
            <ac:spMk id="4" creationId="{58461294-008E-4FA0-BDDF-4CE8A9583A5D}"/>
          </ac:spMkLst>
        </pc:spChg>
        <pc:spChg chg="mod">
          <ac:chgData name="Andreas Edler" userId="1c5b4421-a50c-4d38-ab8f-79911dbf2b71" providerId="ADAL" clId="{61403DB0-CBD8-4367-B42D-888A323E9825}" dt="2021-02-02T14:51:25.761" v="1203"/>
          <ac:spMkLst>
            <pc:docMk/>
            <pc:sldMk cId="1877692262" sldId="323"/>
            <ac:spMk id="5" creationId="{A0F591B7-006C-41B5-9FF8-04CF363265FB}"/>
          </ac:spMkLst>
        </pc:spChg>
        <pc:spChg chg="mod">
          <ac:chgData name="Andreas Edler" userId="1c5b4421-a50c-4d38-ab8f-79911dbf2b71" providerId="ADAL" clId="{61403DB0-CBD8-4367-B42D-888A323E9825}" dt="2021-02-02T14:51:25.761" v="1203"/>
          <ac:spMkLst>
            <pc:docMk/>
            <pc:sldMk cId="1877692262" sldId="323"/>
            <ac:spMk id="6" creationId="{2DAF3F67-3751-40B3-8DD3-92180FF5439F}"/>
          </ac:spMkLst>
        </pc:spChg>
      </pc:sldChg>
      <pc:sldChg chg="addSp delSp modSp add mod">
        <pc:chgData name="Andreas Edler" userId="1c5b4421-a50c-4d38-ab8f-79911dbf2b71" providerId="ADAL" clId="{61403DB0-CBD8-4367-B42D-888A323E9825}" dt="2021-02-02T14:52:10.483" v="1209"/>
        <pc:sldMkLst>
          <pc:docMk/>
          <pc:sldMk cId="3954255506" sldId="324"/>
        </pc:sldMkLst>
        <pc:spChg chg="add del mod">
          <ac:chgData name="Andreas Edler" userId="1c5b4421-a50c-4d38-ab8f-79911dbf2b71" providerId="ADAL" clId="{61403DB0-CBD8-4367-B42D-888A323E9825}" dt="2021-02-02T14:52:03.942" v="1208"/>
          <ac:spMkLst>
            <pc:docMk/>
            <pc:sldMk cId="3954255506" sldId="324"/>
            <ac:spMk id="2" creationId="{BEE03712-8243-44C4-B138-0C8612370EE8}"/>
          </ac:spMkLst>
        </pc:spChg>
        <pc:spChg chg="add mod">
          <ac:chgData name="Andreas Edler" userId="1c5b4421-a50c-4d38-ab8f-79911dbf2b71" providerId="ADAL" clId="{61403DB0-CBD8-4367-B42D-888A323E9825}" dt="2021-02-02T14:52:10.483" v="1209"/>
          <ac:spMkLst>
            <pc:docMk/>
            <pc:sldMk cId="3954255506" sldId="324"/>
            <ac:spMk id="3" creationId="{9B6FD585-A9B3-48EA-A25E-271417DF9C99}"/>
          </ac:spMkLst>
        </pc:spChg>
        <pc:spChg chg="mod">
          <ac:chgData name="Andreas Edler" userId="1c5b4421-a50c-4d38-ab8f-79911dbf2b71" providerId="ADAL" clId="{61403DB0-CBD8-4367-B42D-888A323E9825}" dt="2021-02-02T14:52:10.483" v="1209"/>
          <ac:spMkLst>
            <pc:docMk/>
            <pc:sldMk cId="3954255506" sldId="324"/>
            <ac:spMk id="4" creationId="{58461294-008E-4FA0-BDDF-4CE8A9583A5D}"/>
          </ac:spMkLst>
        </pc:spChg>
        <pc:spChg chg="mod">
          <ac:chgData name="Andreas Edler" userId="1c5b4421-a50c-4d38-ab8f-79911dbf2b71" providerId="ADAL" clId="{61403DB0-CBD8-4367-B42D-888A323E9825}" dt="2021-02-02T14:52:10.483" v="1209"/>
          <ac:spMkLst>
            <pc:docMk/>
            <pc:sldMk cId="3954255506" sldId="324"/>
            <ac:spMk id="5" creationId="{A0F591B7-006C-41B5-9FF8-04CF363265FB}"/>
          </ac:spMkLst>
        </pc:spChg>
        <pc:spChg chg="add del">
          <ac:chgData name="Andreas Edler" userId="1c5b4421-a50c-4d38-ab8f-79911dbf2b71" providerId="ADAL" clId="{61403DB0-CBD8-4367-B42D-888A323E9825}" dt="2021-02-02T14:52:10.483" v="1209"/>
          <ac:spMkLst>
            <pc:docMk/>
            <pc:sldMk cId="3954255506" sldId="324"/>
            <ac:spMk id="6" creationId="{2DAF3F67-3751-40B3-8DD3-92180FF5439F}"/>
          </ac:spMkLst>
        </pc:spChg>
      </pc:sldChg>
      <pc:sldChg chg="modSp add mod">
        <pc:chgData name="Andreas Edler" userId="1c5b4421-a50c-4d38-ab8f-79911dbf2b71" providerId="ADAL" clId="{61403DB0-CBD8-4367-B42D-888A323E9825}" dt="2021-02-02T14:05:44.929" v="504" actId="20577"/>
        <pc:sldMkLst>
          <pc:docMk/>
          <pc:sldMk cId="2260837496" sldId="325"/>
        </pc:sldMkLst>
        <pc:spChg chg="mod">
          <ac:chgData name="Andreas Edler" userId="1c5b4421-a50c-4d38-ab8f-79911dbf2b71" providerId="ADAL" clId="{61403DB0-CBD8-4367-B42D-888A323E9825}" dt="2021-02-02T14:05:44.929" v="504" actId="20577"/>
          <ac:spMkLst>
            <pc:docMk/>
            <pc:sldMk cId="2260837496" sldId="325"/>
            <ac:spMk id="5" creationId="{A0F591B7-006C-41B5-9FF8-04CF363265FB}"/>
          </ac:spMkLst>
        </pc:spChg>
        <pc:spChg chg="mod">
          <ac:chgData name="Andreas Edler" userId="1c5b4421-a50c-4d38-ab8f-79911dbf2b71" providerId="ADAL" clId="{61403DB0-CBD8-4367-B42D-888A323E9825}" dt="2021-02-02T14:05:24.780" v="480" actId="20577"/>
          <ac:spMkLst>
            <pc:docMk/>
            <pc:sldMk cId="2260837496" sldId="325"/>
            <ac:spMk id="6" creationId="{2DAF3F67-3751-40B3-8DD3-92180FF5439F}"/>
          </ac:spMkLst>
        </pc:spChg>
      </pc:sldChg>
      <pc:sldChg chg="modSp add mod">
        <pc:chgData name="Andreas Edler" userId="1c5b4421-a50c-4d38-ab8f-79911dbf2b71" providerId="ADAL" clId="{61403DB0-CBD8-4367-B42D-888A323E9825}" dt="2021-02-02T14:56:56.109" v="1243" actId="20577"/>
        <pc:sldMkLst>
          <pc:docMk/>
          <pc:sldMk cId="1818323208" sldId="326"/>
        </pc:sldMkLst>
        <pc:spChg chg="mod">
          <ac:chgData name="Andreas Edler" userId="1c5b4421-a50c-4d38-ab8f-79911dbf2b71" providerId="ADAL" clId="{61403DB0-CBD8-4367-B42D-888A323E9825}" dt="2021-02-02T14:56:56.109" v="1243" actId="20577"/>
          <ac:spMkLst>
            <pc:docMk/>
            <pc:sldMk cId="1818323208" sldId="326"/>
            <ac:spMk id="5" creationId="{A0F591B7-006C-41B5-9FF8-04CF363265FB}"/>
          </ac:spMkLst>
        </pc:spChg>
      </pc:sldChg>
      <pc:sldChg chg="delSp modSp add del mod">
        <pc:chgData name="Andreas Edler" userId="1c5b4421-a50c-4d38-ab8f-79911dbf2b71" providerId="ADAL" clId="{61403DB0-CBD8-4367-B42D-888A323E9825}" dt="2021-03-11T15:08:04.917" v="1317" actId="47"/>
        <pc:sldMkLst>
          <pc:docMk/>
          <pc:sldMk cId="4002022255" sldId="327"/>
        </pc:sldMkLst>
        <pc:spChg chg="mod">
          <ac:chgData name="Andreas Edler" userId="1c5b4421-a50c-4d38-ab8f-79911dbf2b71" providerId="ADAL" clId="{61403DB0-CBD8-4367-B42D-888A323E9825}" dt="2021-02-02T14:51:34.200" v="1204"/>
          <ac:spMkLst>
            <pc:docMk/>
            <pc:sldMk cId="4002022255" sldId="327"/>
            <ac:spMk id="2" creationId="{49C250B6-F0EB-477C-AB99-C3DD2BE9A656}"/>
          </ac:spMkLst>
        </pc:spChg>
        <pc:spChg chg="mod">
          <ac:chgData name="Andreas Edler" userId="1c5b4421-a50c-4d38-ab8f-79911dbf2b71" providerId="ADAL" clId="{61403DB0-CBD8-4367-B42D-888A323E9825}" dt="2021-02-02T14:51:34.200" v="1204"/>
          <ac:spMkLst>
            <pc:docMk/>
            <pc:sldMk cId="4002022255" sldId="327"/>
            <ac:spMk id="3" creationId="{80D10466-89AC-4A34-8A66-8B082546D9CC}"/>
          </ac:spMkLst>
        </pc:spChg>
        <pc:spChg chg="mod">
          <ac:chgData name="Andreas Edler" userId="1c5b4421-a50c-4d38-ab8f-79911dbf2b71" providerId="ADAL" clId="{61403DB0-CBD8-4367-B42D-888A323E9825}" dt="2021-02-02T14:51:34.200" v="1204"/>
          <ac:spMkLst>
            <pc:docMk/>
            <pc:sldMk cId="4002022255" sldId="327"/>
            <ac:spMk id="7" creationId="{87FDF9EB-644F-49A1-803A-CBF9CAACD6E4}"/>
          </ac:spMkLst>
        </pc:spChg>
        <pc:picChg chg="del">
          <ac:chgData name="Andreas Edler" userId="1c5b4421-a50c-4d38-ab8f-79911dbf2b71" providerId="ADAL" clId="{61403DB0-CBD8-4367-B42D-888A323E9825}" dt="2021-02-02T14:51:40.604" v="1205" actId="478"/>
          <ac:picMkLst>
            <pc:docMk/>
            <pc:sldMk cId="4002022255" sldId="327"/>
            <ac:picMk id="5" creationId="{714D81C9-7B0E-154D-B178-E3B391932AD2}"/>
          </ac:picMkLst>
        </pc:picChg>
      </pc:sldChg>
      <pc:sldChg chg="modSp add mod">
        <pc:chgData name="Andreas Edler" userId="1c5b4421-a50c-4d38-ab8f-79911dbf2b71" providerId="ADAL" clId="{61403DB0-CBD8-4367-B42D-888A323E9825}" dt="2021-03-11T15:22:59.185" v="1630" actId="20577"/>
        <pc:sldMkLst>
          <pc:docMk/>
          <pc:sldMk cId="3820418271" sldId="330"/>
        </pc:sldMkLst>
        <pc:spChg chg="mod">
          <ac:chgData name="Andreas Edler" userId="1c5b4421-a50c-4d38-ab8f-79911dbf2b71" providerId="ADAL" clId="{61403DB0-CBD8-4367-B42D-888A323E9825}" dt="2021-02-02T14:57:14.892" v="1245"/>
          <ac:spMkLst>
            <pc:docMk/>
            <pc:sldMk cId="3820418271" sldId="330"/>
            <ac:spMk id="2" creationId="{49C250B6-F0EB-477C-AB99-C3DD2BE9A656}"/>
          </ac:spMkLst>
        </pc:spChg>
        <pc:spChg chg="mod">
          <ac:chgData name="Andreas Edler" userId="1c5b4421-a50c-4d38-ab8f-79911dbf2b71" providerId="ADAL" clId="{61403DB0-CBD8-4367-B42D-888A323E9825}" dt="2021-02-02T14:57:14.892" v="1245"/>
          <ac:spMkLst>
            <pc:docMk/>
            <pc:sldMk cId="3820418271" sldId="330"/>
            <ac:spMk id="3" creationId="{ED7C0E31-62B0-4E08-9B83-0663BA48107F}"/>
          </ac:spMkLst>
        </pc:spChg>
        <pc:spChg chg="mod">
          <ac:chgData name="Andreas Edler" userId="1c5b4421-a50c-4d38-ab8f-79911dbf2b71" providerId="ADAL" clId="{61403DB0-CBD8-4367-B42D-888A323E9825}" dt="2021-03-11T15:22:59.185" v="1630" actId="20577"/>
          <ac:spMkLst>
            <pc:docMk/>
            <pc:sldMk cId="3820418271" sldId="330"/>
            <ac:spMk id="5" creationId="{D213213F-12A0-4345-8356-0B8C124A6BF6}"/>
          </ac:spMkLst>
        </pc:spChg>
      </pc:sldChg>
      <pc:sldChg chg="modSp add mod">
        <pc:chgData name="Andreas Edler" userId="1c5b4421-a50c-4d38-ab8f-79911dbf2b71" providerId="ADAL" clId="{61403DB0-CBD8-4367-B42D-888A323E9825}" dt="2021-02-02T14:48:43.916" v="1182" actId="27636"/>
        <pc:sldMkLst>
          <pc:docMk/>
          <pc:sldMk cId="1407399227" sldId="332"/>
        </pc:sldMkLst>
        <pc:spChg chg="mod">
          <ac:chgData name="Andreas Edler" userId="1c5b4421-a50c-4d38-ab8f-79911dbf2b71" providerId="ADAL" clId="{61403DB0-CBD8-4367-B42D-888A323E9825}" dt="2021-02-02T14:48:43.916" v="1182" actId="27636"/>
          <ac:spMkLst>
            <pc:docMk/>
            <pc:sldMk cId="1407399227" sldId="332"/>
            <ac:spMk id="5" creationId="{A0F591B7-006C-41B5-9FF8-04CF363265FB}"/>
          </ac:spMkLst>
        </pc:spChg>
      </pc:sldChg>
      <pc:sldChg chg="modSp add mod">
        <pc:chgData name="Andreas Edler" userId="1c5b4421-a50c-4d38-ab8f-79911dbf2b71" providerId="ADAL" clId="{61403DB0-CBD8-4367-B42D-888A323E9825}" dt="2021-02-02T13:26:51.167" v="98" actId="20577"/>
        <pc:sldMkLst>
          <pc:docMk/>
          <pc:sldMk cId="4290989139" sldId="333"/>
        </pc:sldMkLst>
        <pc:graphicFrameChg chg="modGraphic">
          <ac:chgData name="Andreas Edler" userId="1c5b4421-a50c-4d38-ab8f-79911dbf2b71" providerId="ADAL" clId="{61403DB0-CBD8-4367-B42D-888A323E9825}" dt="2021-02-02T13:26:51.167" v="98" actId="20577"/>
          <ac:graphicFrameMkLst>
            <pc:docMk/>
            <pc:sldMk cId="4290989139" sldId="333"/>
            <ac:graphicFrameMk id="7" creationId="{E8CCA83D-3E9E-40F5-B505-25187F2DC726}"/>
          </ac:graphicFrameMkLst>
        </pc:graphicFrameChg>
      </pc:sldChg>
      <pc:sldChg chg="modSp add mod">
        <pc:chgData name="Andreas Edler" userId="1c5b4421-a50c-4d38-ab8f-79911dbf2b71" providerId="ADAL" clId="{61403DB0-CBD8-4367-B42D-888A323E9825}" dt="2021-02-02T13:32:33.991" v="127" actId="20577"/>
        <pc:sldMkLst>
          <pc:docMk/>
          <pc:sldMk cId="2026012950" sldId="334"/>
        </pc:sldMkLst>
        <pc:spChg chg="mod">
          <ac:chgData name="Andreas Edler" userId="1c5b4421-a50c-4d38-ab8f-79911dbf2b71" providerId="ADAL" clId="{61403DB0-CBD8-4367-B42D-888A323E9825}" dt="2021-02-02T13:32:29.784" v="119" actId="20577"/>
          <ac:spMkLst>
            <pc:docMk/>
            <pc:sldMk cId="2026012950" sldId="334"/>
            <ac:spMk id="5" creationId="{A0F591B7-006C-41B5-9FF8-04CF363265FB}"/>
          </ac:spMkLst>
        </pc:spChg>
        <pc:spChg chg="mod">
          <ac:chgData name="Andreas Edler" userId="1c5b4421-a50c-4d38-ab8f-79911dbf2b71" providerId="ADAL" clId="{61403DB0-CBD8-4367-B42D-888A323E9825}" dt="2021-02-02T13:32:33.991" v="127" actId="20577"/>
          <ac:spMkLst>
            <pc:docMk/>
            <pc:sldMk cId="2026012950" sldId="334"/>
            <ac:spMk id="6" creationId="{2DAF3F67-3751-40B3-8DD3-92180FF5439F}"/>
          </ac:spMkLst>
        </pc:spChg>
      </pc:sldChg>
      <pc:sldChg chg="modSp add mod">
        <pc:chgData name="Andreas Edler" userId="1c5b4421-a50c-4d38-ab8f-79911dbf2b71" providerId="ADAL" clId="{61403DB0-CBD8-4367-B42D-888A323E9825}" dt="2021-02-02T14:58:33.450" v="1248" actId="20577"/>
        <pc:sldMkLst>
          <pc:docMk/>
          <pc:sldMk cId="494541218" sldId="335"/>
        </pc:sldMkLst>
        <pc:spChg chg="mod">
          <ac:chgData name="Andreas Edler" userId="1c5b4421-a50c-4d38-ab8f-79911dbf2b71" providerId="ADAL" clId="{61403DB0-CBD8-4367-B42D-888A323E9825}" dt="2021-02-02T13:33:29.814" v="148" actId="20577"/>
          <ac:spMkLst>
            <pc:docMk/>
            <pc:sldMk cId="494541218" sldId="335"/>
            <ac:spMk id="5" creationId="{A0F591B7-006C-41B5-9FF8-04CF363265FB}"/>
          </ac:spMkLst>
        </pc:spChg>
        <pc:spChg chg="mod">
          <ac:chgData name="Andreas Edler" userId="1c5b4421-a50c-4d38-ab8f-79911dbf2b71" providerId="ADAL" clId="{61403DB0-CBD8-4367-B42D-888A323E9825}" dt="2021-02-02T14:58:33.450" v="1248" actId="20577"/>
          <ac:spMkLst>
            <pc:docMk/>
            <pc:sldMk cId="494541218" sldId="335"/>
            <ac:spMk id="6" creationId="{2DAF3F67-3751-40B3-8DD3-92180FF5439F}"/>
          </ac:spMkLst>
        </pc:spChg>
      </pc:sldChg>
      <pc:sldChg chg="add del">
        <pc:chgData name="Andreas Edler" userId="1c5b4421-a50c-4d38-ab8f-79911dbf2b71" providerId="ADAL" clId="{61403DB0-CBD8-4367-B42D-888A323E9825}" dt="2021-02-02T13:33:11.067" v="129" actId="47"/>
        <pc:sldMkLst>
          <pc:docMk/>
          <pc:sldMk cId="634539247" sldId="335"/>
        </pc:sldMkLst>
      </pc:sldChg>
      <pc:sldChg chg="modSp add mod">
        <pc:chgData name="Andreas Edler" userId="1c5b4421-a50c-4d38-ab8f-79911dbf2b71" providerId="ADAL" clId="{61403DB0-CBD8-4367-B42D-888A323E9825}" dt="2021-02-02T13:34:52.671" v="170" actId="20577"/>
        <pc:sldMkLst>
          <pc:docMk/>
          <pc:sldMk cId="3903349544" sldId="336"/>
        </pc:sldMkLst>
        <pc:spChg chg="mod">
          <ac:chgData name="Andreas Edler" userId="1c5b4421-a50c-4d38-ab8f-79911dbf2b71" providerId="ADAL" clId="{61403DB0-CBD8-4367-B42D-888A323E9825}" dt="2021-02-02T13:34:06.389" v="160" actId="20577"/>
          <ac:spMkLst>
            <pc:docMk/>
            <pc:sldMk cId="3903349544" sldId="336"/>
            <ac:spMk id="5" creationId="{A0F591B7-006C-41B5-9FF8-04CF363265FB}"/>
          </ac:spMkLst>
        </pc:spChg>
        <pc:spChg chg="mod">
          <ac:chgData name="Andreas Edler" userId="1c5b4421-a50c-4d38-ab8f-79911dbf2b71" providerId="ADAL" clId="{61403DB0-CBD8-4367-B42D-888A323E9825}" dt="2021-02-02T13:34:52.671" v="170" actId="20577"/>
          <ac:spMkLst>
            <pc:docMk/>
            <pc:sldMk cId="3903349544" sldId="336"/>
            <ac:spMk id="6" creationId="{2DAF3F67-3751-40B3-8DD3-92180FF5439F}"/>
          </ac:spMkLst>
        </pc:spChg>
      </pc:sldChg>
      <pc:sldChg chg="modSp add mod">
        <pc:chgData name="Andreas Edler" userId="1c5b4421-a50c-4d38-ab8f-79911dbf2b71" providerId="ADAL" clId="{61403DB0-CBD8-4367-B42D-888A323E9825}" dt="2021-02-02T13:36:08.074" v="220" actId="20577"/>
        <pc:sldMkLst>
          <pc:docMk/>
          <pc:sldMk cId="906484038" sldId="337"/>
        </pc:sldMkLst>
        <pc:spChg chg="mod">
          <ac:chgData name="Andreas Edler" userId="1c5b4421-a50c-4d38-ab8f-79911dbf2b71" providerId="ADAL" clId="{61403DB0-CBD8-4367-B42D-888A323E9825}" dt="2021-02-02T13:36:08.074" v="220" actId="20577"/>
          <ac:spMkLst>
            <pc:docMk/>
            <pc:sldMk cId="906484038" sldId="337"/>
            <ac:spMk id="6" creationId="{2DAF3F67-3751-40B3-8DD3-92180FF5439F}"/>
          </ac:spMkLst>
        </pc:spChg>
      </pc:sldChg>
      <pc:sldChg chg="modSp add mod">
        <pc:chgData name="Andreas Edler" userId="1c5b4421-a50c-4d38-ab8f-79911dbf2b71" providerId="ADAL" clId="{61403DB0-CBD8-4367-B42D-888A323E9825}" dt="2021-02-02T13:57:17.892" v="398" actId="20577"/>
        <pc:sldMkLst>
          <pc:docMk/>
          <pc:sldMk cId="1040464107" sldId="338"/>
        </pc:sldMkLst>
        <pc:spChg chg="mod">
          <ac:chgData name="Andreas Edler" userId="1c5b4421-a50c-4d38-ab8f-79911dbf2b71" providerId="ADAL" clId="{61403DB0-CBD8-4367-B42D-888A323E9825}" dt="2021-02-02T13:57:17.892" v="398" actId="20577"/>
          <ac:spMkLst>
            <pc:docMk/>
            <pc:sldMk cId="1040464107" sldId="338"/>
            <ac:spMk id="5" creationId="{A0F591B7-006C-41B5-9FF8-04CF363265FB}"/>
          </ac:spMkLst>
        </pc:spChg>
      </pc:sldChg>
      <pc:sldChg chg="modSp add">
        <pc:chgData name="Andreas Edler" userId="1c5b4421-a50c-4d38-ab8f-79911dbf2b71" providerId="ADAL" clId="{61403DB0-CBD8-4367-B42D-888A323E9825}" dt="2021-02-02T14:54:26.421" v="1224"/>
        <pc:sldMkLst>
          <pc:docMk/>
          <pc:sldMk cId="2611814590" sldId="339"/>
        </pc:sldMkLst>
        <pc:spChg chg="mod">
          <ac:chgData name="Andreas Edler" userId="1c5b4421-a50c-4d38-ab8f-79911dbf2b71" providerId="ADAL" clId="{61403DB0-CBD8-4367-B42D-888A323E9825}" dt="2021-02-02T14:54:26.421" v="1224"/>
          <ac:spMkLst>
            <pc:docMk/>
            <pc:sldMk cId="2611814590" sldId="339"/>
            <ac:spMk id="2" creationId="{49C250B6-F0EB-477C-AB99-C3DD2BE9A656}"/>
          </ac:spMkLst>
        </pc:spChg>
        <pc:spChg chg="mod">
          <ac:chgData name="Andreas Edler" userId="1c5b4421-a50c-4d38-ab8f-79911dbf2b71" providerId="ADAL" clId="{61403DB0-CBD8-4367-B42D-888A323E9825}" dt="2021-02-02T14:54:26.421" v="1224"/>
          <ac:spMkLst>
            <pc:docMk/>
            <pc:sldMk cId="2611814590" sldId="339"/>
            <ac:spMk id="3" creationId="{84863E40-8C95-4CD6-8171-59A3CCE224C5}"/>
          </ac:spMkLst>
        </pc:spChg>
        <pc:graphicFrameChg chg="mod">
          <ac:chgData name="Andreas Edler" userId="1c5b4421-a50c-4d38-ab8f-79911dbf2b71" providerId="ADAL" clId="{61403DB0-CBD8-4367-B42D-888A323E9825}" dt="2021-02-02T14:38:05.293" v="1075" actId="20577"/>
          <ac:graphicFrameMkLst>
            <pc:docMk/>
            <pc:sldMk cId="2611814590" sldId="339"/>
            <ac:graphicFrameMk id="6" creationId="{A3672203-3A2F-364F-A7B0-463115BB8879}"/>
          </ac:graphicFrameMkLst>
        </pc:graphicFrameChg>
      </pc:sldChg>
      <pc:sldChg chg="add ord">
        <pc:chgData name="Andreas Edler" userId="1c5b4421-a50c-4d38-ab8f-79911dbf2b71" providerId="ADAL" clId="{61403DB0-CBD8-4367-B42D-888A323E9825}" dt="2021-03-11T15:07:15.442" v="1309"/>
        <pc:sldMkLst>
          <pc:docMk/>
          <pc:sldMk cId="2549205934" sldId="340"/>
        </pc:sldMkLst>
      </pc:sldChg>
      <pc:sldChg chg="addSp delSp modSp add mod modAnim modNotesTx">
        <pc:chgData name="Andreas Edler" userId="1c5b4421-a50c-4d38-ab8f-79911dbf2b71" providerId="ADAL" clId="{61403DB0-CBD8-4367-B42D-888A323E9825}" dt="2021-03-11T15:23:08.760" v="1633" actId="20577"/>
        <pc:sldMkLst>
          <pc:docMk/>
          <pc:sldMk cId="711844516" sldId="341"/>
        </pc:sldMkLst>
        <pc:spChg chg="mod">
          <ac:chgData name="Andreas Edler" userId="1c5b4421-a50c-4d38-ab8f-79911dbf2b71" providerId="ADAL" clId="{61403DB0-CBD8-4367-B42D-888A323E9825}" dt="2021-03-11T15:20:38.772" v="1514" actId="20577"/>
          <ac:spMkLst>
            <pc:docMk/>
            <pc:sldMk cId="711844516" sldId="341"/>
            <ac:spMk id="2" creationId="{49C250B6-F0EB-477C-AB99-C3DD2BE9A656}"/>
          </ac:spMkLst>
        </pc:spChg>
        <pc:spChg chg="add mod">
          <ac:chgData name="Andreas Edler" userId="1c5b4421-a50c-4d38-ab8f-79911dbf2b71" providerId="ADAL" clId="{61403DB0-CBD8-4367-B42D-888A323E9825}" dt="2021-03-11T15:23:08.760" v="1633" actId="20577"/>
          <ac:spMkLst>
            <pc:docMk/>
            <pc:sldMk cId="711844516" sldId="341"/>
            <ac:spMk id="4" creationId="{E23D1C11-1FCD-4E01-8629-3183CDA10220}"/>
          </ac:spMkLst>
        </pc:spChg>
        <pc:spChg chg="del mod">
          <ac:chgData name="Andreas Edler" userId="1c5b4421-a50c-4d38-ab8f-79911dbf2b71" providerId="ADAL" clId="{61403DB0-CBD8-4367-B42D-888A323E9825}" dt="2021-03-11T15:10:19.215" v="1432" actId="478"/>
          <ac:spMkLst>
            <pc:docMk/>
            <pc:sldMk cId="711844516" sldId="341"/>
            <ac:spMk id="5" creationId="{D213213F-12A0-4345-8356-0B8C124A6BF6}"/>
          </ac:spMkLst>
        </pc:spChg>
        <pc:picChg chg="add mod">
          <ac:chgData name="Andreas Edler" userId="1c5b4421-a50c-4d38-ab8f-79911dbf2b71" providerId="ADAL" clId="{61403DB0-CBD8-4367-B42D-888A323E9825}" dt="2021-03-11T15:15:49.558" v="1492" actId="1076"/>
          <ac:picMkLst>
            <pc:docMk/>
            <pc:sldMk cId="711844516" sldId="341"/>
            <ac:picMk id="6" creationId="{34ED6960-316B-4502-8240-44E3D9E4E3C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err="1"/>
            <a:t>Invites</a:t>
          </a:r>
          <a:r>
            <a:rPr lang="de-DE" dirty="0"/>
            <a:t> POS Dealers </a:t>
          </a:r>
          <a:r>
            <a:rPr lang="de-DE" dirty="0" err="1"/>
            <a:t>to</a:t>
          </a:r>
          <a:r>
            <a:rPr lang="de-DE" dirty="0"/>
            <a:t> </a:t>
          </a:r>
          <a:r>
            <a:rPr lang="de-DE" dirty="0" err="1"/>
            <a:t>the</a:t>
          </a:r>
          <a:r>
            <a:rPr lang="de-DE" dirty="0"/>
            <a:t> </a:t>
          </a:r>
          <a:r>
            <a:rPr lang="de-DE" dirty="0" err="1"/>
            <a:t>portal</a:t>
          </a:r>
          <a:r>
            <a:rPr lang="de-DE" dirty="0"/>
            <a:t> (via POS System)</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96C11F"/>
        </a:solidFill>
      </dgm:spPr>
      <dgm:t>
        <a:bodyPr/>
        <a:lstStyle/>
        <a:p>
          <a:r>
            <a:rPr lang="de-DE" dirty="0"/>
            <a:t>Dealer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EAAEEAC4-C2C6-4028-807F-BC6BBE918253}">
      <dgm:prSet phldrT="[Text]"/>
      <dgm:spPr>
        <a:ln>
          <a:solidFill>
            <a:srgbClr val="FFB100"/>
          </a:solidFill>
        </a:ln>
      </dgm:spPr>
      <dgm:t>
        <a:bodyPr/>
        <a:lstStyle/>
        <a:p>
          <a:r>
            <a:rPr lang="en-US" b="0" i="0" dirty="0"/>
            <a:t>Receives an email with the signed operator-contract</a:t>
          </a:r>
          <a:endParaRPr lang="de-DE" dirty="0"/>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F1503044-3191-2B40-BFBF-6E829B69DD55}">
      <dgm:prSet phldrT="[Text]"/>
      <dgm:spPr>
        <a:solidFill>
          <a:srgbClr val="FFB100"/>
        </a:solidFill>
      </dgm:spPr>
      <dgm:t>
        <a:bodyPr/>
        <a:lstStyle/>
        <a:p>
          <a:r>
            <a:rPr lang="de-DE" dirty="0"/>
            <a:t>Operator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FFB100"/>
        </a:solidFill>
      </dgm:spPr>
      <dgm:t>
        <a:bodyPr/>
        <a:lstStyle/>
        <a:p>
          <a:endParaRPr lang="en-GB"/>
        </a:p>
      </dgm:t>
    </dgm:pt>
    <dgm:pt modelId="{20741808-44F9-9443-B020-C2DBEB25E341}">
      <dgm:prSet phldrT="[Text]"/>
      <dgm:spPr>
        <a:ln>
          <a:solidFill>
            <a:srgbClr val="FFB100"/>
          </a:solidFill>
        </a:ln>
      </dgm:spPr>
      <dgm:t>
        <a:bodyPr/>
        <a:lstStyle/>
        <a:p>
          <a:r>
            <a:rPr lang="en" dirty="0"/>
            <a:t>Gives dealer authorisation for contract signing &amp; access to operator account</a:t>
          </a:r>
          <a:endParaRPr lang="de-DE" dirty="0"/>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84ED0DD6-2D8A-0349-9399-576CDDD53DF0}">
      <dgm:prSet phldrT="[Text]"/>
      <dgm:spPr>
        <a:solidFill>
          <a:srgbClr val="96C11F"/>
        </a:solidFill>
      </dgm:spPr>
      <dgm:t>
        <a:bodyPr/>
        <a:lstStyle/>
        <a:p>
          <a:r>
            <a:rPr lang="de-DE" dirty="0"/>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err="1"/>
            <a:t>Creates</a:t>
          </a:r>
          <a:r>
            <a:rPr lang="de-DE" dirty="0"/>
            <a:t> portal-account</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580D8CE1-E595-CF43-B1D2-95FB638F080E}">
      <dgm:prSet phldrT="[Text]"/>
      <dgm:spPr>
        <a:ln>
          <a:solidFill>
            <a:srgbClr val="96C11F"/>
          </a:solidFill>
        </a:ln>
      </dgm:spPr>
      <dgm:t>
        <a:bodyPr/>
        <a:lstStyle/>
        <a:p>
          <a:r>
            <a:rPr lang="de-DE" dirty="0" err="1"/>
            <a:t>Signs</a:t>
          </a:r>
          <a:r>
            <a:rPr lang="de-DE" dirty="0"/>
            <a:t> POS Dealer </a:t>
          </a:r>
          <a:r>
            <a:rPr lang="de-DE" dirty="0" err="1"/>
            <a:t>contract</a:t>
          </a:r>
          <a:endParaRPr lang="de-DE" dirty="0"/>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r>
            <a:rPr lang="de-DE" dirty="0" err="1"/>
            <a:t>Signs</a:t>
          </a:r>
          <a:r>
            <a:rPr lang="de-DE" dirty="0"/>
            <a:t> POS Creator </a:t>
          </a:r>
          <a:r>
            <a:rPr lang="de-DE" dirty="0" err="1"/>
            <a:t>contract</a:t>
          </a:r>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Registers POS System</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FFB100"/>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C4B48642-F942-46D7-8D6A-B9BBEE2CC337}">
      <dgm:prSet phldrT="[Text]"/>
      <dgm:spPr>
        <a:ln>
          <a:solidFill>
            <a:srgbClr val="96C11F"/>
          </a:solidFill>
        </a:ln>
      </dgm:spPr>
      <dgm:t>
        <a:bodyPr/>
        <a:lstStyle/>
        <a:p>
          <a:r>
            <a:rPr lang="de-DE" dirty="0"/>
            <a:t>Links </a:t>
          </a:r>
          <a:r>
            <a:rPr lang="de-DE" dirty="0" err="1"/>
            <a:t>with</a:t>
          </a:r>
          <a:r>
            <a:rPr lang="de-DE" dirty="0"/>
            <a:t> POS </a:t>
          </a:r>
          <a:r>
            <a:rPr lang="de-DE" dirty="0" err="1"/>
            <a:t>system</a:t>
          </a:r>
          <a:r>
            <a:rPr lang="de-DE" dirty="0"/>
            <a:t> </a:t>
          </a:r>
          <a:r>
            <a:rPr lang="de-DE" dirty="0" err="1"/>
            <a:t>of</a:t>
          </a:r>
          <a:r>
            <a:rPr lang="de-DE" dirty="0"/>
            <a:t> POS Creator</a:t>
          </a:r>
        </a:p>
      </dgm:t>
    </dgm:pt>
    <dgm:pt modelId="{FEA2969C-D5E2-46C2-9B61-095573B78E64}" type="parTrans" cxnId="{B0C8A897-0D7E-4D50-80DB-16075D820BD1}">
      <dgm:prSet/>
      <dgm:spPr/>
      <dgm:t>
        <a:bodyPr/>
        <a:lstStyle/>
        <a:p>
          <a:endParaRPr lang="en-AT"/>
        </a:p>
      </dgm:t>
    </dgm:pt>
    <dgm:pt modelId="{DE1127D0-A376-4F6F-86C3-0C8F4DC30BED}" type="sibTrans" cxnId="{B0C8A897-0D7E-4D50-80DB-16075D820BD1}">
      <dgm:prSet/>
      <dgm:spPr/>
      <dgm:t>
        <a:bodyPr/>
        <a:lstStyle/>
        <a:p>
          <a:endParaRPr lang="en-AT"/>
        </a:p>
      </dgm:t>
    </dgm:pt>
    <dgm:pt modelId="{DB940E38-80C7-4EB2-9636-7C355279AF9C}">
      <dgm:prSet phldrT="[Text]"/>
      <dgm:spPr>
        <a:ln>
          <a:solidFill>
            <a:srgbClr val="96C11F"/>
          </a:solidFill>
        </a:ln>
      </dgm:spPr>
      <dgm:t>
        <a:bodyPr/>
        <a:lstStyle/>
        <a:p>
          <a:r>
            <a:rPr lang="de-DE" dirty="0"/>
            <a:t>Operator-accounts </a:t>
          </a:r>
          <a:r>
            <a:rPr lang="de-DE" dirty="0" err="1"/>
            <a:t>are</a:t>
          </a:r>
          <a:r>
            <a:rPr lang="de-DE" dirty="0"/>
            <a:t> </a:t>
          </a:r>
          <a:r>
            <a:rPr lang="de-DE" dirty="0" err="1"/>
            <a:t>created</a:t>
          </a:r>
          <a:r>
            <a:rPr lang="de-DE" dirty="0"/>
            <a:t> &amp; </a:t>
          </a:r>
          <a:r>
            <a:rPr lang="de-DE" dirty="0" err="1"/>
            <a:t>contracts</a:t>
          </a:r>
          <a:r>
            <a:rPr lang="de-DE" dirty="0"/>
            <a:t> </a:t>
          </a:r>
          <a:r>
            <a:rPr lang="de-DE" dirty="0" err="1"/>
            <a:t>are</a:t>
          </a:r>
          <a:r>
            <a:rPr lang="de-DE" dirty="0"/>
            <a:t> </a:t>
          </a:r>
          <a:r>
            <a:rPr lang="de-DE" dirty="0" err="1"/>
            <a:t>signed</a:t>
          </a:r>
          <a:r>
            <a:rPr lang="de-DE" dirty="0"/>
            <a:t> </a:t>
          </a:r>
          <a:r>
            <a:rPr lang="de-DE" dirty="0" err="1"/>
            <a:t>automatically</a:t>
          </a:r>
          <a:endParaRPr lang="de-DE" dirty="0"/>
        </a:p>
      </dgm:t>
    </dgm:pt>
    <dgm:pt modelId="{06C9C540-A033-40F9-9AD8-F03C82940805}" type="parTrans" cxnId="{5B7D611C-0516-4EB4-9525-62627DF187C1}">
      <dgm:prSet/>
      <dgm:spPr/>
      <dgm:t>
        <a:bodyPr/>
        <a:lstStyle/>
        <a:p>
          <a:endParaRPr lang="en-AT"/>
        </a:p>
      </dgm:t>
    </dgm:pt>
    <dgm:pt modelId="{A963F10A-31F8-4D4B-BA59-C5706F2900A8}" type="sibTrans" cxnId="{5B7D611C-0516-4EB4-9525-62627DF187C1}">
      <dgm:prSet/>
      <dgm:spPr/>
      <dgm:t>
        <a:bodyPr/>
        <a:lstStyle/>
        <a:p>
          <a:endParaRPr lang="en-AT"/>
        </a:p>
      </dgm:t>
    </dgm:pt>
    <dgm:pt modelId="{1A137B15-2564-4A82-8391-BD3380775F93}">
      <dgm:prSet phldrT="[Text]"/>
      <dgm:spPr>
        <a:ln>
          <a:solidFill>
            <a:srgbClr val="672483"/>
          </a:solidFill>
        </a:ln>
      </dgm:spPr>
      <dgm:t>
        <a:bodyPr/>
        <a:lstStyle/>
        <a:p>
          <a:endParaRPr lang="de-DE" dirty="0"/>
        </a:p>
      </dgm:t>
    </dgm:pt>
    <dgm:pt modelId="{0DBEFF7C-83B9-48CC-9F93-E23EFE911107}" type="parTrans" cxnId="{7799E8B1-B407-48D6-BF1B-490201F9ADF9}">
      <dgm:prSet/>
      <dgm:spPr/>
    </dgm:pt>
    <dgm:pt modelId="{3CBEC0C4-1B13-4E3C-B40A-851B2FE977CA}" type="sibTrans" cxnId="{7799E8B1-B407-48D6-BF1B-490201F9ADF9}">
      <dgm:prSet/>
      <dgm:spPr/>
    </dgm:pt>
    <dgm:pt modelId="{80AA6023-880D-4A0E-8818-48948876C6A1}">
      <dgm:prSet phldrT="[Text]"/>
      <dgm:spPr>
        <a:ln>
          <a:solidFill>
            <a:srgbClr val="96C11F"/>
          </a:solidFill>
        </a:ln>
      </dgm:spPr>
      <dgm:t>
        <a:bodyPr/>
        <a:lstStyle/>
        <a:p>
          <a:endParaRPr lang="de-DE" dirty="0"/>
        </a:p>
      </dgm:t>
    </dgm:pt>
    <dgm:pt modelId="{9062EC60-EBA8-40F9-8341-9D5D2FE05BFA}" type="parTrans" cxnId="{4B985139-D02C-4653-98DA-AE31E575F50F}">
      <dgm:prSet/>
      <dgm:spPr/>
    </dgm:pt>
    <dgm:pt modelId="{233B17F8-CBDA-4F4B-A293-37879CD24174}" type="sibTrans" cxnId="{4B985139-D02C-4653-98DA-AE31E575F50F}">
      <dgm:prSet/>
      <dgm:spPr/>
    </dgm:pt>
    <dgm:pt modelId="{17D08339-F060-421E-ADE1-03337C197065}">
      <dgm:prSet phldrT="[Text]"/>
      <dgm:spPr>
        <a:ln>
          <a:solidFill>
            <a:srgbClr val="FFB100"/>
          </a:solidFill>
        </a:ln>
      </dgm:spPr>
      <dgm:t>
        <a:bodyPr/>
        <a:lstStyle/>
        <a:p>
          <a:endParaRPr lang="de-DE" dirty="0"/>
        </a:p>
      </dgm:t>
    </dgm:pt>
    <dgm:pt modelId="{AFC83B82-02F5-479E-A285-466A1E1C9421}" type="parTrans" cxnId="{81800384-B055-496F-85B5-0ED34B30651A}">
      <dgm:prSet/>
      <dgm:spPr/>
    </dgm:pt>
    <dgm:pt modelId="{AE693C3B-50B1-4D8B-8D02-A0D3D3CAF2B4}" type="sibTrans" cxnId="{81800384-B055-496F-85B5-0ED34B30651A}">
      <dgm:prSet/>
      <dgm:spPr/>
    </dgm:pt>
    <dgm:pt modelId="{46F51CC0-6D2C-4250-96DA-8D486387CE45}">
      <dgm:prSet phldrT="[Text]"/>
      <dgm:spPr>
        <a:ln>
          <a:solidFill>
            <a:srgbClr val="FFB100"/>
          </a:solidFill>
        </a:ln>
      </dgm:spPr>
      <dgm:t>
        <a:bodyPr/>
        <a:lstStyle/>
        <a:p>
          <a:endParaRPr lang="de-DE" dirty="0"/>
        </a:p>
      </dgm:t>
    </dgm:pt>
    <dgm:pt modelId="{19A002C1-6077-4FC4-BD47-A64646A93A75}" type="parTrans" cxnId="{681EE003-F6CB-4283-9BAA-FA77600662C7}">
      <dgm:prSet/>
      <dgm:spPr/>
    </dgm:pt>
    <dgm:pt modelId="{560B4857-BBF6-4F49-BA67-D1DA2146D4C8}" type="sibTrans" cxnId="{681EE003-F6CB-4283-9BAA-FA77600662C7}">
      <dgm:prSet/>
      <dgm:spPr/>
    </dgm:pt>
    <dgm:pt modelId="{50CD867D-A802-4F58-9769-88E644E70048}">
      <dgm:prSet phldrT="[Text]"/>
      <dgm:spPr>
        <a:ln>
          <a:solidFill>
            <a:srgbClr val="96C11F"/>
          </a:solidFill>
        </a:ln>
      </dgm:spPr>
      <dgm:t>
        <a:bodyPr/>
        <a:lstStyle/>
        <a:p>
          <a:r>
            <a:rPr lang="de-DE" dirty="0"/>
            <a:t>Imports CSV </a:t>
          </a:r>
          <a:r>
            <a:rPr lang="de-DE" dirty="0" err="1"/>
            <a:t>file</a:t>
          </a:r>
          <a:r>
            <a:rPr lang="de-DE" dirty="0"/>
            <a:t> </a:t>
          </a:r>
          <a:r>
            <a:rPr lang="de-DE" dirty="0" err="1"/>
            <a:t>with</a:t>
          </a:r>
          <a:r>
            <a:rPr lang="de-DE" dirty="0"/>
            <a:t> </a:t>
          </a:r>
          <a:r>
            <a:rPr lang="de-DE" dirty="0" err="1"/>
            <a:t>master</a:t>
          </a:r>
          <a:r>
            <a:rPr lang="de-DE" dirty="0"/>
            <a:t> </a:t>
          </a:r>
          <a:r>
            <a:rPr lang="de-DE" dirty="0" err="1"/>
            <a:t>data</a:t>
          </a:r>
          <a:r>
            <a:rPr lang="de-DE" dirty="0"/>
            <a:t> </a:t>
          </a:r>
          <a:r>
            <a:rPr lang="de-DE" dirty="0" err="1"/>
            <a:t>of</a:t>
          </a:r>
          <a:r>
            <a:rPr lang="de-DE" dirty="0"/>
            <a:t> </a:t>
          </a:r>
          <a:r>
            <a:rPr lang="de-DE" dirty="0" err="1"/>
            <a:t>operators</a:t>
          </a:r>
          <a:endParaRPr lang="de-DE" dirty="0"/>
        </a:p>
      </dgm:t>
    </dgm:pt>
    <dgm:pt modelId="{30882149-0617-40F9-90A2-59A6C59FE6A1}" type="parTrans" cxnId="{F40E3ADE-CF79-425C-9E41-254464E9110E}">
      <dgm:prSet/>
      <dgm:spPr/>
    </dgm:pt>
    <dgm:pt modelId="{C0068348-F63F-4C9F-A0BB-811B1AF2173E}" type="sibTrans" cxnId="{F40E3ADE-CF79-425C-9E41-254464E9110E}">
      <dgm:prSet/>
      <dgm:spPr/>
    </dgm:pt>
    <dgm:pt modelId="{939A1577-2324-43EB-B7C5-B0BEC8FE22DE}">
      <dgm:prSet phldrT="[Text]"/>
      <dgm:spPr>
        <a:solidFill>
          <a:srgbClr val="FFB100"/>
        </a:solidFill>
      </dgm:spPr>
      <dgm:t>
        <a:bodyPr/>
        <a:lstStyle/>
        <a:p>
          <a:r>
            <a:rPr lang="de-DE" dirty="0"/>
            <a:t>Operator</a:t>
          </a:r>
        </a:p>
      </dgm:t>
    </dgm:pt>
    <dgm:pt modelId="{5D2CC7DE-FDA6-4D6E-A5F3-358AE7439C44}" type="sibTrans" cxnId="{D90BB746-0804-4898-BF96-356E2B873EAA}">
      <dgm:prSet/>
      <dgm:spPr/>
      <dgm:t>
        <a:bodyPr/>
        <a:lstStyle/>
        <a:p>
          <a:endParaRPr lang="de-DE"/>
        </a:p>
      </dgm:t>
    </dgm:pt>
    <dgm:pt modelId="{54852552-1083-4F9C-9B1F-503522ABD84C}" type="parTrans" cxnId="{D90BB746-0804-4898-BF96-356E2B873EAA}">
      <dgm:prSet/>
      <dgm:spPr/>
      <dgm:t>
        <a:bodyPr/>
        <a:lstStyle/>
        <a:p>
          <a:endParaRPr lang="de-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681EE003-F6CB-4283-9BAA-FA77600662C7}" srcId="{939A1577-2324-43EB-B7C5-B0BEC8FE22DE}" destId="{46F51CC0-6D2C-4250-96DA-8D486387CE45}" srcOrd="0" destOrd="0" parTransId="{19A002C1-6077-4FC4-BD47-A64646A93A75}" sibTransId="{560B4857-BBF6-4F49-BA67-D1DA2146D4C8}"/>
    <dgm:cxn modelId="{07689C06-969F-418B-BA84-044AEFFEEE33}" srcId="{A127E4B3-65AD-4248-95B2-95D5289D7EA9}" destId="{D690E6B1-ED93-4978-AC10-25C06B709E1D}" srcOrd="3" destOrd="0" parTransId="{44261E62-8A2B-49C1-93FA-10BEB09B2730}" sibTransId="{4BEE0D3E-BAE9-45E2-B1D4-A457B1CF87CE}"/>
    <dgm:cxn modelId="{14AF7A0A-3F77-E545-B630-5BF4B46D4EAE}" srcId="{84ED0DD6-2D8A-0349-9399-576CDDD53DF0}" destId="{1B3290C7-72D7-4746-9957-7044F630C828}" srcOrd="1" destOrd="0" parTransId="{577315EF-C419-1242-8611-BD14A3743ED2}" sibTransId="{4DA289DB-A477-AD48-AA4F-3AF17E9A5593}"/>
    <dgm:cxn modelId="{A98EBF13-A569-466E-9118-9572D911B44E}" type="presOf" srcId="{1A137B15-2564-4A82-8391-BD3380775F93}" destId="{B02BE0EB-C330-4F32-8D7C-9CA39266E853}" srcOrd="0" destOrd="0" presId="urn:microsoft.com/office/officeart/2005/8/layout/hProcess4"/>
    <dgm:cxn modelId="{5B7D611C-0516-4EB4-9525-62627DF187C1}" srcId="{D4F9471E-5DB8-4527-8A9A-3BA1BC9BC03D}" destId="{DB940E38-80C7-4EB2-9636-7C355279AF9C}" srcOrd="1" destOrd="0" parTransId="{06C9C540-A033-40F9-9AD8-F03C82940805}" sibTransId="{A963F10A-31F8-4D4B-BA59-C5706F2900A8}"/>
    <dgm:cxn modelId="{C700811E-0D35-4B84-BF2A-D062D2C2F0A4}" type="presOf" srcId="{1B3290C7-72D7-4746-9957-7044F630C828}" destId="{6C198CF6-4B48-EC47-9895-532AAD4630E7}" srcOrd="0" destOrd="1" presId="urn:microsoft.com/office/officeart/2005/8/layout/hProcess4"/>
    <dgm:cxn modelId="{D9CF5E22-237A-4DD0-BEB7-D357E3B110AB}" type="presOf" srcId="{80AA6023-880D-4A0E-8818-48948876C6A1}" destId="{6C198CF6-4B48-EC47-9895-532AAD4630E7}" srcOrd="0" destOrd="0" presId="urn:microsoft.com/office/officeart/2005/8/layout/hProcess4"/>
    <dgm:cxn modelId="{459C2429-FD79-4D81-A5F9-11BCE58DB1FB}" type="presOf" srcId="{84ED0DD6-2D8A-0349-9399-576CDDD53DF0}" destId="{523592E9-668B-A34D-B162-6CE115679E51}" srcOrd="0" destOrd="0" presId="urn:microsoft.com/office/officeart/2005/8/layout/hProcess4"/>
    <dgm:cxn modelId="{13C00D2B-F5A5-5E45-8A9C-619A289CCEE9}" srcId="{84ED0DD6-2D8A-0349-9399-576CDDD53DF0}" destId="{580D8CE1-E595-CF43-B1D2-95FB638F080E}" srcOrd="2" destOrd="0" parTransId="{3C97B2F6-008B-9D4B-B73C-334615696978}" sibTransId="{C4673E6D-A4AC-1544-B7F9-FEDE3F9F7A11}"/>
    <dgm:cxn modelId="{42BE1D37-AD86-4DC6-AB06-B178B49F23B6}" type="presOf" srcId="{17D08339-F060-421E-ADE1-03337C197065}" destId="{DB47F245-2784-474A-9BA8-6F043C5AB87D}" srcOrd="0" destOrd="0" presId="urn:microsoft.com/office/officeart/2005/8/layout/hProcess4"/>
    <dgm:cxn modelId="{4B985139-D02C-4653-98DA-AE31E575F50F}" srcId="{84ED0DD6-2D8A-0349-9399-576CDDD53DF0}" destId="{80AA6023-880D-4A0E-8818-48948876C6A1}" srcOrd="0" destOrd="0" parTransId="{9062EC60-EBA8-40F9-8341-9D5D2FE05BFA}" sibTransId="{233B17F8-CBDA-4F4B-A293-37879CD24174}"/>
    <dgm:cxn modelId="{E031915C-E3D9-479D-B47F-CD82EB4D4639}" type="presOf" srcId="{A127E4B3-65AD-4248-95B2-95D5289D7EA9}" destId="{6C29B79F-2D3A-4853-8A7F-3EBEA7DAF6D1}" srcOrd="0" destOrd="0" presId="urn:microsoft.com/office/officeart/2005/8/layout/hProcess4"/>
    <dgm:cxn modelId="{80861C5D-9761-416D-8EFA-43C161264F79}" type="presOf" srcId="{AC1C4931-EEA2-E343-8BA4-1A9CD4B76DDA}" destId="{4BA1B2B1-C1B8-47F2-8C0E-ADA73BC9C811}" srcOrd="1" destOrd="1" presId="urn:microsoft.com/office/officeart/2005/8/layout/hProcess4"/>
    <dgm:cxn modelId="{7502605E-D51F-42F5-9E09-89DC05CF7448}" type="presOf" srcId="{580D8CE1-E595-CF43-B1D2-95FB638F080E}" destId="{6C198CF6-4B48-EC47-9895-532AAD4630E7}" srcOrd="0" destOrd="2" presId="urn:microsoft.com/office/officeart/2005/8/layout/hProcess4"/>
    <dgm:cxn modelId="{31604E5E-959F-4E01-997C-70F70CB4A221}" type="presOf" srcId="{DB940E38-80C7-4EB2-9636-7C355279AF9C}" destId="{42D63F66-5DD2-A047-8839-9A8F5BE3BB79}" srcOrd="1" destOrd="1" presId="urn:microsoft.com/office/officeart/2005/8/layout/hProcess4"/>
    <dgm:cxn modelId="{C340F562-8C87-494C-B9EC-C5853F452B24}" type="presOf" srcId="{C4B48642-F942-46D7-8D6A-B9BBEE2CC337}" destId="{846A1EB4-FE5D-EA45-887E-8162064DDF67}" srcOrd="1" destOrd="3" presId="urn:microsoft.com/office/officeart/2005/8/layout/hProcess4"/>
    <dgm:cxn modelId="{0B626F44-8649-436A-ABCF-16E330C39DC0}" type="presOf" srcId="{EAAEEAC4-C2C6-4028-807F-BC6BBE918253}" destId="{F5911F88-6D16-4946-B5AD-4CB523ADAA0D}" srcOrd="1" destOrd="1"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AE4E7048-39DD-4D80-97F3-AEF3F572391A}" type="presOf" srcId="{31EF9491-34BC-454F-9A90-85D7BFC3D698}" destId="{4BA1B2B1-C1B8-47F2-8C0E-ADA73BC9C811}" srcOrd="1" destOrd="2" presId="urn:microsoft.com/office/officeart/2005/8/layout/hProcess4"/>
    <dgm:cxn modelId="{7AF1A46B-8C9C-49F7-A8C3-D781ADC1DF61}" srcId="{939A1577-2324-43EB-B7C5-B0BEC8FE22DE}" destId="{EAAEEAC4-C2C6-4028-807F-BC6BBE918253}" srcOrd="1" destOrd="0" parTransId="{292A3486-B733-4327-90E8-F23FDDCC573D}" sibTransId="{161BD47E-7386-4BB1-8A0E-FA4BBD79F0B5}"/>
    <dgm:cxn modelId="{46F6026C-C311-4BE6-9E3D-9AA918A02B32}" type="presOf" srcId="{50CD867D-A802-4F58-9769-88E644E70048}" destId="{42D63F66-5DD2-A047-8839-9A8F5BE3BB79}" srcOrd="1" destOrd="0" presId="urn:microsoft.com/office/officeart/2005/8/layout/hProcess4"/>
    <dgm:cxn modelId="{84DFF54E-6522-4013-B6BB-62C5AC3B8C40}" type="presOf" srcId="{1D659693-0E7A-4638-9B8A-23A860592A72}" destId="{67EE90C8-39C2-4B24-A6E2-73ED47BE406D}" srcOrd="0" destOrd="0" presId="urn:microsoft.com/office/officeart/2005/8/layout/hProcess4"/>
    <dgm:cxn modelId="{4C8A5070-BCDD-46F2-B81B-CB20A7C4496B}" type="presOf" srcId="{C4B48642-F942-46D7-8D6A-B9BBEE2CC337}" destId="{6C198CF6-4B48-EC47-9895-532AAD4630E7}" srcOrd="0" destOrd="3" presId="urn:microsoft.com/office/officeart/2005/8/layout/hProcess4"/>
    <dgm:cxn modelId="{E8D1FC77-2111-43E5-B877-006671970E32}" type="presOf" srcId="{315073EB-AD4A-E445-B9F1-C9EC7889E6C7}" destId="{96926518-CE60-6148-9BAA-8671800A1B08}"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23DCA17A-F726-4D2B-BAB7-F7B48448AAEC}" type="presOf" srcId="{20741808-44F9-9443-B020-C2DBEB25E341}" destId="{DB47F245-2784-474A-9BA8-6F043C5AB87D}" srcOrd="0" destOrd="1" presId="urn:microsoft.com/office/officeart/2005/8/layout/hProcess4"/>
    <dgm:cxn modelId="{225D987B-5E5D-441A-8C21-FA2764D71399}" type="presOf" srcId="{D4F9471E-5DB8-4527-8A9A-3BA1BC9BC03D}" destId="{6AD3DE7D-85D3-3744-B8C8-957633A968BE}" srcOrd="0" destOrd="0" presId="urn:microsoft.com/office/officeart/2005/8/layout/hProcess4"/>
    <dgm:cxn modelId="{46C2AD7B-FB8A-4056-A5E4-59E0F9F4EF66}" type="presOf" srcId="{E5852962-6E45-A643-BB41-0565DE04E888}" destId="{F5911F88-6D16-4946-B5AD-4CB523ADAA0D}" srcOrd="1" destOrd="2" presId="urn:microsoft.com/office/officeart/2005/8/layout/hProcess4"/>
    <dgm:cxn modelId="{81800384-B055-496F-85B5-0ED34B30651A}" srcId="{F1503044-3191-2B40-BFBF-6E829B69DD55}" destId="{17D08339-F060-421E-ADE1-03337C197065}" srcOrd="0" destOrd="0" parTransId="{AFC83B82-02F5-479E-A285-466A1E1C9421}" sibTransId="{AE693C3B-50B1-4D8B-8D02-A0D3D3CAF2B4}"/>
    <dgm:cxn modelId="{D32E218B-9E1D-40CD-858C-692274DAA9D3}" type="presOf" srcId="{80AA6023-880D-4A0E-8818-48948876C6A1}" destId="{846A1EB4-FE5D-EA45-887E-8162064DDF67}" srcOrd="1"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B0C8A897-0D7E-4D50-80DB-16075D820BD1}" srcId="{84ED0DD6-2D8A-0349-9399-576CDDD53DF0}" destId="{C4B48642-F942-46D7-8D6A-B9BBEE2CC337}" srcOrd="3" destOrd="0" parTransId="{FEA2969C-D5E2-46C2-9B61-095573B78E64}" sibTransId="{DE1127D0-A376-4F6F-86C3-0C8F4DC30BED}"/>
    <dgm:cxn modelId="{3F4E8899-D482-47D0-BA71-563D2263CE50}" type="presOf" srcId="{DB940E38-80C7-4EB2-9636-7C355279AF9C}" destId="{E5EBECDA-B2A2-1A46-872A-670086EE71E5}" srcOrd="0" destOrd="1" presId="urn:microsoft.com/office/officeart/2005/8/layout/hProcess4"/>
    <dgm:cxn modelId="{8A42CA99-07AB-4079-8127-696628766A4C}" type="presOf" srcId="{4D7A16A2-CE58-5948-9F62-CFDD055D3D1A}" destId="{7F2083C2-E59F-3C4D-836B-1E6D60ED1040}" srcOrd="0" destOrd="0" presId="urn:microsoft.com/office/officeart/2005/8/layout/hProcess4"/>
    <dgm:cxn modelId="{6BD8F19D-5628-4C56-B3FA-4D53D9A1387A}" type="presOf" srcId="{46F51CC0-6D2C-4250-96DA-8D486387CE45}" destId="{F0B01F51-E46F-DA4B-88E1-9F10333DC2ED}" srcOrd="0" destOrd="0" presId="urn:microsoft.com/office/officeart/2005/8/layout/hProcess4"/>
    <dgm:cxn modelId="{7204FE9D-62B8-45D5-B418-B3C512AC0267}" type="presOf" srcId="{31EF9491-34BC-454F-9A90-85D7BFC3D698}" destId="{B02BE0EB-C330-4F32-8D7C-9CA39266E853}" srcOrd="0" destOrd="2" presId="urn:microsoft.com/office/officeart/2005/8/layout/hProcess4"/>
    <dgm:cxn modelId="{E67E1CA1-E218-442B-8224-074AEA84C55C}" type="presOf" srcId="{17D08339-F060-421E-ADE1-03337C197065}" destId="{06CB93B6-4672-464B-AAE1-102A5584ED74}" srcOrd="1" destOrd="0" presId="urn:microsoft.com/office/officeart/2005/8/layout/hProcess4"/>
    <dgm:cxn modelId="{A33073A4-74C5-49B9-A847-FD65B949EC02}" type="presOf" srcId="{DAD872BC-E1FE-4473-A5D3-4F8E2CB8E824}" destId="{003BFA7E-758F-E347-A380-03AA289010DE}" srcOrd="0" destOrd="0" presId="urn:microsoft.com/office/officeart/2005/8/layout/hProcess4"/>
    <dgm:cxn modelId="{C04B95A7-3E20-4122-86E6-E11F6457CC05}" type="presOf" srcId="{939A1577-2324-43EB-B7C5-B0BEC8FE22DE}" destId="{D0EB118E-DEA3-024F-A526-15F101524331}" srcOrd="0" destOrd="0" presId="urn:microsoft.com/office/officeart/2005/8/layout/hProcess4"/>
    <dgm:cxn modelId="{ADD3C0A9-D6EB-499A-AC17-337199EE4B04}" type="presOf" srcId="{1A137B15-2564-4A82-8391-BD3380775F93}" destId="{4BA1B2B1-C1B8-47F2-8C0E-ADA73BC9C811}" srcOrd="1" destOrd="0" presId="urn:microsoft.com/office/officeart/2005/8/layout/hProcess4"/>
    <dgm:cxn modelId="{18F056AA-5201-44EA-983B-EC7E47C0629D}" type="presOf" srcId="{580D8CE1-E595-CF43-B1D2-95FB638F080E}" destId="{846A1EB4-FE5D-EA45-887E-8162064DDF67}" srcOrd="1" destOrd="2" presId="urn:microsoft.com/office/officeart/2005/8/layout/hProcess4"/>
    <dgm:cxn modelId="{650727AE-0BED-458F-B4B8-9AC663F5C03D}" type="presOf" srcId="{F0F6B17E-9533-4727-B3CC-A6D0466AC596}" destId="{4AFD1DCE-7613-4DC5-B92D-15D823546BE3}" srcOrd="0" destOrd="0" presId="urn:microsoft.com/office/officeart/2005/8/layout/hProcess4"/>
    <dgm:cxn modelId="{D53139AF-F0E5-4C81-B266-155695697717}" type="presOf" srcId="{20741808-44F9-9443-B020-C2DBEB25E341}" destId="{06CB93B6-4672-464B-AAE1-102A5584ED74}" srcOrd="1" destOrd="1" presId="urn:microsoft.com/office/officeart/2005/8/layout/hProcess4"/>
    <dgm:cxn modelId="{7799E8B1-B407-48D6-BF1B-490201F9ADF9}" srcId="{A127E4B3-65AD-4248-95B2-95D5289D7EA9}" destId="{1A137B15-2564-4A82-8391-BD3380775F93}" srcOrd="0" destOrd="0" parTransId="{0DBEFF7C-83B9-48CC-9F93-E23EFE911107}" sibTransId="{3CBEC0C4-1B13-4E3C-B40A-851B2FE977CA}"/>
    <dgm:cxn modelId="{A0F6A9BA-3184-4E7A-BE9E-74FA2AD2DC84}" type="presOf" srcId="{F1503044-3191-2B40-BFBF-6E829B69DD55}" destId="{4055B626-3956-BA4B-8E9B-4D853D53EE56}" srcOrd="0" destOrd="0" presId="urn:microsoft.com/office/officeart/2005/8/layout/hProcess4"/>
    <dgm:cxn modelId="{9C2580BB-B636-4962-AB00-95EC5FCB33E9}" type="presOf" srcId="{1B3290C7-72D7-4746-9957-7044F630C828}" destId="{846A1EB4-FE5D-EA45-887E-8162064DDF67}" srcOrd="1" destOrd="1" presId="urn:microsoft.com/office/officeart/2005/8/layout/hProcess4"/>
    <dgm:cxn modelId="{159E80BE-95C6-4DCD-A792-405DFE84854E}" type="presOf" srcId="{46F51CC0-6D2C-4250-96DA-8D486387CE45}" destId="{F5911F88-6D16-4946-B5AD-4CB523ADAA0D}" srcOrd="1" destOrd="0" presId="urn:microsoft.com/office/officeart/2005/8/layout/hProcess4"/>
    <dgm:cxn modelId="{BDF0B3CA-1456-6C44-B1CC-965781A786CD}" srcId="{A127E4B3-65AD-4248-95B2-95D5289D7EA9}" destId="{AC1C4931-EEA2-E343-8BA4-1A9CD4B76DDA}" srcOrd="1" destOrd="0" parTransId="{610A01B0-C715-A64B-BF61-C1FDDCDC9160}" sibTransId="{47E1B64B-7FE6-D843-8E60-74658736FE62}"/>
    <dgm:cxn modelId="{D4754DCC-2B07-4038-BD46-32F45633028C}" type="presOf" srcId="{D690E6B1-ED93-4978-AC10-25C06B709E1D}" destId="{4BA1B2B1-C1B8-47F2-8C0E-ADA73BC9C811}" srcOrd="1" destOrd="3" presId="urn:microsoft.com/office/officeart/2005/8/layout/hProcess4"/>
    <dgm:cxn modelId="{16ADFED2-3289-4FC2-B333-8CFD75A92C8D}" type="presOf" srcId="{AC1C4931-EEA2-E343-8BA4-1A9CD4B76DDA}" destId="{B02BE0EB-C330-4F32-8D7C-9CA39266E853}" srcOrd="0"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7B9644DB-75CC-4E5C-90AE-14369D87093D}" type="presOf" srcId="{E5852962-6E45-A643-BB41-0565DE04E888}" destId="{F0B01F51-E46F-DA4B-88E1-9F10333DC2ED}" srcOrd="0" destOrd="2" presId="urn:microsoft.com/office/officeart/2005/8/layout/hProcess4"/>
    <dgm:cxn modelId="{F40E3ADE-CF79-425C-9E41-254464E9110E}" srcId="{D4F9471E-5DB8-4527-8A9A-3BA1BC9BC03D}" destId="{50CD867D-A802-4F58-9769-88E644E70048}" srcOrd="0" destOrd="0" parTransId="{30882149-0617-40F9-90A2-59A6C59FE6A1}" sibTransId="{C0068348-F63F-4C9F-A0BB-811B1AF2173E}"/>
    <dgm:cxn modelId="{01D60DE4-CEBC-416D-87A1-424045822E1C}" type="presOf" srcId="{50CD867D-A802-4F58-9769-88E644E70048}" destId="{E5EBECDA-B2A2-1A46-872A-670086EE71E5}"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2" destOrd="0" parTransId="{97A6D40F-F830-BE42-89A2-2153FFF80565}" sibTransId="{9448D1F6-E25C-D344-987C-E3D7380C453E}"/>
    <dgm:cxn modelId="{13D3C5F2-ED5B-4997-B110-9B24E99AA420}" type="presOf" srcId="{EAAEEAC4-C2C6-4028-807F-BC6BBE918253}" destId="{F0B01F51-E46F-DA4B-88E1-9F10333DC2ED}" srcOrd="0" destOrd="1" presId="urn:microsoft.com/office/officeart/2005/8/layout/hProcess4"/>
    <dgm:cxn modelId="{2E3CD3F4-BCDF-C94E-BDDF-AFAB10F9DB0C}" srcId="{F1503044-3191-2B40-BFBF-6E829B69DD55}" destId="{20741808-44F9-9443-B020-C2DBEB25E341}" srcOrd="1" destOrd="0" parTransId="{9E18D2EC-6D56-4A4D-8BF8-A6821615FCA2}" sibTransId="{F2D6A63D-5F35-CF44-BD28-E0E012457123}"/>
    <dgm:cxn modelId="{2D2FDEF7-9A24-42CF-B35C-67E7BBBE1978}" srcId="{F0F6B17E-9533-4727-B3CC-A6D0466AC596}" destId="{D4F9471E-5DB8-4527-8A9A-3BA1BC9BC03D}" srcOrd="3" destOrd="0" parTransId="{3E0D2DB4-69F5-4874-BA10-652667F3845F}" sibTransId="{DAD872BC-E1FE-4473-A5D3-4F8E2CB8E824}"/>
    <dgm:cxn modelId="{42B748FB-75E1-41EE-BCFB-17CBC97CDD87}" type="presOf" srcId="{D690E6B1-ED93-4978-AC10-25C06B709E1D}" destId="{B02BE0EB-C330-4F32-8D7C-9CA39266E853}" srcOrd="0" destOrd="3" presId="urn:microsoft.com/office/officeart/2005/8/layout/hProcess4"/>
    <dgm:cxn modelId="{6859DA17-7C2C-4724-A1B8-9A2A01F07A50}" type="presParOf" srcId="{4AFD1DCE-7613-4DC5-B92D-15D823546BE3}" destId="{C069848C-BF21-40B7-A602-B6242366A092}" srcOrd="0" destOrd="0" presId="urn:microsoft.com/office/officeart/2005/8/layout/hProcess4"/>
    <dgm:cxn modelId="{A725E288-4DE9-41B7-9ECB-901788E229DE}" type="presParOf" srcId="{4AFD1DCE-7613-4DC5-B92D-15D823546BE3}" destId="{89B1B8CE-056B-4BBF-BF94-D880E83F04D2}" srcOrd="1" destOrd="0" presId="urn:microsoft.com/office/officeart/2005/8/layout/hProcess4"/>
    <dgm:cxn modelId="{5A807597-86E4-4299-B186-C44046C9B17C}" type="presParOf" srcId="{4AFD1DCE-7613-4DC5-B92D-15D823546BE3}" destId="{E25BFEBF-B597-44A8-B691-65D92A11366F}" srcOrd="2" destOrd="0" presId="urn:microsoft.com/office/officeart/2005/8/layout/hProcess4"/>
    <dgm:cxn modelId="{530B331B-4A77-4B82-9AFE-DD35C3F788D5}" type="presParOf" srcId="{E25BFEBF-B597-44A8-B691-65D92A11366F}" destId="{565E187B-74BC-415B-81C0-D2A5CD367E5F}" srcOrd="0" destOrd="0" presId="urn:microsoft.com/office/officeart/2005/8/layout/hProcess4"/>
    <dgm:cxn modelId="{C3BF60FE-34D8-4301-B201-D7DF67FC9236}" type="presParOf" srcId="{565E187B-74BC-415B-81C0-D2A5CD367E5F}" destId="{6E64D7FD-5019-4B70-9F1A-F62EF610E68C}" srcOrd="0" destOrd="0" presId="urn:microsoft.com/office/officeart/2005/8/layout/hProcess4"/>
    <dgm:cxn modelId="{893F73BE-DE2B-434D-BD33-F613A142F78A}" type="presParOf" srcId="{565E187B-74BC-415B-81C0-D2A5CD367E5F}" destId="{B02BE0EB-C330-4F32-8D7C-9CA39266E853}" srcOrd="1" destOrd="0" presId="urn:microsoft.com/office/officeart/2005/8/layout/hProcess4"/>
    <dgm:cxn modelId="{60DF24A7-96BE-483F-9649-A82A25184FFF}" type="presParOf" srcId="{565E187B-74BC-415B-81C0-D2A5CD367E5F}" destId="{4BA1B2B1-C1B8-47F2-8C0E-ADA73BC9C811}" srcOrd="2" destOrd="0" presId="urn:microsoft.com/office/officeart/2005/8/layout/hProcess4"/>
    <dgm:cxn modelId="{0857BBD7-3DCB-488B-A011-7FAE2BC0B9C3}" type="presParOf" srcId="{565E187B-74BC-415B-81C0-D2A5CD367E5F}" destId="{6C29B79F-2D3A-4853-8A7F-3EBEA7DAF6D1}" srcOrd="3" destOrd="0" presId="urn:microsoft.com/office/officeart/2005/8/layout/hProcess4"/>
    <dgm:cxn modelId="{4019B9D3-0D82-4211-A478-7C4B0DBD27B2}" type="presParOf" srcId="{565E187B-74BC-415B-81C0-D2A5CD367E5F}" destId="{1A153C83-4E9F-456A-90AD-F3824BC4F187}" srcOrd="4" destOrd="0" presId="urn:microsoft.com/office/officeart/2005/8/layout/hProcess4"/>
    <dgm:cxn modelId="{0DA00D2A-F570-43FD-AD6E-A1B00EAEBCD7}" type="presParOf" srcId="{E25BFEBF-B597-44A8-B691-65D92A11366F}" destId="{67EE90C8-39C2-4B24-A6E2-73ED47BE406D}" srcOrd="1" destOrd="0" presId="urn:microsoft.com/office/officeart/2005/8/layout/hProcess4"/>
    <dgm:cxn modelId="{966DFC1E-827E-4006-B888-8F973F8F3394}" type="presParOf" srcId="{E25BFEBF-B597-44A8-B691-65D92A11366F}" destId="{EE1D46CB-4D28-0D4B-8D83-11C29929BCAA}" srcOrd="2" destOrd="0" presId="urn:microsoft.com/office/officeart/2005/8/layout/hProcess4"/>
    <dgm:cxn modelId="{D41F5F7A-1691-4304-8C5D-535B22459AEF}" type="presParOf" srcId="{EE1D46CB-4D28-0D4B-8D83-11C29929BCAA}" destId="{A3D8FEC5-9A49-6948-87CE-D25A9956AB3E}" srcOrd="0" destOrd="0" presId="urn:microsoft.com/office/officeart/2005/8/layout/hProcess4"/>
    <dgm:cxn modelId="{D6DBC3FF-CA75-42DE-91B4-F3935F375AA4}" type="presParOf" srcId="{EE1D46CB-4D28-0D4B-8D83-11C29929BCAA}" destId="{6C198CF6-4B48-EC47-9895-532AAD4630E7}" srcOrd="1" destOrd="0" presId="urn:microsoft.com/office/officeart/2005/8/layout/hProcess4"/>
    <dgm:cxn modelId="{D9A16D13-E849-42A5-B092-CD2662F9E965}" type="presParOf" srcId="{EE1D46CB-4D28-0D4B-8D83-11C29929BCAA}" destId="{846A1EB4-FE5D-EA45-887E-8162064DDF67}" srcOrd="2" destOrd="0" presId="urn:microsoft.com/office/officeart/2005/8/layout/hProcess4"/>
    <dgm:cxn modelId="{F9AE983B-9E8C-4F0B-83E0-ADCE8A0B34A9}" type="presParOf" srcId="{EE1D46CB-4D28-0D4B-8D83-11C29929BCAA}" destId="{523592E9-668B-A34D-B162-6CE115679E51}" srcOrd="3" destOrd="0" presId="urn:microsoft.com/office/officeart/2005/8/layout/hProcess4"/>
    <dgm:cxn modelId="{11BC9A02-1FD1-4E7C-B357-622AE12B9145}" type="presParOf" srcId="{EE1D46CB-4D28-0D4B-8D83-11C29929BCAA}" destId="{3DBA8748-0626-DA4E-A58D-DF4C762D238F}" srcOrd="4" destOrd="0" presId="urn:microsoft.com/office/officeart/2005/8/layout/hProcess4"/>
    <dgm:cxn modelId="{5D8B7195-D0BA-4120-B8D0-D65D4859A9E1}" type="presParOf" srcId="{E25BFEBF-B597-44A8-B691-65D92A11366F}" destId="{96926518-CE60-6148-9BAA-8671800A1B08}" srcOrd="3" destOrd="0" presId="urn:microsoft.com/office/officeart/2005/8/layout/hProcess4"/>
    <dgm:cxn modelId="{D9A8D1B1-510B-481D-ABF7-F83A9CC7E727}" type="presParOf" srcId="{E25BFEBF-B597-44A8-B691-65D92A11366F}" destId="{071BB000-6B4E-2F4B-B055-353785BF3351}" srcOrd="4" destOrd="0" presId="urn:microsoft.com/office/officeart/2005/8/layout/hProcess4"/>
    <dgm:cxn modelId="{1165F42B-BD4D-4498-8757-8E3B7BFFC63F}" type="presParOf" srcId="{071BB000-6B4E-2F4B-B055-353785BF3351}" destId="{92763802-36D6-2E4C-A682-1EDD7F5F1F67}" srcOrd="0" destOrd="0" presId="urn:microsoft.com/office/officeart/2005/8/layout/hProcess4"/>
    <dgm:cxn modelId="{131BBF96-69E7-4FBD-A166-D9D2F6D6C518}" type="presParOf" srcId="{071BB000-6B4E-2F4B-B055-353785BF3351}" destId="{DB47F245-2784-474A-9BA8-6F043C5AB87D}" srcOrd="1" destOrd="0" presId="urn:microsoft.com/office/officeart/2005/8/layout/hProcess4"/>
    <dgm:cxn modelId="{B9D931A6-BB44-40BC-9849-12E22D66BF21}" type="presParOf" srcId="{071BB000-6B4E-2F4B-B055-353785BF3351}" destId="{06CB93B6-4672-464B-AAE1-102A5584ED74}" srcOrd="2" destOrd="0" presId="urn:microsoft.com/office/officeart/2005/8/layout/hProcess4"/>
    <dgm:cxn modelId="{2FF29DE8-ADFA-4CE6-B352-E942D477DFB6}" type="presParOf" srcId="{071BB000-6B4E-2F4B-B055-353785BF3351}" destId="{4055B626-3956-BA4B-8E9B-4D853D53EE56}" srcOrd="3" destOrd="0" presId="urn:microsoft.com/office/officeart/2005/8/layout/hProcess4"/>
    <dgm:cxn modelId="{67E33A81-12C2-4DB8-BAC0-FA85B40E4D59}" type="presParOf" srcId="{071BB000-6B4E-2F4B-B055-353785BF3351}" destId="{7E6E9B61-0EA9-6F47-A16C-D51EFC2F38D4}" srcOrd="4" destOrd="0" presId="urn:microsoft.com/office/officeart/2005/8/layout/hProcess4"/>
    <dgm:cxn modelId="{0B67B43B-529F-4075-9800-056226826526}" type="presParOf" srcId="{E25BFEBF-B597-44A8-B691-65D92A11366F}" destId="{7F2083C2-E59F-3C4D-836B-1E6D60ED1040}" srcOrd="5" destOrd="0" presId="urn:microsoft.com/office/officeart/2005/8/layout/hProcess4"/>
    <dgm:cxn modelId="{04C38241-DC9A-4E92-86D3-80AD1CAC8715}" type="presParOf" srcId="{E25BFEBF-B597-44A8-B691-65D92A11366F}" destId="{0E5C64BF-2CE5-244E-97D3-182ED315B0A2}" srcOrd="6" destOrd="0" presId="urn:microsoft.com/office/officeart/2005/8/layout/hProcess4"/>
    <dgm:cxn modelId="{716F2A67-BCB6-4B71-ACA8-6F14340576AD}" type="presParOf" srcId="{0E5C64BF-2CE5-244E-97D3-182ED315B0A2}" destId="{48C4461C-15D7-1D4E-AB3F-CE0C35902368}" srcOrd="0" destOrd="0" presId="urn:microsoft.com/office/officeart/2005/8/layout/hProcess4"/>
    <dgm:cxn modelId="{371999F5-51A5-400D-BB20-C4C626631600}" type="presParOf" srcId="{0E5C64BF-2CE5-244E-97D3-182ED315B0A2}" destId="{E5EBECDA-B2A2-1A46-872A-670086EE71E5}" srcOrd="1" destOrd="0" presId="urn:microsoft.com/office/officeart/2005/8/layout/hProcess4"/>
    <dgm:cxn modelId="{928776D6-CBD7-458F-B1DD-8CEB943BCA99}" type="presParOf" srcId="{0E5C64BF-2CE5-244E-97D3-182ED315B0A2}" destId="{42D63F66-5DD2-A047-8839-9A8F5BE3BB79}" srcOrd="2" destOrd="0" presId="urn:microsoft.com/office/officeart/2005/8/layout/hProcess4"/>
    <dgm:cxn modelId="{4510E972-560C-4ABC-B74C-3C0D0CB04D0E}" type="presParOf" srcId="{0E5C64BF-2CE5-244E-97D3-182ED315B0A2}" destId="{6AD3DE7D-85D3-3744-B8C8-957633A968BE}" srcOrd="3" destOrd="0" presId="urn:microsoft.com/office/officeart/2005/8/layout/hProcess4"/>
    <dgm:cxn modelId="{D460B22B-FC77-4468-9773-B0183AFD0590}" type="presParOf" srcId="{0E5C64BF-2CE5-244E-97D3-182ED315B0A2}" destId="{9B8CFFB9-6ACC-564E-8F99-895CB4EF6E94}" srcOrd="4" destOrd="0" presId="urn:microsoft.com/office/officeart/2005/8/layout/hProcess4"/>
    <dgm:cxn modelId="{874C2593-6C6F-491B-A223-92FFE5F4B075}" type="presParOf" srcId="{E25BFEBF-B597-44A8-B691-65D92A11366F}" destId="{003BFA7E-758F-E347-A380-03AA289010DE}" srcOrd="7" destOrd="0" presId="urn:microsoft.com/office/officeart/2005/8/layout/hProcess4"/>
    <dgm:cxn modelId="{223CEACF-013D-4D06-A477-4D6FEA36869F}" type="presParOf" srcId="{E25BFEBF-B597-44A8-B691-65D92A11366F}" destId="{11767740-541C-D94C-8F7F-023D44564271}" srcOrd="8" destOrd="0" presId="urn:microsoft.com/office/officeart/2005/8/layout/hProcess4"/>
    <dgm:cxn modelId="{5AB75A15-4ABB-460C-802C-4E39BECF04F0}" type="presParOf" srcId="{11767740-541C-D94C-8F7F-023D44564271}" destId="{5BBDC408-3B6C-2045-813E-59BC60C754D3}" srcOrd="0" destOrd="0" presId="urn:microsoft.com/office/officeart/2005/8/layout/hProcess4"/>
    <dgm:cxn modelId="{7D0463A9-16C1-4F62-930B-B367D7C91E68}" type="presParOf" srcId="{11767740-541C-D94C-8F7F-023D44564271}" destId="{F0B01F51-E46F-DA4B-88E1-9F10333DC2ED}" srcOrd="1" destOrd="0" presId="urn:microsoft.com/office/officeart/2005/8/layout/hProcess4"/>
    <dgm:cxn modelId="{E35346B3-CA76-4511-BD19-A2DDB7375B9D}" type="presParOf" srcId="{11767740-541C-D94C-8F7F-023D44564271}" destId="{F5911F88-6D16-4946-B5AD-4CB523ADAA0D}" srcOrd="2" destOrd="0" presId="urn:microsoft.com/office/officeart/2005/8/layout/hProcess4"/>
    <dgm:cxn modelId="{EFBA942F-2B00-488A-9BBB-E4E351B6203A}" type="presParOf" srcId="{11767740-541C-D94C-8F7F-023D44564271}" destId="{D0EB118E-DEA3-024F-A526-15F101524331}" srcOrd="3" destOrd="0" presId="urn:microsoft.com/office/officeart/2005/8/layout/hProcess4"/>
    <dgm:cxn modelId="{33DBFDE5-1CCD-4F3A-9D3A-D24DAA3DD6A1}"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de-DE" sz="1100" kern="1200" dirty="0" err="1"/>
            <a:t>Signs</a:t>
          </a:r>
          <a:r>
            <a:rPr lang="de-DE" sz="1100" kern="1200" dirty="0"/>
            <a:t> POS Creator </a:t>
          </a:r>
          <a:r>
            <a:rPr lang="de-DE" sz="1100" kern="1200" dirty="0" err="1"/>
            <a:t>contract</a:t>
          </a:r>
          <a:endParaRPr lang="de-DE" sz="1100" kern="1200" dirty="0"/>
        </a:p>
        <a:p>
          <a:pPr marL="57150" lvl="1" indent="-57150" algn="l" defTabSz="488950">
            <a:lnSpc>
              <a:spcPct val="90000"/>
            </a:lnSpc>
            <a:spcBef>
              <a:spcPct val="0"/>
            </a:spcBef>
            <a:spcAft>
              <a:spcPct val="15000"/>
            </a:spcAft>
            <a:buChar char="•"/>
          </a:pPr>
          <a:r>
            <a:rPr lang="de-DE" sz="1100" kern="1200" dirty="0"/>
            <a:t>Registers POS System</a:t>
          </a:r>
        </a:p>
        <a:p>
          <a:pPr marL="57150" lvl="1" indent="-57150" algn="l" defTabSz="488950">
            <a:lnSpc>
              <a:spcPct val="90000"/>
            </a:lnSpc>
            <a:spcBef>
              <a:spcPct val="0"/>
            </a:spcBef>
            <a:spcAft>
              <a:spcPct val="15000"/>
            </a:spcAft>
            <a:buChar char="•"/>
          </a:pPr>
          <a:r>
            <a:rPr lang="de-DE" sz="1100" kern="1200" dirty="0" err="1"/>
            <a:t>Invites</a:t>
          </a:r>
          <a:r>
            <a:rPr lang="de-DE" sz="1100" kern="1200" dirty="0"/>
            <a:t> POS Dealers </a:t>
          </a:r>
          <a:r>
            <a:rPr lang="de-DE" sz="1100" kern="1200" dirty="0" err="1"/>
            <a:t>to</a:t>
          </a:r>
          <a:r>
            <a:rPr lang="de-DE" sz="1100" kern="1200" dirty="0"/>
            <a:t> </a:t>
          </a:r>
          <a:r>
            <a:rPr lang="de-DE" sz="1100" kern="1200" dirty="0" err="1"/>
            <a:t>the</a:t>
          </a:r>
          <a:r>
            <a:rPr lang="de-DE" sz="1100" kern="1200" dirty="0"/>
            <a:t> </a:t>
          </a:r>
          <a:r>
            <a:rPr lang="de-DE" sz="1100" kern="1200" dirty="0" err="1"/>
            <a:t>portal</a:t>
          </a:r>
          <a:r>
            <a:rPr lang="de-DE" sz="1100" kern="1200" dirty="0"/>
            <a:t> (via POS System)</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Creator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de-DE" sz="1100" kern="1200" dirty="0" err="1"/>
            <a:t>Creates</a:t>
          </a:r>
          <a:r>
            <a:rPr lang="de-DE" sz="1100" kern="1200" dirty="0"/>
            <a:t> portal-account</a:t>
          </a:r>
        </a:p>
        <a:p>
          <a:pPr marL="57150" lvl="1" indent="-57150" algn="l" defTabSz="488950">
            <a:lnSpc>
              <a:spcPct val="90000"/>
            </a:lnSpc>
            <a:spcBef>
              <a:spcPct val="0"/>
            </a:spcBef>
            <a:spcAft>
              <a:spcPct val="15000"/>
            </a:spcAft>
            <a:buChar char="•"/>
          </a:pPr>
          <a:r>
            <a:rPr lang="de-DE" sz="1100" kern="1200" dirty="0" err="1"/>
            <a:t>Signs</a:t>
          </a:r>
          <a:r>
            <a:rPr lang="de-DE" sz="1100" kern="1200" dirty="0"/>
            <a:t> POS Dealer </a:t>
          </a:r>
          <a:r>
            <a:rPr lang="de-DE" sz="1100" kern="1200" dirty="0" err="1"/>
            <a:t>contract</a:t>
          </a:r>
          <a:endParaRPr lang="de-DE" sz="1100" kern="1200" dirty="0"/>
        </a:p>
        <a:p>
          <a:pPr marL="57150" lvl="1" indent="-57150" algn="l" defTabSz="488950">
            <a:lnSpc>
              <a:spcPct val="90000"/>
            </a:lnSpc>
            <a:spcBef>
              <a:spcPct val="0"/>
            </a:spcBef>
            <a:spcAft>
              <a:spcPct val="15000"/>
            </a:spcAft>
            <a:buChar char="•"/>
          </a:pPr>
          <a:r>
            <a:rPr lang="de-DE" sz="1100" kern="1200" dirty="0"/>
            <a:t>Links </a:t>
          </a:r>
          <a:r>
            <a:rPr lang="de-DE" sz="1100" kern="1200" dirty="0" err="1"/>
            <a:t>with</a:t>
          </a:r>
          <a:r>
            <a:rPr lang="de-DE" sz="1100" kern="1200" dirty="0"/>
            <a:t> POS </a:t>
          </a:r>
          <a:r>
            <a:rPr lang="de-DE" sz="1100" kern="1200" dirty="0" err="1"/>
            <a:t>system</a:t>
          </a:r>
          <a:r>
            <a:rPr lang="de-DE" sz="1100" kern="1200" dirty="0"/>
            <a:t> </a:t>
          </a:r>
          <a:r>
            <a:rPr lang="de-DE" sz="1100" kern="1200" dirty="0" err="1"/>
            <a:t>of</a:t>
          </a:r>
          <a:r>
            <a:rPr lang="de-DE" sz="1100" kern="1200" dirty="0"/>
            <a:t> POS Creator</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Dealer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en" sz="1100" kern="1200" dirty="0"/>
            <a:t>Gives dealer authorisation for contract signing &amp; access to operator account</a:t>
          </a:r>
          <a:endParaRPr lang="de-DE" sz="1100" kern="1200" dirty="0"/>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Operator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Imports CSV </a:t>
          </a:r>
          <a:r>
            <a:rPr lang="de-DE" sz="1100" kern="1200" dirty="0" err="1"/>
            <a:t>file</a:t>
          </a:r>
          <a:r>
            <a:rPr lang="de-DE" sz="1100" kern="1200" dirty="0"/>
            <a:t> </a:t>
          </a:r>
          <a:r>
            <a:rPr lang="de-DE" sz="1100" kern="1200" dirty="0" err="1"/>
            <a:t>with</a:t>
          </a:r>
          <a:r>
            <a:rPr lang="de-DE" sz="1100" kern="1200" dirty="0"/>
            <a:t> </a:t>
          </a:r>
          <a:r>
            <a:rPr lang="de-DE" sz="1100" kern="1200" dirty="0" err="1"/>
            <a:t>master</a:t>
          </a:r>
          <a:r>
            <a:rPr lang="de-DE" sz="1100" kern="1200" dirty="0"/>
            <a:t> </a:t>
          </a:r>
          <a:r>
            <a:rPr lang="de-DE" sz="1100" kern="1200" dirty="0" err="1"/>
            <a:t>data</a:t>
          </a:r>
          <a:r>
            <a:rPr lang="de-DE" sz="1100" kern="1200" dirty="0"/>
            <a:t> </a:t>
          </a:r>
          <a:r>
            <a:rPr lang="de-DE" sz="1100" kern="1200" dirty="0" err="1"/>
            <a:t>of</a:t>
          </a:r>
          <a:r>
            <a:rPr lang="de-DE" sz="1100" kern="1200" dirty="0"/>
            <a:t> </a:t>
          </a:r>
          <a:r>
            <a:rPr lang="de-DE" sz="1100" kern="1200" dirty="0" err="1"/>
            <a:t>operators</a:t>
          </a:r>
          <a:endParaRPr lang="de-DE" sz="1100" kern="1200" dirty="0"/>
        </a:p>
        <a:p>
          <a:pPr marL="57150" lvl="1" indent="-57150" algn="l" defTabSz="488950">
            <a:lnSpc>
              <a:spcPct val="90000"/>
            </a:lnSpc>
            <a:spcBef>
              <a:spcPct val="0"/>
            </a:spcBef>
            <a:spcAft>
              <a:spcPct val="15000"/>
            </a:spcAft>
            <a:buChar char="•"/>
          </a:pPr>
          <a:r>
            <a:rPr lang="de-DE" sz="1100" kern="1200" dirty="0"/>
            <a:t>Operator-accounts </a:t>
          </a:r>
          <a:r>
            <a:rPr lang="de-DE" sz="1100" kern="1200" dirty="0" err="1"/>
            <a:t>are</a:t>
          </a:r>
          <a:r>
            <a:rPr lang="de-DE" sz="1100" kern="1200" dirty="0"/>
            <a:t> </a:t>
          </a:r>
          <a:r>
            <a:rPr lang="de-DE" sz="1100" kern="1200" dirty="0" err="1"/>
            <a:t>created</a:t>
          </a:r>
          <a:r>
            <a:rPr lang="de-DE" sz="1100" kern="1200" dirty="0"/>
            <a:t> &amp; </a:t>
          </a:r>
          <a:r>
            <a:rPr lang="de-DE" sz="1100" kern="1200" dirty="0" err="1"/>
            <a:t>contracts</a:t>
          </a:r>
          <a:r>
            <a:rPr lang="de-DE" sz="1100" kern="1200" dirty="0"/>
            <a:t> </a:t>
          </a:r>
          <a:r>
            <a:rPr lang="de-DE" sz="1100" kern="1200" dirty="0" err="1"/>
            <a:t>are</a:t>
          </a:r>
          <a:r>
            <a:rPr lang="de-DE" sz="1100" kern="1200" dirty="0"/>
            <a:t> </a:t>
          </a:r>
          <a:r>
            <a:rPr lang="de-DE" sz="1100" kern="1200" dirty="0" err="1"/>
            <a:t>signed</a:t>
          </a:r>
          <a:r>
            <a:rPr lang="de-DE" sz="1100" kern="1200" dirty="0"/>
            <a:t> </a:t>
          </a:r>
          <a:r>
            <a:rPr lang="de-DE" sz="1100" kern="1200" dirty="0" err="1"/>
            <a:t>automatically</a:t>
          </a:r>
          <a:endParaRPr lang="de-DE" sz="1100" kern="1200" dirty="0"/>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Dealer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en-US" sz="1100" b="0" i="0" kern="1200" dirty="0"/>
            <a:t>Receives an email with the signed operator-contract</a:t>
          </a:r>
          <a:endParaRPr lang="de-DE" sz="1100" kern="1200" dirty="0"/>
        </a:p>
        <a:p>
          <a:pPr marL="57150" lvl="1" indent="-57150" algn="l" defTabSz="488950">
            <a:lnSpc>
              <a:spcPct val="90000"/>
            </a:lnSpc>
            <a:spcBef>
              <a:spcPct val="0"/>
            </a:spcBef>
            <a:spcAft>
              <a:spcPct val="15000"/>
            </a:spcAft>
            <a:buChar char="•"/>
          </a:pPr>
          <a:endParaRPr lang="de-DE" sz="11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Operator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fld id="{61AF461F-FA3E-4B20-BA73-9F2405A0ACC9}" type="datetime1">
              <a:rPr lang="de-AT" smtClean="0"/>
              <a:t>19.05.2021</a:t>
            </a:fld>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48.899"/>
    </inkml:context>
    <inkml:brush xml:id="br0">
      <inkml:brushProperty name="width" value="0.1" units="cm"/>
      <inkml:brushProperty name="height" value="0.1" units="cm"/>
    </inkml:brush>
  </inkml:definitions>
  <inkml:trace contextRef="#ctx0" brushRef="#br0">816 665 15999,'-46'18'462,"1"3"-1,0 2 0,2 1 1,1 3-1,1 1 0,-51 46 1,39-23-248,3 1 0,2 2 0,2 3 0,3 2 0,2 1 0,-54 109 0,79-134-86,2 1-1,1 1 0,2 0 1,2 1-1,1 0 1,2 0-1,1 1 1,2 0-1,2-1 0,7 67 1,0-58-114,2-1 0,2 0 0,2-1 1,1 0-1,3-1 0,2 0 0,2-2 0,38 62 0,-31-64 25,2-1-1,2-1 0,1-2 0,2-2 0,69 56 0,-41-45 45,2-2 1,133 66-1,-132-80-83,0-3 0,2-3 0,1-3 0,110 18 0,-88-26 0,1-4 0,0-4 0,99-8 0,-96-4-2,-2-5 1,0-3-1,0-5 0,-2-3 0,120-50 0,-141 43 0,95-58 0,57-54 16,-150 96-13,176-125 18,-195 131-8,-1-2 1,67-75-1,-42 27 102,-3-3 0,97-168 0,-149 224-34,-1-1 0,-2-1-1,-2-1 1,20-77 0,-30 90-40,-2 0 0,0-1 0,-2 0 0,-1 0 0,-2 0-1,0 0 1,-2 1 0,-8-36 0,1 26 9,-2 0-1,-1 1 0,-3 0 1,0 1-1,-2 1 0,-2 1 1,-1 0-1,-51-59 1,30 46 4,-2 2 1,-1 3 0,-3 1-1,-1 3 1,-55-33 0,6 13 3,-2 4 1,-132-49 0,102 54-122,-200-45 1,209 68 76,-1 6 0,-164-7 0,200 25-44,1 4 0,-1 4 0,1 3 0,-103 26 0,90-9-425,1 4-1,2 4 1,2 4 0,1 5-1,-155 97 1,217-120-268,1 1 0,-52 49-1,-94 128-6462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7.076"/>
    </inkml:context>
    <inkml:brush xml:id="br0">
      <inkml:brushProperty name="width" value="0.1" units="cm"/>
      <inkml:brushProperty name="height" value="0.1" units="cm"/>
    </inkml:brush>
  </inkml:definitions>
  <inkml:trace contextRef="#ctx0" brushRef="#br0">10 169 18175,'0'0'388,"0"0"-85,2 0-84,4-1-204,0 0 1,0 0 0,0 0 0,-1 0 0,1-1 0,-1 0 0,1-1 0,-1 1-1,1-1 1,5-4 0,4-3-6,0-1-1,15-14 0,-25 20 34,-1 0 1,1 0-1,5-6 0,-10 10-32,1-1 0,0 1 1,0 0-1,-1 0 0,1 0 0,0 0 0,-1 0 0,1-1 0,-1 1 0,0 0 0,1 0 0,-1-1 0,0 1 0,0 0 0,0-1 0,0 1 0,0 0 0,0-1 1,0 1-1,0 0 0,0-1 0,-1 1 0,0-2 0,0 0 105,-1 1 1,0-1-1,-1 0 1,1 1-1,0-1 1,-1 1-1,0 0 1,1-1-1,-1 1 1,0 1-1,0-1 1,0 0-1,0 1 1,-1-1 0,1 1-1,-7-1 1,4 0-38,1 1 0,-1 1 0,0-1 0,0 1 0,0 0 1,1 0-1,-1 1 0,-10 1 0,13-1-278,0 1 0,0-1 0,0 0-1,1 1 1,-1-1 0,0 1 0,1 0-1,-1 0 1,1 0 0,-3 3 0,-6 5-2499,-1-2-3825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8.245"/>
    </inkml:context>
    <inkml:brush xml:id="br0">
      <inkml:brushProperty name="width" value="0.1" units="cm"/>
      <inkml:brushProperty name="height" value="0.1" units="cm"/>
    </inkml:brush>
  </inkml:definitions>
  <inkml:trace contextRef="#ctx0" brushRef="#br0">0 258 13567,'44'-29'1276,"2"2"-1,80-34 1,103-25-233,-187 72-954,1 3 0,0 1 0,1 2 0,0 3 0,0 1 1,0 2-1,1 2 0,77 9 0,165 33-25,-277-40-56,1 0 0,-1 0 0,-1 0 0,1 1 0,0 1 0,15 7 0,-20-7-14,1-1 0,-1 1 0,0 0 0,0 0 0,-1 1 0,1-1 0,-1 1 0,0 0 0,0 1 0,-1-1 0,6 11 0,23 63-2208,-22-52-442,-9-24 434,-1-3-2454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2.269"/>
    </inkml:context>
    <inkml:brush xml:id="br0">
      <inkml:brushProperty name="width" value="0.1" units="cm"/>
      <inkml:brushProperty name="height" value="0.1" units="cm"/>
    </inkml:brush>
  </inkml:definitions>
  <inkml:trace contextRef="#ctx0" brushRef="#br0">571 760 10495,'-73'51'1244,"-22"16"1099,52-32-1274,10-10-80,1 2-1,-39 42 1,51-44-703,1 0 0,2 1 0,0 1 0,2 0 0,-21 52 0,14-18 123,-25 112 0,36-120-306,3 0-1,2 0 0,2 0 1,2 1-1,3 0 0,2-1 1,2 1-1,3-1 1,2 0-1,3-1 0,1-1 1,3 0-1,47 97 0,-51-125-101,0 0 0,2-1-1,0-1 1,2 0-1,0-2 1,1 0-1,1 0 1,1-2 0,1 0-1,0-2 1,1 0-1,1-1 1,0-2-1,0 0 1,1-1-1,1-2 1,0 0 0,49 9-1,-12-9 55,0-3 0,70-2 0,-47-2-4,-44-1-27,-1-1-1,0-2 1,0-2-1,63-14 0,15-18 14,161-71 0,-237 89-36,9-4 12,-2-2-1,0-3 0,-2-1 1,-1-3-1,51-43 1,150-171 455,-164 156-272,-54 59-153,-2-2 0,-1-1 0,-1-1 1,-2-1-1,-1-1 0,-2 0 0,-2-2 0,-1 0 1,15-54-1,-22 52-3,-1 0-1,-3-1 1,-1 1 0,-2-1 0,-1 0-1,-3 0 1,-1 0 0,-2 0 0,-1 1 0,-3 0-1,-18-59 1,0 21 36,-3 2-1,-4 0 0,-3 3 1,-3 0-1,-3 3 1,-55-69-1,70 105-43,-1 2 1,-2 2-1,-1 0 0,-1 2 1,-1 2-1,-2 0 0,-1 3 1,0 1-1,-2 1 0,-1 3 1,-67-24-1,57 27-25,-1 2 1,-1 3-1,0 1 0,0 3 1,0 2-1,0 2 0,-1 3 1,1 2-1,-72 12 0,54-2-100,1 3-1,0 3 0,2 3 0,0 2 0,2 4 0,1 2 0,1 3 0,-99 71 0,96-53-548,3 3 1,-87 98-1,133-135 194,2 2 0,0-1 1,1 2-1,-14 27 0,-65 171-6932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3.362"/>
    </inkml:context>
    <inkml:brush xml:id="br0">
      <inkml:brushProperty name="width" value="0.1" units="cm"/>
      <inkml:brushProperty name="height" value="0.1" units="cm"/>
    </inkml:brush>
  </inkml:definitions>
  <inkml:trace contextRef="#ctx0" brushRef="#br0">0 1 11135,'0'0'738,"0"0"104,0 0 44,0 0-44,0 0-215,0 0-92,0 0-21,3 1-23,6 5-219,-1 1 0,0-1 0,0 2 0,0-1 0,7 10-1,32 47 1086,-19-25-748,-4-6-172,39 48-9,-54-71-437,1 0 1,0-1 0,0 0-1,0-1 1,17 11 0,-24-18 77,-3-1-1,0 0 2,0 0-58,1 1 0,0-1 1,0 1-1,0-1 1,0 0-1,0 1 1,0-1-1,0 0 0,0 0 1,0 0-1,0 0 1,1 0-1,0 0 13,-2 0-17,1 1 0,0-1 0,-1 0 0,1 0 1,0 0-1,-1 0 0,1 0 0,0 0 0,-1 0 0,1 0 0,0 0 0,-1 0 0,1 0 0,0 0 0,-1 0 0,2-1 1,5 0 237,-12-13-326,-9-14-1682,3 12-5404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4.081"/>
    </inkml:context>
    <inkml:brush xml:id="br0">
      <inkml:brushProperty name="width" value="0.1" units="cm"/>
      <inkml:brushProperty name="height" value="0.1" units="cm"/>
    </inkml:brush>
  </inkml:definitions>
  <inkml:trace contextRef="#ctx0" brushRef="#br0">0 298 10623,'0'0'870,"0"0"122,0 0 52,0 0-38,0 0-198,2-2-82,14-12-16,1 1 1,1 0 0,33-18-1,-26 16-366,32-23 0,-6-2 84,59-34 0,-104 70-391,0 0-1,0 0 1,-1 0 0,1-1-1,7-9 1,8-7 229,-19 19-409,-2 2-65,0 0-1339,0 0-5297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5.033"/>
    </inkml:context>
    <inkml:brush xml:id="br0">
      <inkml:brushProperty name="width" value="0.1" units="cm"/>
      <inkml:brushProperty name="height" value="0.1" units="cm"/>
    </inkml:brush>
  </inkml:definitions>
  <inkml:trace contextRef="#ctx0" brushRef="#br0">0 402 14207,'2'-2'630,"7"-9"136,1 1 1,14-12-1,6-5-17,5-4-145,2 1-1,76-47 1,-49 35-285,-35 24-144,1 1-1,36-15 1,66-21-36,-118 48-171,5-1 134,1 1-1,34-6 1,-28 8-85,-21 4-18,1 1 1,1-1 42,0 0-1,0 1 0,0 0 1,0 0-1,0 1 0,0 0 1,0 0-1,-1 1 0,0-1 1,1 1-1,-2 1 0,1-1 1,0 1-1,-1 0 0,0 0 1,5 8-1,5 7 146,0 2-1,-2 0 1,14 31 0,4 8-90,20 35 31,-49-94-75,-2-2 11,0 0 0,0 0-59,0 0 0,1 0 0,-1 0 1,0 0-1,1 0 0,-1 0 0,0 1 0,0-1 0,1 0 0,-1 0 0,0 0 0,1 0 1,-1 0-1,0 1 0,0-1 0,1 0 0,-1 0 0,0 0 0,0 1 0,1-1 0,-1 0 1,0 0-1,0 1 0,1-1 0,-1 1-17,0-1 0,0 0 0,0 0 0,0 1 0,1-1 1,-1 0-1,0 0 0,0 1 0,1-1 0,-1 0 0,0 0 0,0 0 0,1 0 1,-1 1-1,0-1 0,1 0 0,-1 0 0,0 0 0,1 0 0,-1 0 0,0 0 0,0 0 1,1 0-1,0 0 0,0-2-552,1-2 293,0 0 0,0 0 0,-1 0 0,1 0 1,-1 0-1,0 0 0,0 0 0,-1 0 0,1 0 0,-1-1 1,0 1-1,0 0 0,0 0 0,-2-9 0,0-6-2123,2 0-3488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7.049"/>
    </inkml:context>
    <inkml:brush xml:id="br0">
      <inkml:brushProperty name="width" value="0.1" units="cm"/>
      <inkml:brushProperty name="height" value="0.1" units="cm"/>
    </inkml:brush>
  </inkml:definitions>
  <inkml:trace contextRef="#ctx0" brushRef="#br0">30 0 9343,'0'0'763,"0"0"110,0 0 45,0 0-73,0 0-340,0 0-149,0 0-32,0 0-16,0 0-52,0 3-28,-4 47 387,4-47-550,1 0-11,6 28-28,4-2 150,-10-26-80,-1-3-5,0 0-22,0 0-65,1 0 0,-1 0-1,0 0 1,0 0 0,1 0-1,-1 0 1,0 0 0,1 0-1,-1 0 1,0 0 0,0 0-1,1 1 1,-1-1 0,0 0-1,0 0 1,0 0 0,1 0-1,-1 1 1,0-1 0,0 0-1,1 0 1,-1 0 0,0 1-1,0-1 1,0 0 0,0 1-2,1-1 1,-1 0 0,0 1 0,0-1 0,1 0 0,-1 1 0,0-1-1,0 0 1,1 0 0,-1 0 0,0 1 0,1-1 0,-1 0 0,0 0 0,1 0-1,-1 0 1,0 1 0,1-1 0,-1 0 0,1 0 0,-1 0 0,0 0 0,1 0-1,-1 0 1,0 0 0,1 0 0,-1 0 0,1 0 0,0-1 0,25-4 18,-25 5-7,0-1 0,1 0 0,-1 1 0,0-1 0,0 0 0,-1 0 0,1 0 0,0 0 0,0 0 0,0 0 0,-1 0 0,1 0 0,0 0 1,-1 0-1,1-1 0,-1 1 0,1 0 0,-1 0 0,0-1 0,1 0 0,-1 0 0,0 1-17,1 0 0,-1 0-1,0 0 1,0-1 0,0 1 0,0 0-1,-1 0 1,1 0 0,0 0 0,0-1-1,-1 1 1,1 0 0,-1 0-1,1 0 1,-1 0 0,1 0 0,-1 0-1,1 0 1,-1 0 0,0 0 0,-1-1-1,1 1 11,-1-1-1,0 0 1,0 1-1,0-1 1,0 1 0,0 0-1,0-1 1,0 1-1,-1 0 1,-2-1-1,-7 0 48,-2 2-58,0 4-55,4 2 59,1 3 157,8-7-119,-1 0 88,2-2-7,0 0-39,1 3-25,7 9-45,5-4-10,-8-5 0,-1-1 0,19-1 0,-7-1 0,-3-1-14,-8 0-56,5-3 2,-8 3 30,-2 1 96,0 0 10,-2 0-4,-3 0-45,1 0 0,0 0-1,0 1 1,0-1 0,0 1 0,0 0-1,-6 2 1,-7 1 215,15-3-170,-4 4-25,4-3-98,2-2-9,0 0 26,3-1 74,7 0-32,-7 1-28,-3 0 86,0 0 10,0 0 2,0 0 20,0 0 6,0-1-74,-1-1 1,1 1-1,-1 0 0,1 0 0,-1 0 1,1 0-1,-1 0 0,0 0 0,1 0 1,-1 0-1,0 0 0,0 0 0,0 0 1,0 0-1,0 1 0,0-1 0,0 0 0,0 1 1,0-1-1,0 1 0,-2-2 0,-21-6 243,23 8-251,-3-2 82,-4-2-30,6 3-154,2 1-160,0 0-59,2-1-1142,10-6-4525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8.370"/>
    </inkml:context>
    <inkml:brush xml:id="br0">
      <inkml:brushProperty name="width" value="0.1" units="cm"/>
      <inkml:brushProperty name="height" value="0.1" units="cm"/>
    </inkml:brush>
  </inkml:definitions>
  <inkml:trace contextRef="#ctx0" brushRef="#br0">118 10 13311,'0'0'447,"-1"1"62,0 0-437,0 0 54,0 0 0,0 0 1,0 0-1,0 0 1,0 0-1,0 0 1,1 0-1,-1 1 1,1-1-1,-1 0 0,1 0 1,-1 3-1,0-2-77,1-1 0,1 1 0,-1 0 0,0 0 0,0-1 0,1 1 0,-1 0-1,1 0 1,-1-1 0,1 1 0,0 0 0,0-1 0,-1 1 0,1-1 0,0 1 0,1-1-1,-1 1 1,2 1 0,-2-2-37,1 1 1,0-1-1,1 1 0,-1-1 0,0 0 0,0 0 0,0 0 1,1 0-1,4 1 0,-3 0 5,-3-2-14,0 0-1,0 0 1,-1 0 0,1 1-1,0-1 1,0 0 0,-1 0-1,1 0 1,0 0 0,0 0-1,-1-1 1,1 1 0,0 0-1,0 0 1,-1 0 0,1-1-1,0 1 1,1-1 0,1 0-1,3 0-2,20-5 15,0-8 122,-23 10-73,-1-7-25,4 3-133,-6 8 92,0 0-1,0 0 1,1-1 0,-1 1 0,0 0-1,0 0 1,0-1 0,1 1 0,-1 0 0,0 0-1,0-1 1,0 1 0,0 0 0,0 0-1,1-1 1,-1 1 0,0 0 0,0-1 0,0 1-1,0 0 1,0 0 0,0-1 0,0 1-1,0 0 1,0-1 0,0 1 0,0 0-1,0 0 1,0-1 0,0 1 0,-1-1 0,1 1 11,0-1 0,0 0 0,0 1 0,0-1 0,0 1 0,0-1 0,0 0 0,0 1 0,-1-1 0,1 1 0,0-1 1,0 0-1,-1 1 0,1-1 0,0 1 0,-1-1 0,1 1 0,-1-1 0,1 1 0,-1-1 0,-1 0 10,0 0-1,0 1 1,0-1 0,1 1-1,-1-1 1,0 1 0,0 0-1,0-1 1,0 1-1,0 0 1,0 0 0,0 1-1,0-1 1,0 0 0,-3 1-1,2 0 4,-2 0 6,-2 1 81,-12 12-54,16-12-4,0 0 0,0 0-1,0 1 1,0-1 0,-4 6-1,5-5 110,2-1-38,0 0-127,1-1 1,-1 0-1,0 0 1,0 1-1,0-1 1,1 0-1,-1 0 1,1 0-1,-1 1 1,1-1-1,-1 0 1,1 0-1,0 0 1,-1 0-1,1 0 1,0 0-1,0 0 1,0 0-1,0 0 1,0 0-1,0-1 1,0 1-1,1 1 1,17 4 15,-13-6-12,-1-1 1,14 1-53,1-2 68,-15-2 3,-2 2-8,10-6 0,9-9 1,-20 16 42,-3-2 1,0 1-46,1 0 1,-1 0 0,0 0-1,0 0 1,-1 0 0,1 0-1,0 1 1,-1-1 0,1 0-1,-1 1 1,1-1 0,-1 1-1,0-1 1,0 1 0,-3-2-1,1 1-16,0 0 0,0 0 0,0 1-1,0-1 1,0 1 0,-1 0 0,1 0-1,0 0 1,-1 1 0,1 0 0,0-1-1,-1 2 1,1-1 0,-1 0 0,-7 3 0,6-1-4,1 0 1,-1 1 0,1-1 0,-1 1-1,1 0 1,0 1 0,0 0-1,1-1 1,-1 1 0,1 1 0,0-1-1,0 1 1,-6 8 0,9-12 2,1 0 1,-1-1 0,1 1-1,0 0 1,-1-1-1,1 1 1,-1 0-1,1-1 1,0 1 0,0 0-1,-1 0 1,1 0-1,0-1 1,0 1-1,0 1 1,0 1-14,-1 0-44,1-3 28,0 0 96,4 0-10,0 1 0,1 0-1,-1 0 1,6 3 0,-6-2-27,4 0 54,-7-2-75,0 1 0,-1-1 0,1 0 0,0 1 0,0-1 0,0 0 0,0 0 0,0 0 0,0 0 0,0 0 0,0 0 0,-1 0 0,1 0 0,1-1 0,3-1-78,-1 0 0,1 0 0,-1-1 0,7-4 1,1-2 55,-4 1 36,-6 7 50,-2 1 2,-12-8 62,9 7-129,-1 0 0,1 0-1,0 0 1,0 0 0,-1 0 0,1 1-1,0 0 1,-1-1 0,1 1-1,0 0 1,-1 1 0,-5 0 0,-1 2-49,0 0 1,-17 8 0,-7 2 115,24-9-60,-7 2-2,13-3-4,-8 7 0,3-2 11,23-3 53,3-5-11,-3-2-53,0 0 0,-1-1 0,27-8 0,-38 10-42,-1-2 74,2-6-11,-3 9-20,0 0 0,0 0 0,0 0 0,0 0 0,0-1 0,0 1 0,0 0 0,0 0 0,0 0 0,0 0 0,0 0 0,0 0 0,0 0 0,0 0 0,0 0 0,0 0 0,0-1 0,0 1 0,0 0 0,0 0 0,0 0 0,0 0 0,0 0 0,0 0 1,0 0-1,0 0 0,0 0 0,0 0 0,0-1 0,0 1 0,0 0 0,-1 0 0,1 0 0,0 0 0,0 0 0,0 0 0,0 0 0,0 0 0,0 0 0,0 0 0,0 0 0,0 0 0,0 0 0,0 0 0,0 0 0,-1 0 0,1 0 0,0 0 0,0 0 0,0 0 0,0 0 0,-6-3-465,4 2 568,0 0 1,0 0 0,-1 0-1,1 0 1,0 1 0,0-1-1,-3 0 1,-25 0-6202,30 1 1261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9.988"/>
    </inkml:context>
    <inkml:brush xml:id="br0">
      <inkml:brushProperty name="width" value="0.1" units="cm"/>
      <inkml:brushProperty name="height" value="0.1" units="cm"/>
    </inkml:brush>
  </inkml:definitions>
  <inkml:trace contextRef="#ctx0" brushRef="#br0">0 93 8191,'0'0'738,"0"0"104,0 0 44,0 0-56,0 0-267,0 0-120,0 0-25,0 0-35,0 0-142,0 0-66,0 0-14,0 3-1,1 14 126,0 0-1,7 29 0,-8-45-287,1 1 0,0 0 0,-1-1 0,1 1 0,0-1 0,0 1 0,0-1 0,0 1 0,1-1 0,-1 0 0,0 1 0,1-1 0,-1 0 0,0 0 0,1 0 0,2 1 0,-3-1 27,1 1 44,5 0 28,-7-2-93,0 0-1,1 1 1,-1-1 0,1 0-1,-1 0 1,0 0 0,1 1-1,-1-1 1,1 0 0,-1 0-1,1 0 1,-1 0 0,0 0-1,1 0 1,-1 0 0,1 0-1,-1 0 1,1 0 0,-1 0 0,1 0-1,-1 0 1,1-1 0,-1 1-1,0 0 1,1 0 0,0-1-1,1 0 2,5-2 49,1-1 1,-1 0-1,0 0 0,-1-1 0,1 0 0,-1 0 0,8-8 0,-1-4-44,-12 12-15,0 1-4,2-8-39,-3 7 76,-7-16-18,5 17-10,-7-6 15,7 8 31,0 1 0,-1-1 0,0 1-1,1 0 1,-1-1 0,0 1 0,1 0 0,-1 1 0,0-1 0,0 0 0,0 1-1,0-1 1,0 1 0,0 0 0,0 0 0,0 1 0,0-1 0,0 0 0,0 1-1,1 0 1,-6 1 0,6-1 32,-1 0-1,1 0 1,0 0 0,0 0-1,0 0 1,0 1 0,-3 2-1,0-1 57,3-1-11,2-2-120,0 0 0,0 0 0,1 0 0,-1 1 0,0-1 1,0 0-1,0 0 0,0 0 0,0 0 0,0 0 1,0 1-1,0-1 0,0 0 0,0 0 0,0 0 0,0 0 1,0 1-1,0-1 0,0 0 0,0 0 0,-1 0 0,1 0 1,0 1-1,0-1 0,0 0 0,0 0 0,0 0 1,0 0-1,0 0 0,0 0 0,0 1 0,-1-1 0,1 0 1,0 0-1,0 0 0,0 0 0,0 0 0,0 0 0,-1 0 1,1 0-1,0 0 0,0 0 0,0 0 0,-4 3 16,2 16 184,2-19-202,0 0 1,0 1 0,0-1-1,0 0 1,0 0-1,0 0 1,0 0-1,0 1 1,0-1 0,0 0-1,0 0 1,0 0-1,0 0 1,0 0-1,1 1 1,-1-1-1,0 0 1,0 0 0,0 0-1,0 0 1,0 0-1,0 0 1,0 1-1,0-1 1,1 0 0,-1 0-1,0 0 1,0 0-1,0 0 1,0 0-1,0 0 1,0 0-1,1 0 1,-1 0 0,13 8-6,2-1-40,-11-6 42,0-1 1,-1 1-1,1-1 0,0 0 1,0 0-1,0-1 1,0 1-1,0-1 1,-1 0-1,1 0 1,5-2-1,-1 0 3,-1-1 0,1 0 0,13-9 0,-16 10 75,-1-1-44,6-12 79,-10 15-96,0 1 1,0-1-1,0 0 1,0 1-1,0-1 1,0 0 0,0 1-1,0-1 1,0 1-1,0-1 1,0 0-1,-1 1 1,1-1 0,0 0-1,0 1 1,-1-1-1,1 1 1,0-1 0,-1 1-1,1-1 1,-1 0-1,-2-3 177,-5-4-32,-4 0-138,-7-2-40,15 10 47,1 0-10,-1 0 49,-13 2-2,13 1-79,3-1 10,-3 1-56,-3 8 44,7-9 10,-1 0 0,0 0-1,1 0 1,0 0 0,-1 0 0,1 0-1,0 0 1,0 0 0,0 0 0,0 2-1,1 1-13,0-1 0,0 1 0,1-1 0,-1 0 0,1 0-1,5 8 1,-4-8-34,9 4 53,4 0 43,0-5-33,0-6 1,-1-4 42,3-5 59,-16 9-83,-1 0 4,0 2-22,0 0-1,-1 1 1,1-1 0,-1 0 0,1 0 0,-1 0 0,1 0 0,-1 1 0,0-1 0,1 0 0,-1 0 0,0 0 0,0 0 0,1-1 0,-1-2 19,2-10 50,-6 0-64,4 11-12,-3-2-10,-12-7 79,2 5-18,-1 3-45,9 2-8,0 2-1,-15 3-18,16-3-36,0 1-31,-12 9 41,13-7 75,-3 5-32,6-3-43,7 7 32,-6-10 14,1-1 0,0 1 0,0-1 0,0 0 0,0 1 0,0-1 0,0 0 0,0 0 0,0 0 0,0 0 0,0 0 0,0-1 0,4 1 0,29 2 22,-33-3-28,21-1 4,-17-1 2,-1-1 4,11-2 46,-3-1 1,-13 5-54,0 1 1,1 0-1,-1-1 1,1 1-1,-1-1 1,0 1-1,1-1 1,-1 1-1,0-1 1,0 1-1,1-1 1,-1 1-1,0-1 1,0 0 0,0 1-1,0-1 1,0 1-1,1-1 1,-1 0-1,-1 0 6,1-1 0,0 1-1,-1 0 1,1 0 0,-1 0 0,1-1-1,-1 1 1,0 0 0,1 0-1,-1 0 1,0 0 0,0 0 0,0 0-1,0 0 1,0 1 0,0-1-1,0 0 1,0 0 0,0 1 0,0-1-1,0 1 1,0-1 0,0 1-1,-1-1 1,1 1 0,0 0 0,0-1-1,-1 1 1,0 0 0,-7-1 59,0 0 1,0 0-1,-10 2 1,9-1-28,-2-1 45,9 1-67,-1-1-1,1 1 1,-1 0 0,1 1 0,-1-1-1,1 1 1,-1-1 0,1 1 0,0 0-1,-7 3 1,-5 2 48,3-3 0,8 0-10,-1 5-58,4-8 2,1 0 1,0 0 0,0 0 0,0 0 0,0 0-1,0 0 1,0 0 0,0 0 0,0 1 0,0-1-1,0 0 1,0 0 0,0 0 0,0 0 0,0 0-1,0 0 1,0 0 0,0 0 0,0 0 0,0 0-1,0 1 1,0-1 0,0 0 0,0 0 0,0 0-1,0 0 1,0 0 0,0 0 0,0 0 0,0 0-1,0 0 1,0 0 0,0 1 0,0-1 0,0 0-1,0 0 1,0 0 0,0 0 0,0 0 0,0 0 0,0 0-1,0 0 1,1 0 0,-1 0 0,0 0 0,0 0-1,0 0 1,0 0 0,0 0 0,0 0 0,0 0-1,0 0 1,0 0 0,0 1 0,1-1 0,-1 0-1,0 0 1,3 2-22,10 5-75,2-3 87,1-2 11,2-2 11,-2-4 32,-2-2-33,-3-6-10,-9 9 8,0-1-1,0 1 1,0-1-1,-1 1 1,1-1-1,-1 0 0,0 0 1,0 1-1,0-6 1,-1 7 45,-7-10 22,7 11-69,-1 0 1,0 0-1,0 0 0,1 0 1,-1 0-1,0 0 0,0 1 1,0-1-1,0 0 1,0 0-1,0 1 0,0-1 1,0 1-1,-1-1 0,1 1 1,0-1-1,0 1 0,0-1 1,-1 1-1,1 0 1,0 0-1,0 0 0,-1 0 1,-1 0-1,1 0-16,0 0 0,1 1 0,-1-1 0,0 0 0,1 1 0,-1-1 0,0 1 0,1 0 1,-1 0-1,1-1 0,-1 1 0,1 0 0,0 0 0,-1 0 0,-1 2 0,2-2 9,0 0-1,-1 1 1,1-1 0,0 1-1,0-1 1,-1 1 0,1-1 0,0 1-1,1 0 1,-3 3 0,2-2-6,0 0-47,3 15-74,4 6 64,-3-19 70,0-1-1,10 17 47,-9-17-55,1 0-3,37 46-876,-40-49 715,-1 0 0,1 0 0,0 1 1,0-1-1,0 0 0,0-1 0,0 1 0,0 0 0,0-1 0,0 1 0,0-1 0,1 1 0,3-1 0,-3 0-340,0 1-2406,-1-4-742,7-13 31,0-5 688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0.912"/>
    </inkml:context>
    <inkml:brush xml:id="br0">
      <inkml:brushProperty name="width" value="0.1" units="cm"/>
      <inkml:brushProperty name="height" value="0.1" units="cm"/>
    </inkml:brush>
  </inkml:definitions>
  <inkml:trace contextRef="#ctx0" brushRef="#br0">34 22 11263,'0'13'283,"1"24"777,0-35-897,-1 0-1,1 0 1,-1 0-1,1 0 1,0 0-1,0 0 1,2 3-1,1 1 363,-3-3-313,1-1-52,-1-1-141,-1 0 0,1 1 0,0-1 0,0 0 0,0 0 0,0 0 0,1 0 0,-1 0 0,0-1 0,0 1 0,0 0 0,1 0 0,-1-1 0,0 1 0,3 0 0,-3-1-14,0 0 1,1 0-1,-1 0 1,0 0-1,1 0 1,-1 0-1,0 0 0,0 0 1,1-1-1,-1 1 1,0 0-1,2-2 1,0 1-5,1-1-1,-1 0 1,0 0 0,0-1 0,0 1-1,3-4 1,-4 4 3,-1 1 0,1 0 0,-1-1 0,0 1 0,0-1-1,1 0 1,-1 1 0,-1-1 0,1 0 0,0 0 0,0 0 0,0 1 0,-1-1-1,1 0 1,-1 0 0,0-2 0,0 0 0,0 0 1,-1 1-1,0-1 0,0 0 0,0 1 1,0-1-1,-1 1 0,1-1 1,-1 1-1,0 0 0,-3-5 1,-4-2-48,7 9 56,1 0 1,-1 0-1,0 1 0,0-1 1,1 0-1,-1 1 0,0-1 0,0 1 1,0-1-1,0 1 0,0 0 1,0 0-1,0 0 0,0 0 1,0 0-1,0 1 0,0-1 1,0 0-1,0 1 0,1-1 1,-1 1-1,0 0 0,0 0 0,0 0 1,-1 1-1,-1 0 86,0-1-26,1 1 0,0 0-1,0 0 1,0 1 0,0-1-1,1 1 1,-1-1 0,1 1-1,-1 0 1,1 0 0,-2 4-1,2-5 163,1 0-91,-2 2-92,-3 6-6,6-7-8,-1 0 0,1 0 0,0 0 0,0 0 0,0 0 0,1 6 0,-1-6 27,3-2-1,1 2-44,0 0-1,1 0 1,-1 0-1,1-1 0,0 0 1,-1 0-1,1 0 1,0 0-1,0-1 1,1 0-1,-1 0 1,0-1-1,0 1 1,0-1-1,1 0 0,9-1 1,10-3 59,-20 1-65,-1 0 0,10-5-4,3-4 0,-14 6 14,-1 2-4,0 1 2,-1 3 0,-1 0-1,0 0 1,0-1-1,1 1 1,-1 0 0,0 0-1,0 0 1,0-1 0,0 1-1,1 0 1,-1 0-1,0-1 1,0 1 0,0 0-1,0 0 1,0-1-1,0 1 1,1 0 0,-1 0-1,0-1 1,0 1-1,0 0 1,0 0 0,0-1-1,0 1 1,0 0-1,0-1 1,0 1 0,0 0-1,-1 0 1,1-1 0,0 1-1,0-1 1,-2 0 12,0 0 1,0-1 0,-1 1-1,1 0 1,0 0 0,-1 0 0,1 1-1,-3-2 1,-21-2-35,24 4-103,2 0-3,-2 0-133,-6 4-240,4-4-2963,4 0-2016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58.054"/>
    </inkml:context>
    <inkml:brush xml:id="br0">
      <inkml:brushProperty name="width" value="0.1" units="cm"/>
      <inkml:brushProperty name="height" value="0.1" units="cm"/>
    </inkml:brush>
  </inkml:definitions>
  <inkml:trace contextRef="#ctx0" brushRef="#br0">1 680 12287,'5'13'428,"1"0"0,1-1-1,0 0 1,1 0-1,0 0 1,1-1 0,0 0-1,0-1 1,1 0 0,18 13-1,5 2 31,1-2 0,0-2 0,2-1 0,1-1 0,68 23 0,-43-22-190,1-3 0,123 16 0,-163-30-252,0-2 1,0 0-1,0-1 0,0-1 0,0-1 0,0-1 1,0-1-1,-1-1 0,1-1 0,-1-1 0,-1-1 0,1-1 1,32-20-1,-4-2 49,-1-3 0,-2-1 0,-1-3 0,47-51 0,-68 61-28,-2-2-1,-1 0 0,-1-2 1,29-59-1,47-146-12,-55 129-179,-10 14 340,-8 20-298,-21 66 90,-1 5-25,2-3 47,-3 5 33,-1 1-75,0 0-21,0 0 22,-1 2 74,-3 6-22,-2 1-10,0-3 34,5-5 138,-1 0-112,0-1 1,-1 1-1,1 0 1,0 1-1,1-1 1,-4 2-1,4-2-87,-18 11-105,0-1 1,-41 17 0,22-11 169,-110 57 261,-70 31 640,176-88-800,-2-1 0,0-2 0,-57 10 0,-106 21 248,77-15-166,53-14-110,-128 10-1,195-26-84,1 1 0,-1-1 0,0-1 0,0 0-1,-19-4 1,17 1-54,1-1 0,-1 0 0,1-1-1,1 0 1,-1-1 0,-11-10 0,19 14 43,-14-6-17,13 7 2,-3-1-12,7 2 0,-1 1 0,0-1-1,1 1 1,-1 0-1,0-1 1,1 1-1,-1 0 1,0 0 0,1-1-1,-1 1 1,0 0-1,0 0 1,1 0-1,-1 0 1,0 0-1,0 0 1,-1 0 0,-17 1-97,2-1-164,16 0 118,1 0-33,0 0-4,0 0-4,0 0-17,0 0-10,0 0-1,0 0 6,0 0 20,0 0 6,-2 2-92,-11 9 82,12-10 263,0 1 20,-3 7-60,3-4-8,3 13-244,-2-6 164,3 6 30,-1-14 16,1 0 15,17 38-206,26 39 0,-6-12-425,-10-15-2716,-10-27-2681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188"/>
    </inkml:context>
    <inkml:brush xml:id="br0">
      <inkml:brushProperty name="width" value="0.1" units="cm"/>
      <inkml:brushProperty name="height" value="0.1" units="cm"/>
    </inkml:brush>
  </inkml:definitions>
  <inkml:trace contextRef="#ctx0" brushRef="#br0">0 0 18559,'40'52'183,"-18"-21"108,1-1 0,1-2 0,45 41 0,-27-34-232,71 56-344,-90-74-51,1-2 0,1 0-1,28 11 1,-30-16-98,4 3-571,1-2 0,33 9-1,-52-18 530,0 0-1,0-1 1,0 0-1,1 0 0,-1-1 1,0 0-1,0-1 0,1 0 1,-1 0-1,0-1 1,11-3-1,13-10-3170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513"/>
    </inkml:context>
    <inkml:brush xml:id="br0">
      <inkml:brushProperty name="width" value="0.1" units="cm"/>
      <inkml:brushProperty name="height" value="0.1" units="cm"/>
    </inkml:brush>
  </inkml:definitions>
  <inkml:trace contextRef="#ctx0" brushRef="#br0">8 1 15359,'-4'28'0,"2"-10"0,1-2 0,2 4-104,5 2-24,4 0 0,0-2 0,2-2-864,2-3-184,6-3-32,6 0-3512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843"/>
    </inkml:context>
    <inkml:brush xml:id="br0">
      <inkml:brushProperty name="width" value="0.1" units="cm"/>
      <inkml:brushProperty name="height" value="0.1" units="cm"/>
    </inkml:brush>
  </inkml:definitions>
  <inkml:trace contextRef="#ctx0" brushRef="#br0">108 0 18559,'-22'16'0,"8"-4"0,0 2 0,0 4 0,0 0 0,0 0 0,-2-2-7424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7.200"/>
    </inkml:context>
    <inkml:brush xml:id="br0">
      <inkml:brushProperty name="width" value="0.1" units="cm"/>
      <inkml:brushProperty name="height" value="0.1" units="cm"/>
    </inkml:brush>
  </inkml:definitions>
  <inkml:trace contextRef="#ctx0" brushRef="#br0">0 224 17791,'22'-18'0,"-6"2"0,0-4 0,2 0 128,4 4 24,2 0 8,0 2 0,4 0-160,4 0-128,0 0 32,2-1 0,4 1-208,2 2-40,0 2-8,-2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7.529"/>
    </inkml:context>
    <inkml:brush xml:id="br0">
      <inkml:brushProperty name="width" value="0.1" units="cm"/>
      <inkml:brushProperty name="height" value="0.1" units="cm"/>
    </inkml:brush>
  </inkml:definitions>
  <inkml:trace contextRef="#ctx0" brushRef="#br0">1 176 13951,'11'-6'195,"1"0"-1,0 1 0,0 0 0,19-5 1,52-6 1669,12-4-660,-65 11-1250,315-82-4628,-306 83-334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38.161"/>
    </inkml:context>
    <inkml:brush xml:id="br0">
      <inkml:brushProperty name="width" value="0.1" units="cm"/>
      <inkml:brushProperty name="height" value="0.1" units="cm"/>
    </inkml:brush>
  </inkml:definitions>
  <inkml:trace contextRef="#ctx0" brushRef="#br0">33 76 7551,'0'0'730,"0"0"-164,0 0-71,0 0-14,0 0-1,0 0 0,0 0-21,0 0-90,2 0-38,35 14 882,-20-7-775,0-1 0,28 5 0,-39-10-396,1 0 1,-1 0-1,1-1 0,-1 0 0,1-1 0,-1 1 0,1-1 1,-1 0-1,0-1 0,1 0 0,6-3 0,-4 1-47,0-1 0,12-8 0,-16 10-28,3-4-20,-3 1 53,-5 6 7,0-1-1,-1 1 1,1-1 0,0 1-1,0-1 1,-1 1-1,1-1 1,0 1 0,0-1-1,-1 1 1,1 0 0,-1-1-1,1 1 1,0-1 0,-1 1-1,1 0 1,-1-1 0,1 1-1,-1 0 1,1 0-3,-3-2 7,0 1-1,1 0 1,-1 0-1,1 1 1,-1-1 0,0 0-1,0 1 1,1 0-1,-1 0 1,0 0-1,0 0 1,1 0-1,-1 0 1,0 1-1,0-1 1,1 1-1,-1 0 1,-4 1 0,-5 3-13,-1 1 0,-15 9 0,27-14 3,-11 6 71,1 1 0,0 0 0,-18 17 0,28-23 40,1-2 70,0 0 36,0 0 6,0 0-13,0 0-56,0 0-25,0 0-2,0 0-33,10-7-198,10-8 105,-1 0-1,0-2 1,-1 0-1,-1-1 1,17-24 0,-45 39-76,5 3 77,0 1-1,1-1 0,-1 1 1,1 0-1,-1 0 0,1 1 1,-1 0-1,1 0 0,-7 3 1,-3 3 17,-26 17 0,33-18-22,0 0 0,0 0 0,0 1 0,-9 12 0,11-11-30,3 1 64,6-1-22,7-1 1,1-6 42,-8-2-49,0-1 0,1 1 0,-1-1-1,0 0 1,0 0 0,0 0 0,0 0-1,0-1 1,-1 1 0,1-1 0,0 1-1,-1-1 1,1 0 0,-1 0 0,1 0-1,3-5 1,0-2-4,-3 1-10,-2 7-18,-4-1 143,3 1-108,0 1 0,0 0-1,0 0 1,0-1 0,0 1-1,0 0 1,0 0 0,0 0 0,-1-1-1,1 1 1,0 0 0,0 0 0,0 0-1,0 0 1,-1-1 0,1 1-1,0 0 1,0 0 0,0 0 0,-1 0-1,1 0 1,0 0 0,0 0 0,-1 0-1,1 0 1,0 0 0,0-1 0,-1 1-1,-4 0 9,-1-1 1,0 1-1,1 0 0,-1 0 0,1 0 0,-1 1 1,1 0-1,-1 0 0,-9 4 0,6-2 4,1 1 0,0 0-1,0 1 1,0 0 0,-9 7-1,15-11-65,1 0 1,0 0-1,0 0 0,0 0 0,0 0 0,0 0 0,0 0 1,0 0-1,1 0 0,-1 0 0,0 0 0,1 1 1,-1-1-1,0 0 0,1 1 0,-1-1 0,1 0 0,-1 3 1,2-3-127,-1 0 1,0 0 0,0 0 0,0 1 0,1-1 0,-1 0-1,0 0 1,1 0 0,-1 0 0,1 0 0,-1 0-1,2 2 1,7 6-5116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39.328"/>
    </inkml:context>
    <inkml:brush xml:id="br0">
      <inkml:brushProperty name="width" value="0.1" units="cm"/>
      <inkml:brushProperty name="height" value="0.1" units="cm"/>
    </inkml:brush>
  </inkml:definitions>
  <inkml:trace contextRef="#ctx0" brushRef="#br0">126 38 11647,'0'0'486,"0"0"-112,0 0-51,0 0-44,0 0-21,-7 9 485,1-3-518,5-5-1,1-1-21,-1 2-90,-2 1-101,4 1 52,8-4 247,-6 0-320,2 0 4,9-9 4,-12 8 1,-2 0 0,1 1 0,0 0 0,-1-1 0,1 1 0,-1-1 0,1 1 0,0-1 0,-1 1 0,1-1 0,-1 1 0,0-1 0,1 0 0,-1 1 0,1-1 0,-1 1 0,0-1 0,1 0 0,-1 0 0,0 1 0,0-1 0,0 0 0,0 1 0,1-2 0,-1 1 18,0 0-57,1 0 1,-1 0-1,0 0 0,1 0 1,-1 0-1,0 0 0,0-1 0,0 1 1,0 0-1,0 0 0,0 0 1,0 0-1,0 0 0,0 0 1,0 0-1,-1-2 0,0 1 28,0 1 0,0 0 0,0 0 0,0 0-1,0 0 1,0 0 0,0 0 0,0 0 0,0 0-1,0 0 1,-1 1 0,1-1 0,0 0 0,-1 1 0,1-1-1,0 1 1,-1 0 0,1-1 0,-1 1 0,1 0-1,0 0 1,-1 0 0,1 0 0,-1 0 0,1 0 0,-3 1-1,1 0-10,0 0 0,0 0 0,0 0 0,1 1 0,-1-1-1,0 1 1,1 0 0,-5 3 0,2-1 130,1 1-1,0-1 1,0 1-1,0 0 1,0 0 0,1 0-1,-1 0 1,2 1-1,-1 0 1,0-1 0,1 1-1,0 0 1,0 0-1,1 0 1,0 0 0,-1 11-1,3-16-27,0 1-77,0-1-1,-1 0 1,1 0-1,0 0 1,0 0 0,0 0-1,-1-1 1,1 1-1,0 0 1,0 0-1,0 0 1,0-1-1,1 1 1,-1 0 0,0-1-1,0 1 1,0-1-1,0 0 1,1 1-1,-1-1 1,0 0-1,0 0 1,2 0 0,2 1-1,-1-1-2,0 1-1,0-1 1,-1 0-1,1 0 1,0 0-1,0-1 1,0 1-1,0-1 1,-1 0-1,1 0 1,0 0-1,-1-1 1,1 1-1,-1-1 1,1 0-1,-1 0 1,6-4-1,-2 0 5,-1 0 1,0-1-1,0 0 0,0 0 0,-1 0 0,6-10 0,-10 15 64,-1 0-14,1-4-58,0 4-40,-1 2 108,0 0 52,-20-2 52,15 3-204,1 0-1,0 1 1,0-1 0,0 1 0,0 0 0,0 0 0,0 0 0,0 0 0,0 1 0,1-1 0,-1 1 0,1 0 0,0 0 0,0 0 0,-5 7-1,1-1 156,1 0-1,0 1 1,0 0-1,-7 18 0,12-25 42,-1 4-13,2-5-90,0-1-54,0-1 1,-1 1 0,1-1 0,0 1 0,0-1 0,0 1 0,0-1 0,0 1 0,0 0 0,0-1 0,0 1 0,0-1-1,0 1 1,0-1 0,0 1 0,1-1 0,-1 1 0,0-1 0,0 1 0,0-1 0,1 1 0,-1 0 0,2 0-4,-1 0 0,0 1 1,0-1-1,1 0 1,-1 0-1,1 0 1,-1 0-1,1-1 0,-1 1 1,1 0-1,0-1 1,-1 1-1,1-1 1,0 1-1,-1-1 0,1 0 1,0 1-1,-1-1 1,1 0-1,0 0 0,0-1 1,2 1-1,0-1 1,1 1 7,-1-1-1,1-1 1,-1 1-1,1 0 1,-1-1-1,0 0 1,0 0-1,0-1 1,0 1 0,0-1-1,0 1 1,-1-1-1,1-1 1,-1 1-1,0 0 1,4-5-1,-6 6-11,0 0-1,0 0 0,0 0 0,0 0 1,0 0-1,0 0 0,-1-1 1,1 1-1,-1 0 0,0 0 1,1-1-1,-1 1 0,0 0 0,0-1 1,-1 1-1,1 0 0,0 0 1,-1-1-1,1 1 0,-2-3 1,1 4 4,1 0 0,-1 0 0,1 0 0,-1 0 0,0 0 0,1 0 0,-1 0 0,0 0 0,0 0 0,0 0 0,0 1 0,0-1 0,0 0 0,0 1 0,0-1 0,0 0 0,0 1 0,0-1 0,0 1 0,0 0 0,0-1 0,-1 1 0,1 0 0,0 0 0,0 0 0,0 0 0,0 0 0,-1 0 0,1 0 0,-2 1 0,-1-1 36,-2 0-4,1 0-1,-1 1 1,1 0 0,-1 0 0,1 1 0,-1-1 0,1 1 0,0 0 0,0 1 0,-6 3 0,-4 3 532,-25 23-1,11-9 624,28-22-1167,1-1-135,0 0-83,0 0-24,0 0 50,0 0 218,0 0 91,0 0 20,0 0-112,4 5 106,8 6 75,4-1-446,-12-6-2676,-4-4-3202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45.2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790 135 10367,'-2'1'958,"-2"0"-828,0 0 1,1 1-1,-1-1 1,0 1 0,1 0-1,0 0 1,-1 1 0,1-1-1,0 1 1,0-1-1,0 1 1,0 0 0,-4 6-1,-4 6-174,-15 28 0,20-31 149,-160 313 110,22 10-239,45-104 142,-54 151-79,54-128-38,71-188-54,25-62 43,1-9 8,4-10-7,8-36-305,20-60 0,-16 63-98,22-64-766,54-117 0,66-99 72,-31 88 841,-87 176 782,75-96 1,-97 140-263,0 0 1,22-18-1,-36 37-132,-2 1 45,-1 2 21,-4 16 24,-2-1 0,0 0-1,-16 27 1,-6 13 160,-62 174 195,14-30-270,12-47-25,-140 355 1618,179-441-1529,118-317-2058,191-366 0,-134 350 748,12-27 663,-131 233 198,68-127 335,-92 176-268,0 1 0,1-1-1,9-9 1,-15 37-187,-7 22 495,-2 0 0,-24 73 0,18-69-109,-89 270 252,-155 325-1,-105 160 2146,359-790-2548,-7 17 62,349-812-3894,-249 606 3160,195-373 438,-259 510 206,1 0 0,44-52 0,-51 77 0,-19 17 0,1 1 0,-1-1 0,1 1 0,-1 0 0,1-1 0,-1 1 0,1 0 0,0-1 0,-1 1 0,1 0 0,-1 0 0,1-1 0,0 1 0,-1 0 0,1 0 0,0 0 0,-1 0 0,1 0 0,1 0 0,-1 1 0,-1-1 0,1 1 0,-1-1 0,1 1 0,-1-1 0,1 1 0,-1-1 0,0 1 0,1 0 0,-1-1 0,0 1 0,1-1 0,-1 1 0,0 0 0,0 0 0,1-1 0,-1 1 0,0 0 0,0-1 0,0 1 0,0 1 0,-1 19 0,-3 1 116,-1 0 0,-1 0-1,0-1 1,-11 22-1,-4 12 171,-68 228 599,-24 66-258,-47 48 420,-17-8 593,148-326-1452,19-41-145,9-18-34,6-11-7,7-14-43,134-291-1818,-18-7 27,-104 259 1590,80-217-847,34-26-183,24 25 1044,-124 217 293,3 2-1,59-67 1,-74 99-65,-25 27 2,0-1 0,-1 0 0,1 1-1,0-1 1,0 0 0,-1 1 0,1-1-1,0 1 1,0-1 0,0 1 0,0 0-1,0-1 1,0 1 0,0 0 0,1-1-1,-1 2 6,-1-1 0,1 0 0,-1 1 0,1-1-1,-1 0 1,1 1 0,-1-1 0,0 0-1,1 1 1,-1-1 0,1 1 0,-1-1 0,0 1-1,0-1 1,1 1 0,-1-1 0,0 1 0,0-1-1,0 1 1,1 0 0,-1-1 0,0 1 0,0-1-1,0 1 1,1 18 155,-2-7-88,-1 0-1,0 0 0,-1 0 0,-4 14 1,-22 49 10,15-43-76,-292 735 855,190-463 153,-67 158 1454,63-197-1702,269-680-3438,-77 198 1514,199-458-788,-196 522 1795,6 4 1,127-177-1,-206 323 146,6-8-27,0 0-1,1 1 1,-1 0 0,13-10 0,-20 19 162,-1 5 76,-4 18 9,0 0 0,-2-1 0,-16 40 0,10-27-23,-327 870 2030,70-130 984,236-670-2914,-20 114 0,49-192 50,4-26-341,0 0 0,0 0-1,0 0 1,0 0 0,0 0-1,0 0 1,0 0 0,0 0-1,0 0 1,0 0 0,0 0-1,0 0 1,0 0 0,0 0-1,0 0 1,0 0 0,0 1-1,0-1 1,0 0 0,0 0-1,0 0 1,0 0 0,0 0-1,0 0 1,0 0 0,0 0-1,0 0 1,0 0 0,0 0-1,0 0 1,0 0 0,0 1-1,0-1 1,0 0-1,0 0 1,0 0 0,0 0-1,0 0 1,0 0 0,0 0-1,0 0 1,0 0 0,0 0-1,0 0 1,0 0 0,0 0-1,0 0 1,1 0 0,-1 0-1,0 0 1,0 0 0,0 0-1,0 0 1,0 0 0,0 0-1,0 0 1,0 0 0,0 0-1,0 0 1,0 0 0,0 0-1,0 0 1,1 0 0,-1 0-1,0 0 1,0 0 0,0 0-1,0 0 1,6-12-153,74-220-1624,-43 115 1342,265-648-1230,-91 341 1479,-17 73 119,-190 342 71,2 1 0,-1 1 0,1-1 0,0 1 1,13-12-1,-17 18-61,-1 4-10,1 9 53,-1 0-1,0 0 0,0 0 1,-1 0-1,-2 17 0,-14 63 22,14-78-14,-32 140 208,-100 276 0,-110 185 1679,176-448-1150,-70 218 419,373-1041-2334,-162 458 875,297-760-1716,-241 679 2023,-125 272 0,0-2 0,0 1 0,1-1 0,0 1 0,1 0 0,0 1 0,0-1 0,0 1 0,12-10 0,-18 17 0,1 0 0,-1-1 0,1 1 0,-1 0 0,1-1 0,-1 1 0,0 0 0,1 0 0,-1-1 0,1 1 0,-1 0 0,1 0 0,-1 0 0,1 0 0,0-1 0,-1 1 0,1 0 0,-1 0 0,1 0 0,-1 0 0,1 0 0,-1 1 0,1-1 0,-1 0 0,1 0 0,-1 0 0,1 0 0,-1 0 0,1 1 0,-1-1 0,1 0 0,-1 1 0,1-1 0,-1 0 0,0 1 0,1-1 0,-1 0 0,1 1 0,-1-1 0,0 1 0,1-1 0,-1 0 0,0 1 0,0-1 0,1 1 0,-1-1 0,0 1 0,0-1 0,0 2 0,2 2 0,-1 0 0,0 1 0,-1-1 0,1 8 0,0 15 6,-2 0 0,-1 0 0,-5 28 0,-21 81 30,15-83-32,-208 817 806,162-688-56,-7-2 0,-96 180 0,158-353-771,5-12-27,5-17-77,-5 19 94,246-758-2952,-167 516 2382,48-99 570,-98 277-12,4 1 1,81-120-1,-109 178 35,5-8 9,24-25 0,-32 38-10,0 0 1,0 0-1,0 0 0,1 1 1,-1-1-1,1 1 0,-1 0 1,1 0-1,0 0 0,0 0 1,0 1-1,0-1 1,0 1-1,6-1 0,-9 2 1,0 0-1,1 0 0,-1 0 1,0 0-1,1 1 0,-1-1 1,0 0-1,0 1 0,1-1 1,-1 0-1,0 1 0,0-1 1,0 1-1,1 0 0,-1-1 1,0 1-1,0 0 0,0 0 0,0 0 1,1 2-1,0-1-1,-1 0 0,0 0 0,1 1-1,-1-1 1,0 0 0,0 1 0,-1 0 0,1-1-1,0 6 1,0 2 0,-1 1-1,0 0 1,0 0 0,-3 11-1,-67 299 208,57-273-172,-154 481 154,91-303 287,-165 438 2709,223-620-3135,-14 29 2,25-63-42,7-10-4,0 0 0,0 0 0,0 0 1,0 0-1,0 0 0,0 0 0,0 0 0,-1 0 0,1 0 0,0 0 0,0 0 0,0 0 0,0 0 0,0 0 0,0 0 0,0 0 1,0 0-1,0 0 0,0 0 0,0 0 0,-1 0 0,1 0 0,0 0 0,0 0 0,0 0 0,0 0 0,0-1 0,0 1 0,0 0 0,0 0 1,0 0-1,0 0 0,0 0 0,0 0 0,0 0 0,0 0 0,0 0 0,0 0 0,0 0 0,0-1 0,0 1 0,0 0 0,0 0 1,0 0-1,0 0 0,0 0 0,0 0 0,0 0 0,0 0 0,0 0 0,0 0 0,0-1 0,1-12-39,-1 13 38,36-139-666,-12 54 309,71-274-1269,22 4 767,42-23 1141,-112 285-174,109-164 0,-106 192-175,-43 57 58,0 1-1,0 0 0,1 1 0,-1-1 1,15-7-1,-22 13 10,1 1 0,0-1 0,0 1 0,0-1 0,0 1 0,-1-1 0,1 1 0,0 0 0,0-1 1,0 1-1,0 0 0,0-1 0,0 1 0,0 0 0,0 0 0,0 0 0,0 0 0,0 0 0,0 0 0,0 0 0,0 1 0,-1-1 0,1 0 0,0 0 0,0 1 0,0-1 0,0 1 1,0-1-1,0 1 0,-1-1 0,1 1 0,0-1 0,0 1 0,-1 0 0,1-1 0,0 1 0,-1 0 0,1 0 0,-1-1 0,1 1 0,-1 0 0,1 0 0,-1 0 0,1 0 0,-1 0 1,0 0-1,1 1 0,0 4-4,0 0 0,0 0 0,0 0 0,0 0 0,-2 12 0,-5 38-175,-3-1 0,-18 66 0,25-114 168,-174 556 1093,146-475-1026,-81 225 770,-72 217 1632,182-526-2482,-6 20-83,4-19 10,3-12-65,5-24-71,3 1 0,13-39 0,-9 33-18,215-596-1595,-45 257 772,-37 97 1391,-97 187-208,57-99-569,-100 181 484,0 1 0,1 0 1,1 0-1,-1 0 0,1 1 0,11-10 1,-18 17-12,1 0 0,-1 0 0,1 0 0,-1 1 0,1-1 1,-1 0-1,0 0 0,1 0 0,-1 0 0,1 0 0,-1 1 1,0-1-1,1 0 0,-1 0 0,0 1 0,1-1 0,-1 0 1,0 1-1,1-1 0,-1 0 0,0 1 0,0-1 0,1 0 1,-1 1-1,0-1 0,0 0 0,0 1 0,1-1 0,-1 1 1,0-1-1,0 1 0,0 0 15,2 4-22,0 0 0,0 0 1,-1 0-1,0 1 0,0-1 1,0 1-1,-1-1 0,0 8 0,-4 48-12,2-45 5,-13 92 203,-5-1 0,-58 180 0,-110 194 584,-13-72 1057,182-378-1768,20-48-210,9-25-336,22-59 0,-18 60 152,162-393-1589,49-87 1410,-211 488 485,63-132 157,-59 129-93,3 1 1,36-47-1,-49 72-50,0 1 0,0 0 0,1 0 0,15-11 0,-23 19 0,0 0 0,1 0 0,-1 0 0,1 1 0,-1-1 0,1 0 0,-1 0 0,1 1 0,-1-1 0,1 1 0,-1 0 0,1-1 0,0 1 0,-1 0 0,1 0 0,0 0 0,-1 0 0,1 0 0,-1 0 0,1 0 0,0 1 0,2 0 0,-3 0 0,0 0 0,1 0 0,-1 0 0,0 0 0,0 0 0,0 1 0,0-1 0,0 0 0,0 1 0,0-1 0,-1 1 0,1-1 0,0 0 0,-1 1 0,1 0 0,-1-1 0,1 1 0,-1-1 0,0 1 0,0 0 0,0-1 0,0 3 0,-1 29 47,-2-1-1,-1 1 0,-15 55 1,15-69-33,-161 551 413,125-445-342,19-58-59,-54 163 1506,47-157-937,-39 75 0,-6-6-463,65-127-150,8-15 14,-1 0 0,1 0 1,0 0-1,0 0 1,0 0-1,0 0 1,0 0-1,0 0 0,0 0 1,-1 0-1,1 0 1,0 0-1,0 0 0,0 0 1,0 0-1,0-1 1,0 1-1,0 0 1,0 0-1,-1 0 0,1 0 1,0 0-1,0 0 1,0 0-1,0 0 0,0 0 1,0 0-1,0 0 1,0 0-1,0-1 1,0 1-1,0 0 0,0 0 1,0 0-1,0 0 1,0 0-1,0 0 0,0 0 1,-1-1-1,1 1 1,0 0-1,0 0 1,0 0-1,0 0 0,1 0 1,-1 0-1,0 0 1,0-1-1,0 1 0,-2-8-63,2-2-10,1 0 0,1 0 0,-1-1 0,2 1 0,-1 0 0,8-16 0,-1 0-152,288-863-2242,-205 655 2471,15 7 0,-39 111 45,-57 99-48,1 1 1,1 0-1,0 1 1,25-21-1,-36 34-21,0 1 1,0-1-1,-1 1 0,1 0 0,0 0 0,0-1 0,1 1 0,-1 1 0,0-1 0,0 0 0,0 1 1,1-1-1,2 0 0,-4 1 16,-1 0-1,1 0 1,0 1 0,-1-1 0,1 0 0,0 0 0,-1 0-1,1 0 1,-1 1 0,1-1 0,0 0 0,-1 1 0,1-1-1,-1 1 1,1-1 0,-1 0 0,1 1 0,0 0 0,0 1 15,0-1 0,-1 0 0,1 1 0,0-1 0,-1 0 0,1 1 0,-1-1 0,0 1 0,1-1 0,-1 1 0,0 1 0,1 12 114,-1 0 0,-1 0 0,-4 25 0,-13 46 117,11-59-199,-93 315 257,-22-5 11,75-212 104,-176 453 1371,222-575-1773,-6 13 82,-10 19 1,21-55-66,-1 4-174,14-44 57,77-265-1373,24 8 365,-39 149 1041,129-204-1,-196 354 67,55-82-82,-57 88 90,0 0 0,1 0 0,0 1 0,1 0 1,17-12-1,-28 23 3,0-1 0,0 0 0,0 1 0,0-1 0,0 0 0,0 1 0,0-1 0,0 1 0,0-1 0,0 1 0,1 0 0,-1 0 0,0-1 0,0 1 0,0 0 0,1 0 0,-1 0 0,0 0 0,0 0 0,0 1 0,1-1 0,0 1 0,0-1-9,-1 1-1,0 0 1,-1 0-1,1 0 1,0 0-1,0 0 0,0 0 1,-1 0-1,1 0 1,0 1-1,-1-1 1,1 0-1,-1 0 1,1 1-1,-1-1 0,0 0 1,0 0-1,1 1 1,-1-1-1,0 2 1,0 11-47,0-1-1,0 0 1,-2 0 0,1 0 0,-7 23 0,-24 62 251,23-75-120,-168 402 439,-26-11 395,151-310-541,4-19-275,39-74-95,5-11 1,3-7 0,1-1-91,-1 0 0,2 0-1,-1 0 1,1 0 0,4-16 0,14-42-631,-16 57 631,20-53-16,1 1 0,4 2-1,2 0 1,3 2 0,50-67-1,-68 104 91,99-130 33,-87 118-24,2 0 0,45-37-1,-72 68-9,5-6 1,1 1-1,1 0 1,-1 1-1,11-6 1,-17 10-1,0 1-1,0-1 1,0 0 0,0 1 0,0-1 0,0 1-1,0 0 1,0-1 0,0 1 0,0 0-1,4 1 1,-5-1 0,0 1-1,1-1 1,-1 0-1,0 1 1,0 0-1,0-1 1,0 1-1,0 0 1,1 0-1,-1-1 1,-1 1-1,1 0 1,0 0-1,0 0 1,0 0-1,0 0 1,-1 0-1,1 0 1,0 1-1,0 0 1,1 4-4,0 0 1,-1-1-1,1 1 1,-1 0-1,0 0 1,-1 0-1,1 0 1,-1-1-1,-1 12 1,-2 3-6,-7 29-1,-21 54 835,-66 152-1,76-203-745,-28 64 9,48-114-24,5-15 11,20-48-261,3 1 0,2 1 0,3 2-1,73-101 1,-97 147 4,0 1 0,1 0-1,0 0 1,1 1 0,0 1 0,12-9-1,-21 16 36,1 0 0,-1 1 0,0-1-1,0 1 1,1 0 0,-1-1 0,0 1 0,1 0-1,2-1 1,10 4-4673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48.3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658 506 9279,'-75'163'3194,"18"-41"-3218,-146 365 1033,70-166-958,-50 112 495,178-423-454,5-10-88,0 0 0,0 0 0,0 0 0,0 0 0,0 0 0,0 0 1,0 0-1,0 0 0,0 0 0,0 0 0,0 0 0,0 0 0,0 0 0,0 0 0,-1 0 0,1 0 0,0 0 0,0 0 0,0 0 1,0 0-1,0 0 0,0 0 0,0 0 0,0 0 0,0 0 0,0 0 0,0 0 0,0 0 0,0 0 0,0 0 0,0 0 1,0 0-1,0 0 0,0 0 0,0 0 0,0 0 0,0 0 0,0 0 0,0 0 0,0 0 0,0 0 0,-1 0 0,1 0 0,0 0 1,0 0-1,0 0 0,0 0 0,0 0 0,0 0 0,0 0 0,0 0 0,0 0 0,0 1 0,4-22 188,14-51-545,4 1 0,31-72 0,75-134-2180,316-531-560,-401 733 3347,-7 12 566,72-100-1,-95 149-499,-11 12-4,-1 5-17,-1 7-184,0-1-1,0 0 1,-1 0 0,0 0 0,-3 10-1,-15 48 234,15-52-281,-130 400 999,17-106-325,-17-7 355,47-108-686,44-100-229,-53 133 439,92-217-568,1-1 0,1 1 0,0-1 0,0 1 0,0 19 0,2-29-51,0 0 0,0 0 1,0 0-1,0 0 0,0 0 0,0 0 0,0 0 0,0 0 0,0 0 0,0 0 1,0-1-1,0 1 0,0 0 0,0 0 0,0 0 0,1 0 0,-1 0 0,0 0 1,0 0-1,0 0 0,0 0 0,0 0 0,0 0 0,0 0 0,0 1 0,0-1 1,0 0-1,0 0 0,0 0 0,0 0 0,0 0 0,1 0 0,-1 0 0,0 0 1,0 0-1,0 0 0,0 0 0,0 0 0,0 0 0,0 0 0,0 0 0,0 0 1,0 0-1,0 0 0,0 0 0,0 0 0,0 1 0,0-1 0,0 0 0,0 0 1,0 0-1,0 0 0,0 0 0,0 0 0,0 0 0,0 0 0,8-6-13,0 0 0,0 0-1,-1-1 1,0 0-1,7-9 1,32-47-177,-42 57 180,79-119-922,-6-3-1,73-170 1,91-189-1127,128-112 1871,-302 494 412,-46 71-210,115-166-297,-126 191 425,-10 9-138,0-1 0,0 1 0,1 0 0,-1 0 0,0 0 0,0 0 0,0 0 1,0 0-1,0 0 0,0 0 0,0 0 0,0 1 0,1-1 0,-1 0 0,0 0 0,0 0 0,0 0 0,0 0 0,0 0 0,0 0 1,0 0-1,0 0 0,0 0 0,1 0 0,-1 0 0,0 0 0,0 0 0,0 0 0,0 0 0,0 1 0,0-1 0,0 0 1,0 0-1,0 0 0,0 0 0,0 0 0,0 0 0,0 0 0,0 0 0,0 1 0,0-1 0,0 0 0,0 0 0,0 0 1,0 0-1,0 0 0,0 0 0,0 0 0,0 0 0,0 1 0,0-1 0,0 0 0,-6 25 495,6-22-475,-22 61 425,-2-1-1,-47 87 1,49-107-468,-102 207-66,-95 191 589,17 7 875,23 46 388,173-475-1743,3-10-13,0-1 0,0 0 0,1 1 1,0 0-1,1-1 0,0 1 0,0 0 1,1 11-1,1-19 9,1-3 1,23-33-227,-2-1 0,31-68 0,-23 44-38,500-894-5071,-260 459 4872,-118 193 162,-151 299 443,-4 7 101,-84 191 812,15-32-691,-257 477 204,179-357-267,-40 96 2057,32 11-369,148-360-1998,6-15-12,2-15 0,1 0 0,0 0 0,0 0 1,0 0-1,0 0 0,0 1 0,0-1 0,0 0 0,0 0 0,0 0 0,0 0 0,0 0 0,0 0 0,0 0 0,0 0 0,0 0 0,0 0 0,0 0 0,0 0 0,0 1 0,0-1 0,0 0 0,0 0 0,0 0 0,1 0 0,-1 0 0,0 0 0,0 0 0,0 0 0,0 0 0,0 0 0,0 0 0,0 0 0,0 0 0,0 0 0,0 0 0,0 0 0,0 0 0,0 0 0,0 1 0,0-1 0,1 0 0,-1 0 0,0 0 0,0 0 1,0 0-1,0 0 0,0 0 0,0 0 0,0 0 0,0 0 0,0 0 0,0 0 0,0 0 0,0 0 0,1-1 0,4-4 10,3-4-3,-1-1 0,0 0 0,0 0 0,-1-1-1,9-21 1,-5 13-38,36-76-398,127-243-1420,298-452-1087,-345 584 3402,-93 151-305,-2 2-144,63-82 1,-94 134-34,1 1 1,-1-1 0,1 0 0,-1 0 0,1 1-1,-1-1 1,1 1 0,0-1 0,-1 1-1,1-1 1,0 1 0,-1-1 0,1 1 0,1-1-1,-1 1 0,-1 0 0,0 1 0,0-1 0,0 0 0,0 1-1,0-1 1,0 0 0,0 1 0,1-1 0,-1 0 0,0 1 0,0-1-1,0 1 1,0-1 0,0 0 0,-1 1 0,1-1 0,0 0 0,0 1-1,0-1 1,0 0 0,0 1 0,-1-1 0,-10 31-330,-142 304 950,-111 197 606,24-86 555,21 10-124,202-415-1487,-17 55-1,33-94-149,1 0 0,-1-1 1,1 1-1,-1 0 0,1 0 1,0 0-1,0 0 0,0-1 0,0 3 1,0-3-5,1-1 0,-1 0 0,0 0 1,1 1-1,-1-1 0,0 0 1,1 0-1,-1 0 0,0 0 1,1 0-1,-1 0 0,0 1 0,1-1 1,-1 0-1,0 0 0,1 0 1,-1 0-1,1 0 0,-1 0 0,0 0 1,1 0-1,-1-1 0,0 1 1,1 0-1,-1 0 0,0 0 1,1 0-1,-1 0 0,0-1 0,1 1 1,-1 0-1,0 0 0,1 0 1,-1-1-1,0 1 0,0 0 0,1-1 1,-1 1-1,16-14-1,14-22-79,-1-2-1,47-82 0,-56 86 29,244-443-1775,-20-11-433,-119 252 1875,224-321 1,-342 547 404,9-14 82,1 1 0,37-39 0,-53 62-102,-1-1 0,1 0 0,-1 1 0,1-1 0,0 0 0,-1 1 0,1-1 0,0 1 0,0-1 0,-1 1 0,1-1 0,0 1 0,0 0 0,0 0 0,-1-1 0,1 1 0,1 0 0,-1 1 5,-1 0 0,1 0 0,-1 0-1,0 0 1,1 0 0,-1 0 0,0 0 0,0 0-1,0 0 1,0 0 0,0 0 0,0 0 0,0 0-1,0 0 1,0 0 0,0 0 0,-1 0-1,1 0 1,0 0 0,-1 2 0,-9 26 236,-21 46 355,-65 114 1,47-100-604,-172 376 349,51-99 486,-72 86 958,118-227-991,106-193-723,7-13-49,1 0-1,0 1 1,1 0 0,-11 37-1,20-56-22,0-1 0,0 1 0,0-1 0,-1 1 0,1-1 0,0 1 0,0-1 0,0 1 0,0-1 0,0 1 0,0-1 0,0 1 0,0-1 0,0 1 0,0-1 0,0 0 0,1 1 0,-1-1 0,0 1 0,0-1 0,0 1 0,1-1 0,-1 1 0,0-1 0,1 1 0,0-1 0,0 0 0,0 0 0,0-1 0,0 1 0,0 0 0,0 0 0,0-1 0,0 1 0,0 0 0,0-1 0,0 1 0,-1-1 0,1 1 0,0-1 0,0 0 1,0 1-1,0-2 0,19-16-30,-17 15 15,28-29-222,-1-2 0,-2 0 0,35-59 1,60-125-852,-61 102 391,378-593-1255,-284 495 2046,-111 160-40,89-82 1,-139 157 292,-65 122 584,31-70-752,-196 353 453,206-376-548,-188 386 1116,61-112-161,152-316-1020,-85 172 286,81-159-281,8-20-23,-1-1 0,1 0 0,0 0 1,0 1-1,0-1 0,0 0 0,0 0 0,0 0 1,0 1-1,0-1 0,-1 0 0,1 1 0,0-1 0,0 0 1,0 0-1,0 1 0,0-1 0,0 0 0,0 0 1,1 1-1,-1-1 0,0 0 0,0 0 0,0 1 1,0-1-1,0 0 0,0 0 0,0 1 0,0-1 0,1 0 1,-1 0-1,0 0 0,0 1 0,0-1 0,1 0 1,0 0-2,0-1 1,0 1 0,0-1 0,0 1-1,0-1 1,0 1 0,0-1 0,0 0 0,0 1-1,0-1 1,0 0 0,0 0 0,0 0-1,0-1 1,15-18-14,-15 18 11,28-43-340,43-93 1,-43 78 134,93-176-947,182-264-1,-206 357 1024,169-240-58,-247 356 180,-4 2 7,2 2-1,0 0 1,2 1-1,21-20 1,-38 40-9,0 0 0,0 0 0,0 0 0,0 0 0,3-1 1,-5 3 7,-1 0 1,0 0 0,1 0 0,-1-1 0,1 1 0,-1 0 0,0 0 0,1 0 0,-1 0 0,1 0 0,-1 0 0,0 0 0,1 0-1,-1 0 1,0 0 0,1 0 0,-1 0 0,1 1 0,-1-1 0,0 0 0,1 0 0,-1 0 0,0 0 0,1 1 0,-1-1 0,0 0-1,1 0 1,-1 1 0,0-1 0,0 0 0,1 0 0,-1 1 0,0-1 0,0 0 0,1 1 0,-1-1 0,0 0 0,0 1 0,0-1 0,0 1-1,0-1 1,0 0 0,1 1 0,-1-1 0,0 0 0,0 1 0,0-1 0,0 1 0,0-1 0,0 0 0,-1 1 0,1-1 0,0 1-1,0-1 1,0 1 0,-2 9 14,0 0-1,0 0 1,-1 0-1,-1 0 1,0 0-1,-6 12 1,-2 5 53,3-5 1,-112 259 101,-21-9 132,104-208-187,-170 291 1512,144-235-1027,-47 130 0,102-227-533,-9 37 0,18-60-62,1 0 0,-1 0 0,0 0 1,0 0-1,0 0 0,0 0 0,0 1 0,0-1 0,0 0 0,0 0 0,0 0 0,0 0 0,1 0 0,-1 0 1,0 0-1,0 0 0,0 0 0,0 0 0,0 0 0,0 0 0,0 0 0,1 0 0,-1 1 0,0-1 0,0 0 1,0 0-1,0 0 0,0 0 0,0 0 0,1 0 0,-1-1 0,0 1 0,0 0 0,0 0 0,0 0 0,0 0 1,0 0-1,1 0 0,-1 0 0,0 0 0,0 0 0,0 0 0,0 0 0,0 0 0,0 0 0,0 0 0,1-1 1,5-2 14,2-3-42,-1 0 0,0 0 0,-1-1 0,0 0 0,0 0 0,0-1 0,5-9 0,-1 2-3,148-235-1423,-38 56 378,147-235 114,-185 291 570,113-144 1,-194 281 384,3-5-29,1 1 1,-1-1 0,9-6-1,-16 30-31,-13 27 64,-23 46 1,14-37 13,-259 529 804,-29-14 1261,303-550-1951,-60 114 206,67-122-358,3-11 24,0 1-1,0-1 1,0 0 0,0 0-1,0 0 1,0 0-1,0 0 1,0 0 0,0 0-1,0 0 1,0 0-1,0 0 1,0 0 0,0 0-1,0 0 1,0 1 0,0-1-1,0 0 1,0 0-1,0 0 1,0 0 0,0 0-1,1 0 1,-1 0-1,0 0 1,0 0 0,0 0-1,0 0 1,0 0-1,0 0 1,0 0 0,0 0-1,0 0 1,0 0-1,0 0 1,0 0 0,0 0-1,0 0 1,1 0 0,-1 0-1,0 0 1,0 0-1,0 0 1,0 0 0,0 0-1,0 0 1,0 0-1,0 0 1,0 0 0,0 0-1,0 0 1,0 0-1,0 0 1,0 0 0,1 0-1,7-7-43,-8 6 39,22-23-129,-1-1 1,-1-1-1,29-51 1,-47 74 124,175-330-1213,-24-14-26,57-117 169,-111 270 2072,-78 160-261,-22 49 10,-66 164 60,35-102-716,-103 274 156,-41 102 50,-19-10-158,175-402-24,1-6-58,2 1 0,2 0 0,-14 51 0,29-86-52,0-1 0,0 0 0,-1 1 0,1-1 0,0 1 0,0-1 0,0 1 0,0-1 0,0 1 0,0-1 0,0 1 0,0-1 0,0 1 0,0 0 0,0-1 0,0 1 0,0-1 0,0 1 0,0-1 0,0 1 0,0-1 0,1 0 0,-1 2 0,1-3 0,1 1 0,-1-1 0,0 1 0,0-1 0,0 0 0,0 0 0,0 1 0,0-1 1,0 0-1,-1 0 0,1 0 0,0 0 0,0-1 0,16-21-11,-12 15-4,39-57-406,45-91 0,23-79-658,-44 90 409,178-342-51,38 22 1345,-282 461-609,5-6 29,0 0-1,1 0 1,0 1 0,11-10-1,-19 19-20,0 1-1,1-1 1,-1 1-1,0-1 1,1 1-1,-1-1 1,0 1-1,0-1 0,0 1 1,1-1-1,-1 1 1,0-1-1,0 1 1,0 0-1,0-1 1,0 1-1,0-1 1,0 1-1,0 0 1,-3 13 179,0 0 1,-1-1-1,0 1 1,-1-1-1,0 0 1,-12 20-1,2-3-42,-163 296 727,8-19-289,160-286-538,0-2 27,1 0 0,1 1 0,1 0 1,1 0-1,-6 31 0,26-64-36,45-69-252,-24 31 54,159-203-879,-18 26 454,31-32 598,-206 258 114,-2 5 82,-8 20 136,-2 0 0,-20 31 0,11-19-68,-27 44 109,-20 39-187,57-98-190,2-1 0,0 1 0,1 1-1,-5 26 1,10-32-22,5-5 0,-2-9-7,-1-1 1,1 1-1,0-1 0,0 1 0,0-1 1,0 0-1,-1 1 0,1-1 0,0 0 1,0 0-1,0 0 0,0 0 0,0 0 1,0 0-1,0 0 0,0 0 0,-1 0 1,1 0-1,0 0 0,0-1 0,0 1 1,0 0-1,0 0 0,-1-1 0,1 1 1,0-1-1,0 1 0,1-2 0,23-15-410,-25 16 413,14-11-270,0-2-1,-1 0 1,15-20 0,31-52-836,-32 46 558,-7 8 103,-12 19 201,0 0 1,1 1-1,13-15 0,-19 38 168,-3-2 80,0-1 0,-1 0 0,0 1 0,0-1-1,-1 0 1,-3 11 0,-21 48 68,22-58-39,-20 43-845,-56 88 0,56-104-3896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50.7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606 136 10111,'-2'0'151,"-1"-1"-1,1 0 0,0 1 0,-1-1 0,1 1 1,0 0-1,-1 0 0,1 0 0,0 0 0,-1 0 0,1 0 1,-1 1-1,1-1 0,0 1 0,-1 0 0,1 0 1,0 0-1,0 0 0,0 0 0,0 0 0,0 0 1,0 1-1,0-1 0,-3 3 0,-3 4 73,1 0 0,0 1-1,0-1 1,-6 11 0,9-12-97,-19 29-61,3 0-1,-29 70 1,-19 85-45,51-141-21,-210 652 372,161-486-350,63-202-16,3-14-4,0 0-1,0 0 0,0 0 0,0 0 0,0 0 1,0 0-1,0 0 0,0 0 0,0 0 0,0 0 1,0 0-1,0 0 0,0 0 0,0 1 0,0-1 1,0 0-1,0 0 0,0 0 0,0 0 0,0 0 1,0 0-1,0 0 0,0 0 0,0 0 0,0 0 1,0 0-1,0 0 0,1 0 0,-1 0 0,0 0 1,0 0-1,0 0 0,0 0 0,0 1 1,0-1-1,0 0 0,0 0 0,0 0 0,0 0 1,0 0-1,0 0 0,0 0 0,0 0 0,0 0 1,0 0-1,0 0 0,1 0 0,-1 0 0,0 0 1,0 0-1,0 0 0,0 0 0,0 0 0,0 0 1,0 0-1,0 0 0,0 0 0,0 0 0,0 0 1,0 0-1,0 0 0,0-1 0,8-7 36,-8 7-30,17-24-76,-2 0-1,-1-1 1,14-36-1,-15 33-85,65-144-1115,130-272-1665,-151 338 2757,4 2 0,78-99 0,-65 108 1169,-72 94-680,-8 13 220,2-6-422,-174 290 1626,16 10-1283,135-253-364,-143 282 571,154-302-554,-140 306 1246,151-325-1288,0 1 0,0 0 0,2 0 0,-3 16 0,6-30-64,0 1 0,0-1 0,0 0 0,0 0 0,0 0 0,0 1 0,0-1 0,0 0 0,0 0 0,0 0 0,1 0 0,-1 0 0,0 1 0,0-1 0,0 0 0,0 0 0,0 0 0,0 0 0,1 0 0,-1 0 0,0 0 0,0 1 0,0-1 0,0 0 0,0 0 0,1 0 0,-1 0 0,0 0 0,0 0 0,0 0 0,1 0 0,-1 0 0,0 0 0,0 0 0,0 0 0,0 0 0,1 0 0,-1 0 0,0 0 0,0 0 0,0 0 0,0 0 0,1 0 0,-1-1 0,8-1-26,-1-2 12,-1 0-1,1-1 0,-1 0 0,0 0 1,0 0-1,0-1 0,-1 0 1,1 0-1,5-11 0,1 2-8,197-285-1879,-116 157 644,123-176-1543,279-419 644,-474 704 2401,-3 5 558,23-28 0,-40 55-266,-1 6-379,-1 1 1,1-1-1,-1 0 0,-1 0 1,1 1-1,-1-1 1,1 0-1,-4 4 1,0 4 69,-311 634 3331,251-525-3642,-139 275 46,24 9 806,165-369-650,2 1 0,1 0 0,-12 72 0,24-107-109,0 0 1,-1 1 0,1-1 0,0 0 0,0 0-1,1 1 1,-1-1 0,0 0 0,1 1 0,-1-1-1,1 0 1,0 0 0,0 0 0,0 0 0,1 3-1,-1-4-5,0-1 0,0 1-1,0 0 1,0-1-1,0 1 1,0-1-1,0 1 1,0-1 0,0 1-1,0-1 1,1 0-1,-1 0 1,0 1-1,0-1 1,0 0 0,0 0-1,1 0 1,-1 0-1,0 0 1,0-1-1,0 1 1,1 0 0,-1-1-1,0 1 1,0 0-1,0-1 1,0 1-1,0-1 1,2-1 0,6-3-33,1-1 0,-1-1 0,-1 0 0,1 0 1,-1-1-1,0 0 0,-1 0 0,0-1 1,8-12-1,-5 8-13,202-304-1385,-147 212 875,49-88-939,112-262-1,119-204-10,-336 645 1536,-5 5 136,1 1 1,1 0-1,12-15 1,-21 27-24,1-1 0,-1 1 0,1-1 0,1 1 0,-4 8 0,-3 6 65,-288 611 1682,66-88-759,180-438-860,-146 320 715,188-405-988,-8 34 0,16-52 0,-1 1 0,1 0 0,0 0 0,0 0 0,0 0 0,-1 0 0,1 0 0,0 0 0,0 0 0,0 0 0,1 0 0,-1 0 0,0-1 0,0 1 0,0 0 0,1 2 0,0-3 1,0 0-1,0 0 1,0 0-1,-1 0 1,1 0-1,0 0 1,0 0-1,0 0 1,0-1-1,-1 1 1,1 0-1,0 0 1,0-1 0,0 1-1,-1 0 1,1-1-1,0 1 1,0-1-1,-1 1 1,1-1-1,-1 1 1,1-1-1,0 0 1,0 0-1,20-19-57,-20 19 49,25-29-321,0-1 0,28-45 0,36-76-618,-77 129 791,268-506-3543,-206 386 2940,6 3 0,197-258 0,-271 390 835,4-7 271,1 1 0,1 0 0,0 1-1,24-19 1,-40 50 1063,-13 24-673,-36 67 0,28-61-477,23-46-255,-530 1114 2252,344-745-883,173-345-1270,-13 20 77,3 1-1,-33 88 1,56-135-181,1 1 1,-1 0-1,1-1 1,0 1-1,0 0 1,-1-1-1,1 1 1,0 0-1,0 0 1,0-1-1,0 1 1,0 0-1,0 0 1,0-1 0,0 1-1,0 0 1,0 0-1,0-1 1,1 2-1,1-2 0,-1-1 0,1 0 0,0 0 0,-1 0 0,1 0 0,-1 0 0,0 0 0,1 0 0,-1 0 0,0 0 0,2-3 0,31-33-115,-1-1-1,32-51 1,-22 22-405,-4-2 0,39-94 0,5-10-622,226-335-1434,-287 476 2349,361-495 197,-376 518 68,1 0-1,0 0 1,1 0-1,17-12 1,-26 21-34,0 0 0,0 0 0,-1 0 0,1 0 0,0 0 0,0 0 0,0 0 0,0 1 0,0-1 0,0 0-1,0 0 1,0 0 0,0 0 0,0 0 0,0 0 0,0 0 0,0 0 0,1 0 0,-1 0 0,0 0 0,0 0 0,0 1 0,0-1 0,0 0 0,0 0 0,0 0 0,0 0 0,0 0 0,0 0 0,0 0-1,0 0 1,0 0 0,0 0 0,0 0 0,0 0 0,0 0 0,0 0 0,1 0 0,-1 0 0,0 0 0,0 0 0,0 0 0,0 0 0,0 0 0,0 0 0,0 0 0,0 0 0,0 0 0,0 0 0,0 0 0,0 0-1,0 0 1,1 0 0,-1 0 0,0 0 0,-1 15 187,0 0 0,-2-1 0,1 1 0,-2-1 0,-8 24 0,-34 71 503,41-99-648,-141 270-28,-18-6 251,-25 44 540,136-224-476,-146 285 1344,191-362-1585,0 1-35,0-1 0,1 1 0,-4 19 0,11-36-57,0-1 0,0 1 0,0 0 0,-1-1 0,1 1 0,0-1 0,0 1 0,0 0 0,0-1 0,0 1 0,0-1 0,0 1 0,0 0 0,0-1 0,1 1 0,-1-1 0,0 1 0,0-1 0,0 1 0,1 0 0,0-1 0,0 0 0,-1 0 0,1 0 0,0 0 0,-1 0 0,1-1 0,0 1 0,0 0 0,-1-1 0,1 1 0,-1 0 0,1-1 0,0 1 0,-1-1 0,1 1 0,-1-1 0,1 1 0,-1-1 0,1 1 0,0-2 0,14-15 0,-14 15 0,112-164-366,-69 97 138,304-451-2656,52-79 1762,-365 546 1110,74-111 72,-86 133-76,2 0 0,56-52 0,-71 76 53,-6 8 95,-8 19 42,-9 18 375,-37 70 1,22-52-237,-231 435 916,-131 216 611,388-703-1825,-38 83 162,39-85-177,0 0 0,0 1 0,1-1 0,-1 0 0,1 1 0,-1-1 0,1 0 0,-1 3 0,2-4 0,-1-1 0,0 0 0,1 1 0,-1-1 0,0 0 0,1 0 0,-1 0 0,0 1 0,1-1 0,-1 0 0,0 0 0,1 0 0,-1 0 0,1 0 0,-1 1 0,0-1 0,1 0 0,-1 0 0,1 0 0,-1 0 0,0 0 0,1 0 0,-1 0 0,1-1 0,-1 1 0,0 0 0,1 0 0,-1 0 0,1 0 0,-1 0 0,0-1 0,1 1 0,-1 0 0,0 0 0,1-1 0,-1 1 0,18-11 0,-6 1-14,-1 0 0,0-1-1,-1 0 1,11-16 0,35-55-253,-41 59 197,222-360-1052,-38 60 268,15 15 824,-179 270-108,-36 57 74,-4 2 95,-1-1-1,-1 0 0,-14 28 0,-35 57 193,30-58-143,-92 166-234,-79 146 288,-18 7 1233,121-211-1087,84-139-265,4-8-7,1 1-1,0 0 1,1 0 0,-6 15-1,10-24-7,0 1 0,-1-1 0,1 1 0,0-1 0,0 0 0,0 1 0,0-1 0,0 1 0,0-1 0,0 1 0,0-1 0,0 0 0,0 1 0,0-1 0,0 1 0,0-1 0,0 1 0,0-1 0,0 0 0,0 1 0,0-1 0,1 1 0,-1-1 0,0 1 0,1-1-1,0 0-1,0 0 0,0 0 1,0 0-1,0 0 0,0 0 1,0 0-1,0 0 0,0 0 0,0 0 1,0-1-1,0 1 0,0 0 1,0-1-1,0 1 0,-1-1 1,3 0-1,17-13-111,-19 14 108,17-15-132,0 0 0,-1-1-1,-1-1 1,18-23 0,52-80-779,-75 103 752,99-156-1054,36-52 462,-91 153 633,3 3-1,133-121 1,-173 173 110,0 0 0,1 0 0,1 1 0,0 1 0,32-18 0,-23 23 545,-28 11-505,0-1 0,-1 0 0,1 0 1,-1 1-1,1-1 0,-1 0 0,1 1 0,-1-1 0,1 0 0,-1 1 0,1-1 0,-1 1 0,1-1 0,-1 0 0,0 1 0,1-1 0,-1 1 0,0 0 0,0-1 0,1 1 0,-1-1 0,0 1 1,0 0-1,1 0 49,0 2 18,0 0 1,0 0 0,0 0 0,-1 1-1,1-1 1,-1 0 0,1 1 0,-1-1-1,0 0 1,-1 0 0,1 1 0,0-1-1,-3 6 1,0 4 219,-12 25 0,13-33-256,-66 142 5,-12 28 196,68-145-233,-6 14-19,1 1 1,-21 92-1,37-120-7,1-17 1,-1 1-1,1-1 1,0 1-1,0-1 1,0 1-1,0-1 1,1 1-1,-1-1 1,0 0-1,0 1 1,0-1-1,0 1 1,0-1-1,1 1 1,-1-1-1,0 0 0,0 1 1,1-1-1,-1 1 1,0-1-1,1 1 1,0-1 0,-1 0 1,1 0 0,-1 0-1,1 0 1,0 0-1,-1 0 1,1 0 0,0 0-1,0 0 1,-1 0-1,1 0 1,-1 0-1,1 0 1,0-1 0,-1 1-1,1 0 1,0 0-1,-1-1 1,1 1-1,-1 0 1,2-1 0,12-11 16,-1 0-131,0-2 0,-1 0 1,0 0-1,16-28 0,33-72-960,-21 37 518,101-136-2561,-70 112 2003,-51 70 1015,-10 13 85,1 1 0,1 0-1,1 1 1,0 1 0,28-26 0,-26 33 163,-15 8-147,0 0-1,0-1 0,0 1 0,0 0 0,0 0 0,0 0 1,0 0-1,0 0 0,0 0 0,1 0 0,-1 0 1,0 0-1,0 0 0,0 0 0,0 0 0,0 0 1,0 0-1,0 0 0,0 0 0,0 0 0,1 0 0,-1 0 1,0 0-1,0 0 0,0 0 0,0 0 0,0 0 1,0 0-1,0 0 0,0 0 0,0 0 0,1 0 1,-1 0-1,0 0 0,0 0 0,0 0 0,0 0 0,0 0 1,0 0-1,0 0 0,0 0 0,0 0 0,0 1 1,0-1-1,0 0 0,1 0 0,-1 0 0,0 0 1,0 0-1,0 0 0,0 0 0,0 0 0,0 0 0,0 1 1,0-1-1,0 0 0,0 0 0,0 0 0,0 0 1,0 0-1,0 0 0,0 0 0,0 1 0,1 5 18,0 1 1,0 0-1,0 0 0,-1 0 0,0-1 0,0 1 0,0 0 0,-1 0 1,0 0-1,-4 11 0,-4 9-198,-14 34 0,3-18-725,-3 3-2632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59.843"/>
    </inkml:context>
    <inkml:brush xml:id="br0">
      <inkml:brushProperty name="width" value="0.1" units="cm"/>
      <inkml:brushProperty name="height" value="0.1" units="cm"/>
    </inkml:brush>
  </inkml:definitions>
  <inkml:trace contextRef="#ctx0" brushRef="#br0">31 1186 16639,'-12'70'906,"3"0"0,0 75-1,9-91-815,3-1-1,2 1 0,16 69 1,-8-67 45,2 0 0,3-2 0,2 0 0,2-2 0,2 0 0,3-1 0,44 62 0,-21-47-64,4-2-1,1-3 1,4-2 0,84 66-1,-104-97-19,1-1 1,1-2-1,1-1 0,1-3 0,1-1 0,1-3 1,1-1-1,62 12 0,-49-16 26,1-3-1,0-3 0,0-2 1,1-3-1,-1-3 1,76-11-1,-46-3-21,-1-4 0,-1-4-1,0-4 1,-2-3 0,109-58-1,-87 31-47,-2-5 0,-3-5 0,138-117 0,-188 138 19,-2-3 0,-2-2-1,-2-3 1,-3-1 0,-2-2 0,-3-2-1,-2-1 1,-3-2 0,-3-2 0,-3 0-1,-3-2 1,31-129 0,-47 151 81,-2-1 1,-2 0 0,-2 0-1,-6-72 1,0 81-19,-3-1-1,-1 1 1,-1 0 0,-3 1 0,-1 0 0,-16-34 0,6 26-45,-1 1-1,-3 2 1,-1 0 0,-2 2 0,-2 0-1,-39-36 1,24 30-7,-2 3 1,-2 2-1,-1 3 1,-71-39-1,60 43 13,-2 2 0,-1 4 0,-1 2 0,-2 4 0,-116-23 0,103 32 4,0 3-1,0 3 1,-1 4 0,-135 15-1,150-3-64,1 3 1,1 2-1,0 4 0,1 2 0,2 4 1,-78 40-1,27-1-40,2 4 1,-130 107-1,176-123-86,3 3 0,-81 91 0,103-99-383,3 3 0,1 0 1,-55 110-1,82-142 49,0 1-1,2 0 1,0 0 0,-7 38 0,7 2-3208,2 71-1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53.2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801 269 13311,'-4'0'127,"1"0"1,0 1-1,0-1 0,-1 0 0,1 1 0,0 0 1,0 0-1,0 0 0,-1 0 0,1 0 0,0 1 0,1-1 1,-1 1-1,0 0 0,0 0 0,1 0 0,-1 0 1,-3 4-1,-4 5 66,1 0 1,-16 24-1,25-35-192,-43 70 102,-61 132 1,-14 86-495,90-217 561,-264 645 598,261-644-689,2 0 0,-21 92-1,50-164-80,0 0 1,0 0-1,0 1 0,0-1 0,0 0 0,0 0 0,0 0 1,0 0-1,0 0 0,0 0 0,0 0 0,0 0 0,0 0 1,1 0-1,-1 1 0,0-1 0,0 0 0,0 0 0,0 0 1,0 0-1,0 0 0,0 0 0,0 0 0,0 0 0,0 0 1,1 0-1,-1 0 0,0 0 0,0 0 0,0 0 0,0 0 0,0 0 1,0 0-1,0 0 0,0 0 0,0 0 0,1 0 0,-1 0 1,0 0-1,0 0 0,0 0 0,0 0 0,0 0 0,0 0 1,0 0-1,0 0 0,0 0 0,0 0 0,1-1 0,-1 1 1,0 0-1,0 0 0,0 0 0,0 0 0,0 0 0,0 0 1,6-4-16,8-9 45,-1 0 0,-1-1 0,0 0-1,-1-1 1,10-18 0,-4 8-40,126-212-963,-13-22-836,147-248-918,81-50 2358,-351 547 412,41-57 480,-46 64-96,-4 9 20,-19 44 353,-53 93-1,-46 46-226,22-36-407,-173 315 674,129-218 61,100-180-616,19-33-96,1 0-1,2 2 1,-18 47-1,37-85-186,1 0 0,0 0 0,-1-1 0,1 1 0,0 0 0,0 0 0,0 0 0,-1 0 0,1 0 0,0 0 0,0 0 0,0 0 0,0-1 0,1 3 0,-1-3 0,1 0 0,-1 0 0,1 1 0,-1-1 0,1 0 0,-1 0 0,1 0 0,0 0 0,-1 0 0,1 0 0,-1 0 0,1 0 0,-1 0 0,1 0 0,-1 0 0,1 0 0,-1 0 0,1 0 0,-1-1 0,1 1 0,0 0 0,-1 0 0,0 0 0,1-1 0,-1 1 0,2-1 0,15-10 0,-6 1-17,0 0 0,0-1 0,16-20 0,25-45-316,-26 37 166,80-121-240,313-451-3374,-207 298 1905,-137 184 1438,-37 60 144,85-116 1,-116 175 357,9-10 134,0 0-1,1 2 1,0 0-1,23-17 1,-38 34-113,-2 4-5,-12 29 177,0 0-1,-27 47 0,18-38-39,-92 203 843,-24 46-262,-77 101-18,-3-41 52,181-295-611,4 1 0,1 2-1,3 1 1,3 1 0,-25 90-1,49-147-215,-2 8 27,0 0 0,1 1-1,-2 20 1,4-31-28,0 0-1,0 1 1,0-1-1,0 0 1,0 0 0,0 0-1,0 0 1,1 0-1,-1 0 1,0 0-1,1 0 1,-1 0-1,1 0 1,0 1 0,0-1-4,-1-1 0,1 0 1,-1 1-1,1-1 1,-1 0-1,1 0 0,-1 0 1,1 1-1,0-1 1,-1 0-1,1 0 1,-1 0-1,1 0 0,0 0 1,-1 0-1,1 0 1,-1 0-1,1 0 0,0 0 1,-1-1-1,1 1 1,-1 0-1,1 0 0,-1 0 1,1-1-1,-1 1 1,2-1-1,18-13-1,-19 13 1,39-35-219,-2-2-1,38-47 1,46-61-579,-111 132 717,134-166-1073,-14-10-45,-24-5 4,-7 15-152,26-22 855,-91 145 418,12-16-47,130-214 628,-329 522 1745,26-45-1652,-26 88-109,0-1-164,2-35 258,-34 55 436,173-278-961,-101 179 494,7 13 118,101-201-658,-9 24-130,16-36 63,7-4 73,-1 0 0,0-1-1,0-1 1,-1 0 0,0 0 0,13-17 0,-16 20-18,229-321-539,-164 221 277,40-60-1003,103-211-1,-76 114-122,23 14 531,-104 172 510,71-74-1,-116 139 252,0 1-1,15-11 0,-23 19 349,-2 5 156,-1 2-319,1 0 0,-1 0 0,0-1 0,0 1 0,0 0 0,-1 0 0,0 0-1,0-1 1,0 1 0,-3 6 0,-25 54 213,23-53-236,-156 276 655,-8 15-127,29 2-320,0-1 27,-59 75 945,199-378-1239,-92 173 928,91-168-919,-1 0 0,1 1-1,-2 11 1,4-16 5,3-3 7,8-6-27,-1 0 0,0 0 0,0-1 1,-1 0-1,10-11 0,46-59-191,-64 77 187,159-231-531,-14-20-502,-51 86 328,327-523-2180,-296 482 1957,30-46 709,-126 213 337,-28 37 19,-1 6 303,0 2-281,0 1 0,-1-1-1,0 1 1,0-1 0,0 1 0,-1-1-1,1 1 1,-3 7 0,-16 48 418,13-42-444,-21 52 305,-44 88 0,-49 62-243,59-112-117,24-42 27,-215 371 768,247-431-853,-46 71 410,-64 135-1,110-204-397,-40 100 582,37-86-488,1 0 1,-8 43-1,14-52-114,1-13 10,3-2 1,11-12-5,-1-1 1,-1 1 0,0-2-1,-1 0 1,11-19 0,-4 7 4,-7 11-9,233-349-196,-20-19-413,-40-9-802,-60 120-222,-117 257 1572,41-78-105,-38 76-11,1 0 0,25-30-1,-34 45-27,-2 9 60,-2 14 271,-2 1-1,0-1 0,-1 0 1,-13 35-1,-42 80 537,39-91-446,-86 197 521,-117 227-878,36-134 1245,141-249-940,-50 96 241,68-120-213,-23 66 0,45-102-205,7-24 0,0-1 0,-1 1 0,1 0 0,0-1 0,0 1 0,0 0 0,0 0 0,0-1 0,0 1 0,0 0 0,0-1 0,0 1 0,0 0 0,0-1 0,1 1 0,-1 0 0,0-1 0,1 2 0,0-2 0,-1 0 0,1 0 0,0 0 0,-1 0 0,1 0 0,0 0 0,-1 0 0,1 0 0,0 0 0,-1 0 0,1 0 0,0-1 0,-1 1 0,1 0 0,0 0 0,-1-1 0,1 1 0,-1-1 0,1 1 0,-1 0 0,2-2 0,14-12 0,12-17-15,-1-2-1,30-50 0,-28 39-59,17-21 56,161-244-975,-152 217 274,65-145 1,-113 221 671,74-166-697,15 6 136,-95 174 606,76-110-208,-65 97 192,1 0-1,0 0 0,1 1 1,29-21-1,-23 24 20,-19 11 0,0-1 0,0 1 0,0 0 0,0-1 0,-1 1 0,1 0 0,0 0 0,0 0 0,0 0 0,0 0 0,0 0 0,0 0 0,0 0 0,-1 1 0,3-1 0,-3 1 0,1-1 0,0 1 0,-1-1 0,1 1 0,-1 0 0,1-1 0,0 1 0,-1 0 0,1-1 0,-1 1 0,0 0 0,1-1 0,-1 1 0,0 0 0,1 0 0,-1 0 0,0 0 0,0-1 0,0 1 0,0 0 0,0 1 0,0 20 14,-6 4 159,0-1 1,-1 0 0,-2-1 0,-15 31 0,2-4 103,-393 916 2286,391-917-2677,-11 23 246,-26 77-1,53-122 3,7-26-132,1-1 0,0 0 0,-1 0 0,1 1 0,0-1 0,0 0 0,0 0 0,0 1 0,0-1 0,0 0 0,0 0 0,0 2 0,1-2-2,-1-1 0,1 0 0,-1 1 0,1-1 0,-1 0 0,1 1-1,-1-1 1,1 0 0,0 0 0,-1 0 0,1 0 0,-1 1 0,1-1 0,-1 0-1,1 0 1,0 0 0,-1 0 0,1 0 0,-1 0 0,1-1 0,0 1 0,-1 0 0,1 0-1,-1 0 1,1 0 0,-1-1 0,2 1 0,17-10 17,-11 5-5,-1-1 0,1 0 0,-1 0 0,0 0 0,0-1 1,-1-1-1,9-12 0,35-62 7,-42 66-27,435-753-2390,-334 583 1538,-98 168 803,84-137-224,-72 121 146,1 2-1,42-43 0,-40 48-87,-25 25 337,-1 2 87,-1 4 20,-13 23 243,-26 35-1,12-19-142,-79 132 342,-107 167-142,38-46-13,148-240-289,2 1 0,2 2 0,-21 87 0,39-120-113,-1 27-1,7-52-100,1 4 49,-1-5-54,1 1 0,-1-1 1,1 1 0,-1-1-1,1 1 1,-1-1 0,1 1-1,-1-1 1,1 0 0,0 1-1,-1-1 1,1 0 0,-1 1-1,1-1 1,0 0 0,1 1-1,0-2 0,0 1 0,0 0 0,0 0 0,0-1 0,0 1 0,0-1 0,0 0 0,0 0 0,0 0 0,0 0 0,0 0 0,0 0 0,-1 0 0,1 0 0,0-1 0,1-1 0,28-30 0,-30 31 0,38-49-196,45-77-1,3-6-263,176-206-1540,-232 305 2037,-28 32 27,-4 7-10,-2 10-51,-1 0 0,-1 0 0,0-1 0,-9 19 0,-35 54 371,16-30 170,1 5-683,3 1-1,3 1 1,2 1 0,4 1 0,2 2 0,-10 72-1,24-99-1442,3-3-3280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020"/>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638 15 10623,'-10'7'149,"0"1"-1,0 0 0,0 1 1,1 0-1,1 0 1,0 1-1,0 0 0,-10 17 1,-3 11 281,-19 48 1,24-51-588,-240 446 74,247-466 84,7-11 3,-94 171 163,77-135-120,1 1 0,-18 62 0,34-95-35,0 0 0,1 0 0,-1 1 0,2-1 1,-1 1-1,2 13 0,-1-22-11,0 0 0,0 0 0,0 0 0,0 0 1,0 0-1,0 1 0,0-1 0,0 0 0,0 0 0,0 0 0,0 0 0,0 0 1,0 1-1,0-1 0,0 0 0,0 0 0,0 0 0,0 0 0,1 0 0,-1 0 1,0 1-1,0-1 0,0 0 0,0 0 0,0 0 0,0 0 0,0 0 0,1 0 1,-1 0-1,0 0 0,0 0 0,0 0 0,0 0 0,0 1 0,0-1 0,1 0 1,-1 0-1,3 0-4,0 1 0,1-1 0,-1 1 0,0-1 0,0 0 0,1 0 0,-1 0 0,0-1 0,0 1 0,1-1 0,-1 0 0,0 0 0,0 0 0,0 0 0,0 0 0,0-1 0,0 1 0,5-5 0,5-3-21,0-1-1,18-18 0,61-66-888,105-140 1,-31-13-1322,-51 68 470,132-125-710,-202 253 3318,-18 18 288,-25 31-526,-2 2 8,-4 3 23,-20 13-244,1 1 0,0 2 0,2 0 1,-26 29-1,-72 97-718,112-136 328,-177 259-22,17 13 511,28-47 100,-89 161 388,192-324-685,32-61-207,0 0-1,1 1 1,0-1-1,-3 22 0,5-31-85,1 0 0,0 0 0,0 0 0,0 0 0,0 0 0,0 0-1,1 0 1,-1 0 0,0 0 0,0 0 0,0 0 0,1-1 0,-1 1 0,1 0 0,-1 0-1,1 1 1,1-1-2,-1 0 0,0 0-1,1 0 1,-1 0 0,1 0 0,-1 0-1,1 0 1,-1-1 0,1 1-1,0-1 1,-1 1 0,1-1 0,0 0-1,-1 0 1,1 1 0,0-1-1,0 0 1,-1-1 0,4 1 0,2-1-17,1-1 0,-1 1 0,10-4 0,3-3-68,0-1 0,0-1 0,-1 0 0,-1-1 0,0-1 0,0-1 0,27-26 0,-5-2-922,59-78-1,-37 39-2720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39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863 1 8767,'-102'202'23,"-118"148"592,82-149 292,9 5 1,-101 225-1,224-421-794,2 1 0,-1 0 0,1 0 0,1 0-1,0 0 1,1 1 0,-2 19 0,4-28-48,3-4-11,3 0-72,0 0 0,0-1 0,1 0 0,-2 0 0,1-1 0,0 1 1,0-1-1,-1-1 0,0 1 0,1-1 0,5-5 0,9-9-202,24-28-1,-37 39 131,147-188-1463,-14-14 95,-31 42 252,118-203-2430,-220 358 3584,171-317-860,-150 280 1757,-26 46-439,-5 7-181,-30 45 224,-51 106 0,19-31 150,-153 216 24,126-203-544,31-44-18,-195 292 584,142-197 1102,98-158-1384,2 1 0,1 1-1,2 0 1,-11 46-1,18-36-198,4-39-144,4-5-29,5-4-79,0 0 1,0 0-1,0-1 0,-1-1 0,8-8 1,39-49-375,-31 36 234,153-193-2867,-110 130 263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73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1075 1 6911,'-65'76'380,"-56"84"-1,-40 90 429,-96 127-615,137-208-129,-106 161 1567,154-219-948,62-93-533,1 1 0,1 0 0,0 0 0,-6 27 0,13-39-121,0-1 0,0 1 0,0-1 0,2 13-1,-1-18-26,0-1 0,0 0-1,0 0 1,0 0-1,0 1 1,0-1 0,0 0-1,0 0 1,0 0-1,0 1 1,0-1 0,0 0-1,0 0 1,0 0 0,0 0-1,0 1 1,1-1-1,-1 0 1,0 0 0,0 0-1,0 0 1,0 0-1,0 1 1,0-1 0,1 0-1,-1 0 1,0 0 0,0 0-1,0 0 1,0 0-1,1 0 1,-1 0 0,3 2-3,0-1 0,1 0 1,-1 0-1,0 0 1,1-1-1,-1 1 0,1-1 1,-1 0-1,0 0 1,1 0-1,-1 0 0,1 0 1,-1-1-1,0 0 1,1 0-1,-1 0 1,0 0-1,5-2 0,9-5-114,-2 0-1,22-15 1,-28 17 10,26-19-652,36-31-1,-11 2-2910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08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894 1 5631,'-160'232'38,"37"-36"505,14 9-113,-66 112-227,96-197-90,-45 72-203,94-139 850,-41 98-1,65-135-204,-7 29 0,12-41-483,0 1-1,0 0 0,1 0 0,0 0 1,0 0-1,0-1 0,0 1 1,1 0-1,2 9 0,-3-14-69,0 0-1,0 0 1,0 1-1,0-1 1,0 0-1,0 0 1,0 0 0,0 0-1,0 0 1,0 0-1,0 1 1,0-1 0,0 0-1,0 0 1,0 0-1,1 0 1,-1 0-1,0 0 1,0 0 0,0 1-1,0-1 1,0 0-1,0 0 1,0 0-1,0 0 1,1 0 0,-1 0-1,0 0 1,0 0-1,0 0 1,0 0-1,0 0 1,0 0 0,1 0-1,-1 0 1,0 0-1,0 0 1,0 0-1,0 0 1,0 0 0,0 0-1,1 0 1,-1 0-1,5 0-7,0-1 0,0 0-1,0 0 1,0 0 0,0-1-1,-1 1 1,1-1 0,0 0-1,-1-1 1,0 1 0,7-5-1,4-5-453,26-24-1,3-9-2886</inkml:trace>
  <inkml:trace contextRef="#ctx0" brushRef="#br0" timeOffset="1">778 768 6143,'-4'8'2,"-133"209"26,-152 229 2822,264-397-2314,29-51-429,5-4-120,-1-1 0,0 0 0,0 0 0,-1-1-1,1 1 1,5-11 0,38-59-957,-22 30 96,15-15-458,5-3-1163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46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767 29 8063,'-73'91'-16,"-102"138"651,168-219-581,-408 605 1625,414-613-1672,-59 101 455,53-91-283,2 1 1,-1-1 0,2 1 0,0 0-1,0 0 1,-2 19 0,7-32-178,-1 0-1,0 0 1,0 0-1,0 0 1,0 0-1,0 0 1,0-1 0,0 1-1,0 0 1,0 0-1,0 0 1,0 0 0,1 0-1,-1 0 1,0 0-1,0 0 1,0 0 0,0 0-1,0 0 1,0 0-1,0 0 1,0 0-1,0 0 1,1 1 0,-1-1-1,0 0 1,0 0-1,0 0 1,0 0 0,0 0-1,0 0 1,0 0-1,0 0 1,0 0-1,0 0 1,0 0 0,0 0-1,0 0 1,0 0-1,1 0 1,-1 0 0,0 1-1,0-1 1,0 0-1,0 0 1,0 0-1,0 0 1,0 0 0,0 0-1,0 0 1,0 0-1,0 0 1,0 1 0,0-1-1,0 0 1,0 0-1,0 0 1,0 0-1,0 0 1,0 0 0,0 0-1,0 0 1,0 0-1,-1 0 1,1 0 0,0 1-1,0-1 1,0 0-1,5-2-37,0 0 0,0 0 0,0 0 0,0 0 0,0-1 0,-1 0 0,1 0-1,-1 0 1,6-6 0,36-40-974,-39 42 704,32-39-3541</inkml:trace>
  <inkml:trace contextRef="#ctx0" brushRef="#br0" timeOffset="1">902 1 6527,'-36'62'158,"-77"96"-1,-87 120 1062,167-229-1118,-139 180 382,16-25 419,121-152-514,2 0-1,-28 64 1,45-84-190,-13 31 225,27-57-321,0 0 0,0 0 0,1 0-1,-1 0 1,2 0 0,-1 0 0,1 0 0,0 9-1,0-15-97,0 0 1,0 0-1,0 1 0,0-1 0,0 0 0,0 0 0,0 0 0,0 0 0,0 0 0,0 0 1,0 0-1,0 0 0,0 0 0,0 1 0,0-1 0,0 0 0,0 0 0,0 0 1,0 0-1,0 0 0,0 0 0,0 0 0,0 0 0,0 0 0,0 0 0,0 1 0,0-1 1,1 0-1,-1 0 0,0 0 0,0 0 0,0 0 0,0 0 0,0 0 0,0 0 1,0 0-1,0 0 0,0 0 0,0 0 0,1 0 0,-1 0 0,0 0 0,0 0 0,0 0 1,0 0-1,0 0 0,0 0 0,0 0 0,0 0 0,1 0 0,-1 0 0,0 0 1,0 0-1,0 0 0,0 0 0,0 0 0,0 0 0,0 0 0,0 0 0,0-1 0,0 1 1,0 0-1,1 0 0,-1 0 0,0 0 0,0 0 0,0 0 0,7-3-13,0-1-1,0 0 1,0 0-1,-1 0 0,0-1 1,0 0-1,10-9 1,38-48-605,-51 58 559,90-116-2002,-41 55-1565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87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793 1 9087,'-24'34'433,"-32"61"-1,7-10 263,-42 60-91,-58 90-816,1-38 311,10-16 118,112-141-43,1 1 0,-35 76 0,55-106-60,1 0 1,0 0 0,0 0-1,1 1 1,1-1 0,-3 24-1,5-34-110,0 1 0,0-1-1,0 0 1,0 1 0,1-1-1,-1 0 1,0 1 0,1-1 0,-1 0-1,1 1 1,-1-1 0,2 2-1,-1-2-4,-1-1 0,1 1 1,0 0-1,0-1 0,0 1 0,0 0 0,0-1 0,0 1 0,0-1 0,0 0 0,0 1 0,0-1 1,0 0-1,0 0 0,1 1 0,-1-1 0,0 0 0,0 0 0,0 0 0,0-1 0,0 1 0,0 0 1,0 0-1,0 0 0,1-1 0,-1 1 0,0-1 0,1 0 0,4-1-37,-1-1 0,0 0 0,0 0 0,5-4 0,14-13-229,-1-1 1,-1-1-1,29-37 0,-9 9-403,12-9-248,93-109-1564,-14-12 179,-39 22 665,29-45-574,-94 160 4213,2 1-1,56-56 0,-85 95-1124,-2 3-39,-2 5-69,-91 158 828,15-29-880,59-99-488,-74 125 151,67-119-595,-58 67 0,-13-5-58,-29 33 221,101-105 373,1 0 1,-32 57 0,48-72-192,6-13-53,2-3-11,4-1-11,2-1-46,-1 0 1,1-1-1,-1 0 0,1 0 1,-1-1-1,0 1 1,0-1-1,4-5 1,38-40-30,-41 42-6,19-22-347,130-151-2114,-15-12 116,-44 34 1332,18-27 834,-76 129 723,52-59-1,-88 112 4,-2 3 21,-1 3-23,-12 19 51,-22 29 1,10-14-259,-25 37 18,-133 190 1037,79-114-409,101-146-865,2-2 164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0:59.547"/>
    </inkml:context>
    <inkml:brush xml:id="br0">
      <inkml:brushProperty name="width" value="0.1" units="cm"/>
      <inkml:brushProperty name="height" value="0.1" units="cm"/>
    </inkml:brush>
  </inkml:definitions>
  <inkml:trace contextRef="#ctx0" brushRef="#br0">0 0 13183,'0'0'456,"14"10"-136,4 2-24,2 4-136,4 4-24,2 4-8,4 2 0,2 4-128,2 4 80,2 2-80,2 0 64,2 1-512,-1 1-96,5-4-32,2-6-4832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0.101"/>
    </inkml:context>
    <inkml:brush xml:id="br0">
      <inkml:brushProperty name="width" value="0.1" units="cm"/>
      <inkml:brushProperty name="height" value="0.1" units="cm"/>
    </inkml:brush>
  </inkml:definitions>
  <inkml:trace contextRef="#ctx0" brushRef="#br0">0 381 13567,'30'-21'456,"0"-5"-136,2-4-24,2-2-184,2-4-40,4-2-8,0 0 0,0 0-352,0 0-80,-2 4-16,36-16-5216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0.509"/>
    </inkml:context>
    <inkml:brush xml:id="br0">
      <inkml:brushProperty name="width" value="0.1" units="cm"/>
      <inkml:brushProperty name="height" value="0.1" units="cm"/>
    </inkml:brush>
  </inkml:definitions>
  <inkml:trace contextRef="#ctx0" brushRef="#br0">1 1 13311,'38'19'0,"-1"1"72,-1 0-72,-2 0-240,-2 0-88,-2 0-24,-2 0-4672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1.046"/>
    </inkml:context>
    <inkml:brush xml:id="br0">
      <inkml:brushProperty name="width" value="0.1" units="cm"/>
      <inkml:brushProperty name="height" value="0.1" units="cm"/>
    </inkml:brush>
  </inkml:definitions>
  <inkml:trace contextRef="#ctx0" brushRef="#br0">1 38 13823,'0'2'1164,"0"1"-1050,-1 0 0,1 0 0,0 0 0,1 0-1,-1 0 1,1 1 0,-1-1 0,1 0 0,0-1 0,0 1-1,0 0 1,0 0 0,1 0 0,-1-1 0,1 1 0,-1 0-1,1-1 1,0 0 0,0 1 0,0-1 0,1 0 0,-1 0-1,3 2 1,-1-3-36,-1 0 0,1 0 0,-1-1 0,1 1 0,0-1 0,-1 0 0,1 0 0,0 0 0,-1 0 0,1-1 0,0 1 0,4-2 0,-6 1-67,5 0 3,-1 0 0,1-1 0,0 0 0,-1-1 0,0 1 0,0-1 0,0 0 0,0-1 0,0 1 0,7-7 0,-11 9 39,-2 1-47,0 0 0,0 0 0,0 0 0,1 0 0,-1 0 0,0 0 0,0 0 0,0 0 0,0 0 0,1 0 0,-1 0 0,0 0-1,0 0 1,0 0 0,1-1 0,-1 1 0,0 0 0,0 0 0,0 0 0,0 0 0,0 0 0,0 0 0,1-1 0,-1 1 0,0 0 0,0 0 0,0 0 0,0 0 0,0-1 0,0 1 0,0 0-1,0 0 1,0 0 0,0 0 0,0-1 0,1 1 0,-1 0 0,0 0 0,0 0 0,0-1 0,-1 1 0,1 0 0,0 0 0,0 0 0,0 0 0,0-1 0,0 1 0,0 0 0,0 0-1,0 0 1,0-1 0,0 1 0,0 0 0,0 0 0,-1 0 0,1 0 0,-6-9 235,2 6-118,-1 0 0,1 0 0,-1 0 0,0 0 0,0 1 0,0 0 0,-9-3-1,-42-7 521,36 8-513,12 2-99,6 2-128,2 0-11,0 0 40,0 0 116,0 0 18,0 0-70,0 0-285,0 0-126,0 0-29,16-13-2817,-14 12 953,-2 1-3147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1.073"/>
    </inkml:context>
    <inkml:brush xml:id="br0">
      <inkml:brushProperty name="width" value="0.1" units="cm"/>
      <inkml:brushProperty name="height" value="0.1" units="cm"/>
    </inkml:brush>
  </inkml:definitions>
  <inkml:trace contextRef="#ctx0" brushRef="#br0">1 0 13439,'32'52'560,"0"0"-168,0-2-32,0 0-616,0 0-128,0 0-32,-4-2-5104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1.810"/>
    </inkml:context>
    <inkml:brush xml:id="br0">
      <inkml:brushProperty name="width" value="0.1" units="cm"/>
      <inkml:brushProperty name="height" value="0.1" units="cm"/>
    </inkml:brush>
  </inkml:definitions>
  <inkml:trace contextRef="#ctx0" brushRef="#br0">779 0 12799,'-153'88'4146,"-63"31"-3284,42-44-788,132-59-1368,0-3 1,-54 11 0,66-20-857,5-3-2390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2.137"/>
    </inkml:context>
    <inkml:brush xml:id="br0">
      <inkml:brushProperty name="width" value="0.1" units="cm"/>
      <inkml:brushProperty name="height" value="0.1" units="cm"/>
    </inkml:brush>
  </inkml:definitions>
  <inkml:trace contextRef="#ctx0" brushRef="#br0">551 1 14207,'-44'18'768,"2"2"-232,-2 0-48,1 0-488,-1 0 0,-2-4-128,-6-2 24,-4-4-1248,-4-4-248,0 0-56,0-2-2976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3.452"/>
    </inkml:context>
    <inkml:brush xml:id="br0">
      <inkml:brushProperty name="width" value="0.1" units="cm"/>
      <inkml:brushProperty name="height" value="0.1" units="cm"/>
    </inkml:brush>
  </inkml:definitions>
  <inkml:trace contextRef="#ctx0" brushRef="#br0">1 222 12159,'40'-38'304,"-3"2"-88,1 2-24,0 3-792,-2-1-160,-2 4-32,-2 6-3576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4.668"/>
    </inkml:context>
    <inkml:brush xml:id="br0">
      <inkml:brushProperty name="width" value="0.1" units="cm"/>
      <inkml:brushProperty name="height" value="0.1" units="cm"/>
    </inkml:brush>
  </inkml:definitions>
  <inkml:trace contextRef="#ctx0" brushRef="#br0">71 218 11903,'-20'-71'-104,"-4"-1"32,-2-2-4632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4.037"/>
    </inkml:context>
    <inkml:brush xml:id="br0">
      <inkml:brushProperty name="width" value="0.1" units="cm"/>
      <inkml:brushProperty name="height" value="0.1" units="cm"/>
    </inkml:brush>
  </inkml:definitions>
  <inkml:trace contextRef="#ctx0" brushRef="#br0">486 535 13311,'-32'17'552,"2"1"0,-1 2-1,2 1 1,1 2 0,1 0-1,1 2 1,1 1 0,1 1-1,1 1 1,2 1 0,-32 56-1,30-42-425,3 1-1,1 1 1,3 1-1,1 0 1,3 1-1,1 0 1,3 1-1,-3 63 1,9-42-7,3 1 1,3-1-1,4 0 1,2 0-1,3-1 1,3 0 0,3-1-1,3-1 1,3-2-1,3 0 1,2-1 0,76 114-1,-83-147-93,1 0-1,0-2 1,3-1-1,0-1 0,1-2 1,2 0-1,0-2 1,2-1-1,0-2 1,50 22-1,-38-23 10,0-2-1,1-2 1,0-2 0,1-2-1,0-2 1,0-2 0,1-2-1,48-2 1,-14-6-12,-1-4-1,0-4 1,-1-3 0,-1-3-1,137-51 1,-70 8 74,-2-5-1,133-86 0,-206 110-156,-3-2 0,-1-3 0,-3-3 0,70-71 0,-83 67 102,-2-1 0,-3-3-1,-3-1 1,52-96-1,-73 114-14,-1-1 0,-3-1 0,-1-1 0,-2 0 0,-3-1 0,-1 0 0,-2-1 0,2-56 0,-9 68 11,-3 0 0,0 0 1,-3 0-1,0 1 0,-3-1 0,0 1 0,-2 1 0,-2 0 1,-1 0-1,-1 1 0,-1 1 0,-2 0 0,-1 1 0,-2 1 1,-41-46-1,9 21-32,-2 3 1,-107-76-1,-140-63 67,233 151-8,-135-54 0,154 75-55,0 2 0,-1 3 0,-97-13 0,87 21-67,0 2 0,0 3 0,0 3 0,0 2 0,1 3 0,0 3 0,-95 31 0,99-24-102,1 3 0,1 3 0,1 1-1,1 3 1,2 2 0,1 2 0,-85 77 0,79-55-1245,-80 104-1,50-42-5930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5.038"/>
    </inkml:context>
    <inkml:brush xml:id="br0">
      <inkml:brushProperty name="width" value="0.1" units="cm"/>
      <inkml:brushProperty name="height" value="0.1" units="cm"/>
    </inkml:brush>
  </inkml:definitions>
  <inkml:trace contextRef="#ctx0" brushRef="#br0">0 25 16639,'0'0'290,"0"0"-64,3 1-62,1 1-162,0-1 0,1 1-1,0-1 1,-1 0 0,1 0-1,0-1 1,0 1 0,-1-1 0,1 0-1,0 0 1,0-1 0,-1 1-1,8-3 1,7-2 31,-1-1-1,19-8 1,-26 9 37,-9 5-6,-2 0 0,0 0 0,0 0 0,0 0 0,0 0 31,-4 0 21,0 0-1,0 1 1,0 0 0,1 0-1,-1 0 1,0 1 0,0-1 0,1 1-1,-5 2 1,-1 0 114,-54 28 827,61-31-1004,2-1 11,0 0-29,0 0-111,0 0-117,0 0-475,0 0-210,0 0-39,0 0-346,2 0-1414,18-7-4007,-11 1 3445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5.533"/>
    </inkml:context>
    <inkml:brush xml:id="br0">
      <inkml:brushProperty name="width" value="0.1" units="cm"/>
      <inkml:brushProperty name="height" value="0.1" units="cm"/>
    </inkml:brush>
  </inkml:definitions>
  <inkml:trace contextRef="#ctx0" brushRef="#br0">25 65 16767,'0'0'191,"2"1"-40,1 1-143,1 0 1,0-1 0,0 1 0,0-1-1,0 0 1,-1 0 0,2 0 0,-1 0-1,0-1 1,0 0 0,0 0 0,0 0-1,0 0 1,8-2 0,3-2-22,-1 0 0,25-11 0,-30 12 33,2-2-10,-1 0-20,-9 4-10,0-1 205,-1 2-144,0-1 0,0 1 0,1-1 0,-1 1 0,0-1 0,0 1 0,0-1 0,0 1 0,0-1 0,0 0 0,0 1 0,0-1 0,0 1 0,0-1 0,0 1 0,0-1 0,0 1 0,-1-2 0,-3-1 81,1 1 1,-1-1-1,0 0 1,0 1-1,0 0 1,0 0-1,-1 0 1,1 1-1,0-1 1,-1 1-1,0 0 1,1 0-1,-1 1 1,1-1-1,-1 1 1,0 0-1,-7 1 1,-1 1 121,0 0 0,0 0 1,1 1-1,-26 10 0,35-11-116,-4 3-21,1 2-98,5-5-42,16 1 172,-13-2-130,0-1 1,0 1-1,0-1 0,-1 1 1,1-1-1,0 0 1,0 1-1,0-1 1,0 0-1,3-1 0,17-3 52,-19 4-110,-3 0 92,0 0 42,0 0 10,0 0-30,0 0-127,0 0-54,0 0-11,0 0-141,-22 9-4302,16-6 3415,5-2 729,0 0 0,-1 0 1,1 0-1,0 0 0,-1 0 0,1-1 0,-1 1 0,1-1 0,-1 1 0,1-1 0,-1 1 1,0-1-1,1 0 0,-1 0 0,0 0 0,-1 0 0,-8-4-3301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9:34.768"/>
    </inkml:context>
    <inkml:brush xml:id="br0">
      <inkml:brushProperty name="width" value="0.1" units="cm"/>
      <inkml:brushProperty name="height" value="0.1" units="cm"/>
    </inkml:brush>
  </inkml:definitions>
  <inkml:trace contextRef="#ctx0" brushRef="#br0">102 37 4095,'0'0'208,"0"0"34,0 0 12,0 0-11,-1-2-56,-14-15 317,13 16-232,2 1 42,-12-8 902,9 6-990,0 1 1,1 0-1,-1 0 0,0 0 0,0 0 0,0 1 0,0-1 0,0 1 0,-1-1 0,1 1 0,-6 1 0,7-1-187,1 0-18,0 0-1,0 1 0,0-1 0,0 0 0,0 1 0,0-1 1,0 1-1,1-1 0,-1 1 0,0-1 0,0 1 1,0 0-1,0-1 0,1 1 0,-1 0 0,0 0 0,1 0 1,-1-1-1,0 3 0,-1-1-1,1 1 0,0-1 1,0 0-1,0 1 0,0-1 0,0 1 0,0 3 1,0 8-10,2 2-10,1-10 6,0-1 1,1 1-1,0-1 0,0 0 0,0 0 0,1 0 0,-1-1 1,1 1-1,1-1 0,5 6 0,-2-3 13,-1-2-45,0 0 0,0 0 0,1-1-1,-1 0 1,14 5 0,-10-5 8,6 1 18,52-9-128,-65 4 64,-4 0 47,0-1 31,0 1-1,0 0 1,1-1 0,-1 1-1,0 0 1,0-1 0,1 1-1,-1 0 1,0 0 0,0-1-1,1 1 1,-1 0 0,0 0-1,1 0 1,-1-1 0,0 1-1,1 0 1,-1 0 0,1 0-1,-1 0 1,1 0 0,10-5 414,-9 3-359,1 0 0,-1 0-1,0 0 1,-1 0 0,1 0 0,0-1-1,-1 1 1,1 0 0,-1-1-1,1 0 1,-1 1 0,0-1-1,0 0 1,-1 1 0,1-1 0,0-5-1,0 6 15,-1-1 77,0 0-136,-1 0-1,1 0 1,-1 0 0,1 0-1,-1 0 1,0 0 0,0 0-1,0 1 1,-1-1 0,1 0-1,-3-2 1,3 3-216,-4-1-20,5 2 216,0 1-1,-1 0 1,1-1 0,0 1 0,0-1 0,-1 1 0,1 0 0,0-1 0,-1 1-1,1 0 1,-1 0 0,1-1 0,0 1 0,-1 0 0,1 0 0,-1 0 0,1-1 0,-1 1-1,0 0 1,-1-2 17,-23-1 76,8 3-140,15-1 42,1 1 1,-1 0-1,0 0 0,0 0 0,0 0 1,0 0-1,1 1 0,-1-1 1,0 0-1,0 1 0,0-1 0,1 1 1,-1 0-1,0 0 0,1-1 1,-4 4-1,-1 0 2,-6 2 10,2 0 21,8-4-75,2-2-21,0 0 26,0 0 107,0 0 58,0 0 27,0 0 8,0 0-40,0 0-147,0 0 62,0 0 30,0 0 8,-1-2-19,-4-8-34,-2 1 12,6 8-92,1 1-10,0 0 30,-1 0 16,-1 0-1,1 1 1,-1-1 0,1 0 0,-1 1 0,1 0 0,0-1 0,-1 1 0,1 0-1,0 0 1,0-1 0,-1 1 0,1 0 0,0 0 0,0 0 0,0 1 0,-1 1-1,-11 17-396,12-17 526,1-3 18,0 2-18,4 15-31,0-13-91,-4-4 28,0 0-1,0 0 1,1 0-1,-1 0 1,0 0-1,0 0 1,0 0-1,0 0 1,0 0-1,0 1 1,0-1-1,1 0 1,-1 0-1,0 0 1,0 0-1,0 0 1,0 0-1,0 1 1,0-1 0,0 0-1,0 0 1,0 0-1,0 0 1,0 0-1,0 1 1,0-1-1,0 0 1,0 0-1,0 0 1,0 0-1,0 0 1,0 1-1,0-1 1,0 0-1,0 0 1,0 0-1,0 0 1,0 1-1,2-5 218,1 1-199,3-12 203,-5 13-165,-1 2-1,0 0-4,0 0-33,0 0-128,0 0-11,0 0 5,0 0-20,0 0-5,0 0 0,0 0 39,0 0 162,0 0 73,0 0 12,0 0-11,0 0-56,-1-3-25,-6-20-22,7 21-112,0 2 42,0 0 158,0 0 76,0 0 14,0 0-54,-7-12-402,6 10 44,1 2-6,0 0-17,0 0-10,0 0-865,0 0-3456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9:36.425"/>
    </inkml:context>
    <inkml:brush xml:id="br0">
      <inkml:brushProperty name="width" value="0.1" units="cm"/>
      <inkml:brushProperty name="height" value="0.1" units="cm"/>
    </inkml:brush>
  </inkml:definitions>
  <inkml:trace contextRef="#ctx0" brushRef="#br0">29 1 2047,'0'0'447,"0"0"62,-2 0 31,-22 5 3324,22-4-3288,2-1-77,0 0-299,0 0-32,0 0 21,0 0 3,0 0-60,0 0-252,0 0-110,0 0-24,0 0 58,0 0 252,0 0 111,0 0 22,0 0-14,0 0-74,0 0-33,0 0-4,3 1-25,25 7-204,-25-7 223,0-1 10,10 2 92,-13-2-64,0 0 0,0 0 16,0 0 70,0 0 36,0 0 6,0 0-26,0 0-130,0 0-90,0 0 86,-2 0 0,-10 3-52,0-1-26,10-1-32,1 1 85,-5 6-10,5-6 51,-7 10 400,7-10-384,0 12-16,4-1-77,-2-10-42,2-2 95,20 16-174,-21-15-178,1-1-22,37 16-3332,-37-15 860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1.550"/>
    </inkml:context>
    <inkml:brush xml:id="br0">
      <inkml:brushProperty name="width" value="0.1" units="cm"/>
      <inkml:brushProperty name="height" value="0.1" units="cm"/>
    </inkml:brush>
  </inkml:definitions>
  <inkml:trace contextRef="#ctx0" brushRef="#br0">158 0 15871,'-11'3'688,"1"-1"0,0 2 0,0 0 0,0 0 0,0 0 0,1 1 0,-17 12 0,21-13-614,0 0 0,1 0 0,-1 0 1,1 1-1,0 0 0,0 0 0,1 0 0,-1 0 0,1 0 0,0 1 1,1-1-1,-1 1 0,1 0 0,-2 10 0,3-14-70,1-1 0,0 1 0,1-1 0,-1 0 0,0 1 0,0-1 0,1 0 0,-1 1 0,0-1 0,1 0 0,0 1 0,-1-1-1,1 0 1,0 0 0,-1 1 0,3 1 0,15 14-132,-14-15 129,1 0 0,-1 0 0,1 0 0,0-1 0,0 0 0,0 1 0,0-2 0,0 1 0,0-1 0,0 1 0,0-1 0,0-1 0,0 1 0,0-1 0,0 0 0,0 0 0,6-2 0,-2 0 3,-1 0 0,1 0 0,-1-1 0,0 0 0,0-1 0,-1 0-1,1 0 1,12-12 0,-13 9-15,-3-2-31,-4 9 46,0 0 0,0-1 0,0 1 0,-1 0 0,1 0 0,0 0 0,-1-1 0,1 1 0,-1 0 0,1 0 0,-1 0 0,1 0 0,-1 0 0,0 0 0,1 0-1,-1 0 1,0 0 0,0 0 0,0 0 0,0 1 0,0-1 0,0 0 0,0 0 0,0 1 0,0-1 0,0 1 0,0-1 0,0 1 0,0 0 0,-1-1 0,1 1 0,0 0 0,-3-1 0,-1 0 48,-1 1-1,0-1 1,0 1 0,0 0-1,-10 1 1,-2 2 111,-1 1-1,2 1 1,-1 1 0,0 0-1,-24 14 1,39-19-209,-1 0-68,0 2-6262,-3 4-128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2.134"/>
    </inkml:context>
    <inkml:brush xml:id="br0">
      <inkml:brushProperty name="width" value="0.1" units="cm"/>
      <inkml:brushProperty name="height" value="0.1" units="cm"/>
    </inkml:brush>
  </inkml:definitions>
  <inkml:trace contextRef="#ctx0" brushRef="#br0">1 327 15359,'30'40'1498,"1"-1"-1,42 37 1,-52-57-1061,1 0-1,1-2 1,0 0-1,1-2 1,30 15-1,-24-16-267,0-2-1,1 0 0,0-2 1,1-2-1,56 8 1,-67-14-68,0 0 1,0-2 0,0-1 0,1-1 0,-1 0 0,0-2 0,-1 0 0,1-1 0,37-16-1,-26 6-75,-2-1 0,0-2-1,0-1 1,-2-1-1,45-41 1,-31 19-194,-1-1-1,53-75 0,-36 32-893,-50 72 469,-1 0-1,0 0 1,-1-1 0,6-21-1,-11 32 273,0 0-1,-1 1 1,1-1-1,-1 0 1,0 0 0,0 1-1,0-1 1,-1-3-1,0 2-616,0 1-1,-1-1 1,0 1-1,0 0 1,0 0-1,0 0 0,0 0 1,-1 0-1,-5-6 1,-10-10-2640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9.032"/>
    </inkml:context>
    <inkml:brush xml:id="br0">
      <inkml:brushProperty name="width" value="0.1" units="cm"/>
      <inkml:brushProperty name="height" value="0.1" units="cm"/>
    </inkml:brush>
  </inkml:definitions>
  <inkml:trace contextRef="#ctx0" brushRef="#br0">1 228 14463,'0'0'1164,"3"1"-253,16 2-451,-1 0 1,1-1-1,1-1 0,-1 0 1,19-3-1,101-15 636,-108 12-807,313-66 1119,-223 43-1398,268-79 382,-366 99-380,-21 8 47,-2 0 6,0 0-1,-3 1-33,-23 11-1724,13-6-5845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5.473"/>
    </inkml:context>
    <inkml:brush xml:id="br0">
      <inkml:brushProperty name="width" value="0.1" units="cm"/>
      <inkml:brushProperty name="height" value="0.1" units="cm"/>
    </inkml:brush>
  </inkml:definitions>
  <inkml:trace contextRef="#ctx0" brushRef="#br0">708 667 15871,'-197'248'2251,"142"-169"-1568,-56 108-1,87-137-295,2 1 0,3 0 0,2 2 0,2 0-1,2 0 1,3 2 0,-5 67 0,12-62-239,3-1 1,3 0-1,15 95 0,-4-83 7,3-1 0,41 106-1,-41-132-166,3-2 0,38 64 0,-42-82 6,0-2 0,1 0 0,2-1 0,0-1 0,36 30 0,-24-27 14,1-1 1,1-2-1,1-1 0,1-1 1,38 13-1,-27-16 20,0-1-1,1-2 1,80 9-1,-59-16-4,0-2 0,0-4 0,0-2 0,-1-4-1,1-2 1,70-21 0,-42 5 5,-2-4 0,0-4 0,-3-5 0,-1-3 0,-2-5 0,117-79 0,-151 83-1,-1-2-1,-2-2 1,-2-3-1,-3-1 1,-1-3-1,-3-1 1,52-90-1,-69 99-16,-3 0 1,-1-1-1,-2-1 0,-3-1 0,18-85 0,-21 56 16,-3-1 0,-2-155 0,-11 156 6,-21-124 0,10 129 4,-3 0 0,-3 1 1,-3 1-1,-37-75 0,42 109 0,-2 2 0,-1 1 0,-1 0 0,-2 2 0,-2 0 0,0 2 0,-2 1 0,-1 1 0,-1 2 0,-2 1 0,0 1 0,-1 2 0,-63-30 0,47 29 84,0 2 0,-2 3-1,0 2 1,-1 2 0,-1 2-1,0 3 1,0 2 0,-94 2-1,67 9-92,-93 19 0,-66 29-38,123-20-80,2 4 1,1 5-1,-116 63 0,156-66-18,3 3-1,0 4 1,3 2-1,3 4 1,-79 78-1,112-97-298,1 2 0,2 1 0,2 0 0,1 2 0,1 1 0,3 1 0,-27 68 0,43-93 77,0 0 0,2 0 1,-1 0-1,2 0 0,0 1 0,0 18 0,15 193-6917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6.682"/>
    </inkml:context>
    <inkml:brush xml:id="br0">
      <inkml:brushProperty name="width" value="0.1" units="cm"/>
      <inkml:brushProperty name="height" value="0.1" units="cm"/>
    </inkml:brush>
  </inkml:definitions>
  <inkml:trace contextRef="#ctx0" brushRef="#br0">1 21 13567,'0'0'1262,"0"0"-280,0 0-215,2 2-438,4 2-309,-1-1 0,1 0-1,0 0 1,0 0 0,0-1 0,1 0-1,-1 0 1,1 0 0,-1-1 0,8 1-1,-2-2 2,0 1-1,0-2 1,-1 0-1,1 0 1,13-4-1,-4 1 28,-11 2 9,-1 0-1,1 0 1,14-6 0,-15 3-4,-8 4 11,-1 1 0,0 0 0,0 0 0,0 0 56,0 0-101,0 0 0,0 0-1,-1 0 1,1 0 0,0 0-1,0 0 1,0 0 0,0 0-1,-1 0 1,1 0 0,0 0-1,0 0 1,0-1 0,-1 1-1,1 0 1,0 0 0,0 0-1,0 0 1,0 0 0,0 0-1,-1-1 1,1 1 0,0 0 0,0 0-1,0 0 1,0 0 0,0-1-1,0 1 1,0 0 0,-1-1 19,1 1 0,0-1 1,0 1-1,-1-1 0,1 1 0,0-1 1,-1 1-1,1-1 0,0 1 1,-1 0-1,1-1 0,-1 1 0,1 0 1,-1-1-1,1 1 0,-1 0 1,1 0-1,-1-1 0,-9-1 110,-1 0 0,1 0-1,0 1 1,0 0 0,-1 1-1,1 0 1,0 1 0,-13 2-1,14-2-28,1-1-219,6 0-506,2 0-229,0 0-1132,0 0-4341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3B1AC768-FC66-44A3-82C5-EF78EF8E050D}" type="datetime1">
              <a:rPr lang="de-AT" smtClean="0"/>
              <a:t>19.05.2021</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fiskaltrust.cloud/docs/posdealers/get-started/pre-sales/rollout-scenario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Queue as usual.</a:t>
            </a:r>
          </a:p>
          <a:p>
            <a:endParaRPr lang="en-US" noProof="0" dirty="0"/>
          </a:p>
          <a:p>
            <a:endParaRPr lang="en-US" noProof="0" dirty="0"/>
          </a:p>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Because the TSE can not be reached, the Queue sends back the </a:t>
            </a:r>
            <a:r>
              <a:rPr lang="en-US" noProof="0" dirty="0" err="1"/>
              <a:t>ft.Status</a:t>
            </a:r>
            <a:r>
              <a:rPr lang="en-US" noProof="0" dirty="0"/>
              <a:t> = 0x02 (error: TSE communication failure).</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by the Terminal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353994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Queue. This is important because the ft.Middleware does not itself try to find out whether the TSE is reachable again, so as not to disturb the operative business by timeouts. If a zero receipt is sent to the Queue, the SCU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Queue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272048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For the case that the Queue is not reachable:</a:t>
            </a:r>
          </a:p>
          <a:p>
            <a:r>
              <a:rPr lang="en-US" noProof="0" dirty="0"/>
              <a:t>4. The requests are marked by the Server of the POS System to be sent later again to the Queue</a:t>
            </a:r>
          </a:p>
          <a:p>
            <a:r>
              <a:rPr lang="en-US" noProof="0" dirty="0"/>
              <a:t>5. The printed receipt must contain the hint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Queue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Queue answers with the </a:t>
            </a:r>
            <a:r>
              <a:rPr lang="en-US" noProof="0" dirty="0" err="1"/>
              <a:t>ftState</a:t>
            </a:r>
            <a:r>
              <a:rPr lang="en-US" noProof="0" dirty="0"/>
              <a:t> 0x08 which means that it is in “late signing mode". To leave the “late signing mode" the POS System must send a zero receipt to the Queue (see next slide)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Queue. The Queue responds with the </a:t>
            </a:r>
            <a:r>
              <a:rPr lang="en-US" noProof="0" dirty="0" err="1"/>
              <a:t>ftState</a:t>
            </a:r>
            <a:r>
              <a:rPr lang="en-US" noProof="0" dirty="0"/>
              <a:t> = 0x00, which means that it has left the “late signing mode" and is available for normal operation.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Rollout-</a:t>
            </a:r>
            <a:r>
              <a:rPr lang="en-US" dirty="0" err="1">
                <a:hlinkClick r:id="rId3"/>
              </a:rPr>
              <a:t>Szenarien</a:t>
            </a:r>
            <a:r>
              <a:rPr lang="en-US" dirty="0">
                <a:hlinkClick r:id="rId3"/>
              </a:rPr>
              <a:t>-</a:t>
            </a:r>
            <a:r>
              <a:rPr lang="en-US" dirty="0" err="1">
                <a:hlinkClick r:id="rId3"/>
              </a:rPr>
              <a:t>Planung</a:t>
            </a:r>
            <a:r>
              <a:rPr lang="en-US" dirty="0">
                <a:hlinkClick r:id="rId3"/>
              </a:rPr>
              <a:t> | fiskaltrust Documentation Platform</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895940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fiskaltrust.Portal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fiskaltrust.Shop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https://</a:t>
            </a:r>
            <a:r>
              <a:rPr lang="de-DE" noProof="0" dirty="0" err="1"/>
              <a:t>docs.fiskaltrust.cloud</a:t>
            </a:r>
            <a:r>
              <a:rPr lang="de-DE" noProof="0" dirty="0"/>
              <a:t>/</a:t>
            </a:r>
            <a:r>
              <a:rPr lang="de-DE" noProof="0" dirty="0" err="1"/>
              <a:t>doc</a:t>
            </a:r>
            <a:r>
              <a:rPr lang="de-DE" noProof="0" dirty="0"/>
              <a:t>/</a:t>
            </a:r>
            <a:r>
              <a:rPr lang="de-DE" noProof="0" dirty="0" err="1"/>
              <a:t>productdescription</a:t>
            </a:r>
            <a:r>
              <a:rPr lang="de-DE" noProof="0" dirty="0"/>
              <a:t>-de-</a:t>
            </a:r>
            <a:r>
              <a:rPr lang="de-DE" noProof="0" dirty="0" err="1"/>
              <a:t>doc</a:t>
            </a:r>
            <a:r>
              <a:rPr lang="de-DE" noProof="0" dirty="0"/>
              <a:t>/</a:t>
            </a:r>
            <a:r>
              <a:rPr lang="de-DE" noProof="0" dirty="0" err="1"/>
              <a:t>for-posdealers</a:t>
            </a:r>
            <a:r>
              <a:rPr lang="de-DE" noProof="0" dirty="0"/>
              <a:t>/02-pre-sales/automatisierter-</a:t>
            </a:r>
            <a:r>
              <a:rPr lang="de-DE" noProof="0" dirty="0" err="1"/>
              <a:t>rollout.html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2707330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Getting-started</a:t>
            </a:r>
            <a:r>
              <a:rPr lang="de-DE" noProof="0" dirty="0"/>
              <a:t> Guide</a:t>
            </a:r>
            <a:br>
              <a:rPr lang="de-DE" noProof="0" dirty="0"/>
            </a:br>
            <a:r>
              <a:rPr lang="de-DE" noProof="0" dirty="0"/>
              <a:t>Produktbeschreibung (Deutschland)</a:t>
            </a:r>
            <a:br>
              <a:rPr lang="de-DE" noProof="0" dirty="0"/>
            </a:br>
            <a:r>
              <a:rPr lang="de-DE" noProof="0" dirty="0"/>
              <a:t>Schnittstellenbeschreibung</a:t>
            </a:r>
            <a:br>
              <a:rPr lang="de-DE" noProof="0" dirty="0"/>
            </a:br>
            <a:r>
              <a:rPr lang="de-DE" noProof="0" dirty="0"/>
              <a:t>Release Notes</a:t>
            </a:r>
            <a:br>
              <a:rPr lang="de-DE" noProof="0" dirty="0"/>
            </a:br>
            <a:r>
              <a:rPr lang="de-DE" noProof="0" dirty="0"/>
              <a:t>Postman-Collection</a:t>
            </a:r>
            <a:br>
              <a:rPr lang="de-DE" noProof="0" dirty="0"/>
            </a:br>
            <a:r>
              <a:rPr lang="de-DE" noProof="0" dirty="0"/>
              <a:t>Middleware-Demos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31</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Wenn die Dokumentationsplattform das Problem nicht beantworten kann.</a:t>
            </a:r>
          </a:p>
        </p:txBody>
      </p:sp>
      <p:sp>
        <p:nvSpPr>
          <p:cNvPr id="4" name="Slide Number Placeholder 3"/>
          <p:cNvSpPr>
            <a:spLocks noGrp="1"/>
          </p:cNvSpPr>
          <p:nvPr>
            <p:ph type="sldNum" sz="quarter" idx="5"/>
          </p:nvPr>
        </p:nvSpPr>
        <p:spPr/>
        <p:txBody>
          <a:bodyPr/>
          <a:lstStyle/>
          <a:p>
            <a:fld id="{C3915442-2F4C-E043-BB4A-4206B63E6321}" type="slidenum">
              <a:rPr lang="en-US" smtClean="0"/>
              <a:t>32</a:t>
            </a:fld>
            <a:endParaRPr lang="en-US" dirty="0"/>
          </a:p>
        </p:txBody>
      </p:sp>
    </p:spTree>
    <p:extLst>
      <p:ext uri="{BB962C8B-B14F-4D97-AF65-F5344CB8AC3E}">
        <p14:creationId xmlns:p14="http://schemas.microsoft.com/office/powerpoint/2010/main" val="3853874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33</a:t>
            </a:fld>
            <a:endParaRPr lang="en-US" dirty="0"/>
          </a:p>
        </p:txBody>
      </p:sp>
    </p:spTree>
    <p:extLst>
      <p:ext uri="{BB962C8B-B14F-4D97-AF65-F5344CB8AC3E}">
        <p14:creationId xmlns:p14="http://schemas.microsoft.com/office/powerpoint/2010/main" val="1175415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A04212CD-0A8C-498E-AD31-C5DFAAFA05E9}" type="datetime1">
              <a:rPr lang="de-AT" smtClean="0"/>
              <a:t>19.05.2021</a:t>
            </a:fld>
            <a:endParaRPr lang="de-AT" dirty="0"/>
          </a:p>
        </p:txBody>
      </p:sp>
      <p:sp>
        <p:nvSpPr>
          <p:cNvPr id="6" name="Slide Number Placeholder 5"/>
          <p:cNvSpPr>
            <a:spLocks noGrp="1"/>
          </p:cNvSpPr>
          <p:nvPr>
            <p:ph type="sldNum" sz="quarter" idx="5"/>
          </p:nvPr>
        </p:nvSpPr>
        <p:spPr/>
        <p:txBody>
          <a:bodyPr/>
          <a:lstStyle/>
          <a:p>
            <a:fld id="{37D9B929-EEB3-453F-899C-B5737EAC3251}" type="slidenum">
              <a:rPr lang="de-AT" smtClean="0"/>
              <a:t>36</a:t>
            </a:fld>
            <a:endParaRPr lang="de-AT" dirty="0"/>
          </a:p>
        </p:txBody>
      </p:sp>
    </p:spTree>
    <p:extLst>
      <p:ext uri="{BB962C8B-B14F-4D97-AF65-F5344CB8AC3E}">
        <p14:creationId xmlns:p14="http://schemas.microsoft.com/office/powerpoint/2010/main" val="401523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Germany,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must always be operated as a local component of the electronic recording system. That means: in most cases,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is used at the checkout itself.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must be operated on a local server in a network if the electronic recording system is also operated on this and the data of the business transactions are recorded and transmitted with input stations' help. If the cash register runs in a data center,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must be operated in the same data center. The functionality is always the same regardless of the operating environment.</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Queue (component of the ft.Middleware) via the IPOS interface. </a:t>
            </a:r>
          </a:p>
          <a:p>
            <a:r>
              <a:rPr lang="en-US" noProof="0" dirty="0"/>
              <a:t>The IPOS interface is identical for all supported countries (cross national).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a:t>
            </a:r>
            <a:r>
              <a:rPr lang="en-US" noProof="0" dirty="0" err="1"/>
              <a:t>iPOS</a:t>
            </a:r>
            <a:r>
              <a:rPr lang="en-US" noProof="0" dirty="0"/>
              <a:t> Interface is accessible via REST, </a:t>
            </a:r>
            <a:r>
              <a:rPr lang="en-US" noProof="0" dirty="0" err="1"/>
              <a:t>gRPC</a:t>
            </a:r>
            <a:r>
              <a:rPr lang="en-US" noProof="0" dirty="0"/>
              <a:t>, WCF.</a:t>
            </a:r>
          </a:p>
          <a:p>
            <a:r>
              <a:rPr lang="en-US" noProof="0" dirty="0"/>
              <a:t>The requests are processed in the ft.SecurityMechanism. This mechanism takes care of the creation of the unique, consecutive receipt number, the chaining and the persistence of the data.</a:t>
            </a:r>
          </a:p>
          <a:p>
            <a:r>
              <a:rPr lang="en-US" noProof="0" dirty="0"/>
              <a:t>The Signature Creation Unit (SCU) handles the country-specific implementation of the security solution (Signature Devices, SCD, which are provided mostly by 3</a:t>
            </a:r>
            <a:r>
              <a:rPr lang="en-US" baseline="30000" noProof="0" dirty="0"/>
              <a:t>rd</a:t>
            </a:r>
            <a:r>
              <a:rPr lang="en-US" noProof="0" dirty="0"/>
              <a:t> party vendors) and is responsible for the signatures (e.g. in Germany with the help of a certified TSE of your choice)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These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Queue via the </a:t>
            </a:r>
            <a:r>
              <a:rPr lang="en-US" b="1" noProof="0" dirty="0"/>
              <a:t>echo</a:t>
            </a:r>
            <a:r>
              <a:rPr lang="en-US" noProof="0" dirty="0"/>
              <a:t> method of the IPOS Interface. If the Queue is reachable, it sends the same message back in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Queue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Queue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Queue,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256589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Queue.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The ft.Middleware processes the received data and is taking care of chaining, persisting, signing and archiving the data.</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 (see also point 2)</a:t>
            </a:r>
          </a:p>
          <a:p>
            <a:pPr marL="228600" indent="-228600">
              <a:buAutoNum type="arabicPeriod"/>
            </a:pPr>
            <a:r>
              <a:rPr lang="en-US" noProof="0" dirty="0"/>
              <a:t>The receipt is composed and printed by the Terminal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Terminal of the POS System triggers the functionality to be executed.</a:t>
            </a:r>
          </a:p>
          <a:p>
            <a:pPr marL="228600" indent="-228600">
              <a:buAutoNum type="arabicPeriod"/>
            </a:pPr>
            <a:r>
              <a:rPr lang="en-US" noProof="0" dirty="0"/>
              <a:t>The Server of the POS System persists the data locally.</a:t>
            </a:r>
          </a:p>
          <a:p>
            <a:pPr marL="228600" indent="-228600">
              <a:buAutoNum type="arabicPeriod"/>
            </a:pPr>
            <a:r>
              <a:rPr lang="en-US" noProof="0" dirty="0"/>
              <a:t>The Server of the POS system composes the request (setting the special receipt case - depending on the functionality to be executed) and sends the data to the sign method of the Queue. The ft.Middleware then executes the requested functionality</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a:t>
            </a:r>
          </a:p>
          <a:p>
            <a:pPr marL="228600" indent="-228600">
              <a:buAutoNum type="arabicPeriod"/>
            </a:pPr>
            <a:r>
              <a:rPr lang="en-US" noProof="0" dirty="0"/>
              <a:t>The receipt is composed and printed by the Terminal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2531106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3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10163338" y="4921368"/>
            <a:ext cx="2038443" cy="1946828"/>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39135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7">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3" r:id="rId5"/>
  </p:sldLayoutIdLst>
  <p:hf sldNum="0" hdr="0" ft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s/posdealers/get-started/pre-sales/rollout-scenario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fiskaltrust.cloud/"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ortal.fiskaltrust.d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mailto:support@fiskaltrust.d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hyperlink" Target="mailto:support@fiskaltrust.d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6" Type="http://schemas.openxmlformats.org/officeDocument/2006/relationships/image" Target="../media/image34.png"/><Relationship Id="rId21" Type="http://schemas.openxmlformats.org/officeDocument/2006/relationships/customXml" Target="../ink/ink10.xml"/><Relationship Id="rId34" Type="http://schemas.openxmlformats.org/officeDocument/2006/relationships/image" Target="../media/image38.png"/><Relationship Id="rId42" Type="http://schemas.openxmlformats.org/officeDocument/2006/relationships/image" Target="../media/image42.png"/><Relationship Id="rId47" Type="http://schemas.openxmlformats.org/officeDocument/2006/relationships/customXml" Target="../ink/ink23.xml"/><Relationship Id="rId50" Type="http://schemas.openxmlformats.org/officeDocument/2006/relationships/image" Target="../media/image46.png"/><Relationship Id="rId55" Type="http://schemas.openxmlformats.org/officeDocument/2006/relationships/customXml" Target="../ink/ink27.xml"/><Relationship Id="rId63" Type="http://schemas.openxmlformats.org/officeDocument/2006/relationships/customXml" Target="../ink/ink31.xml"/><Relationship Id="rId68" Type="http://schemas.openxmlformats.org/officeDocument/2006/relationships/image" Target="../media/image55.png"/><Relationship Id="rId76" Type="http://schemas.openxmlformats.org/officeDocument/2006/relationships/image" Target="../media/image59.png"/><Relationship Id="rId84" Type="http://schemas.openxmlformats.org/officeDocument/2006/relationships/image" Target="../media/image63.png"/><Relationship Id="rId89" Type="http://schemas.openxmlformats.org/officeDocument/2006/relationships/customXml" Target="../ink/ink44.xml"/><Relationship Id="rId97" Type="http://schemas.openxmlformats.org/officeDocument/2006/relationships/customXml" Target="../ink/ink48.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26.png"/><Relationship Id="rId2" Type="http://schemas.openxmlformats.org/officeDocument/2006/relationships/notesSlide" Target="../notesSlides/notesSlide26.xml"/><Relationship Id="rId16" Type="http://schemas.openxmlformats.org/officeDocument/2006/relationships/image" Target="../media/image29.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18.xml"/><Relationship Id="rId40" Type="http://schemas.openxmlformats.org/officeDocument/2006/relationships/image" Target="../media/image41.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50.png"/><Relationship Id="rId66" Type="http://schemas.openxmlformats.org/officeDocument/2006/relationships/image" Target="../media/image54.png"/><Relationship Id="rId74" Type="http://schemas.openxmlformats.org/officeDocument/2006/relationships/image" Target="../media/image58.png"/><Relationship Id="rId79" Type="http://schemas.openxmlformats.org/officeDocument/2006/relationships/customXml" Target="../ink/ink39.xml"/><Relationship Id="rId87" Type="http://schemas.openxmlformats.org/officeDocument/2006/relationships/customXml" Target="../ink/ink43.xml"/><Relationship Id="rId5" Type="http://schemas.openxmlformats.org/officeDocument/2006/relationships/customXml" Target="../ink/ink2.xml"/><Relationship Id="rId61" Type="http://schemas.openxmlformats.org/officeDocument/2006/relationships/customXml" Target="../ink/ink30.xml"/><Relationship Id="rId82" Type="http://schemas.openxmlformats.org/officeDocument/2006/relationships/image" Target="../media/image62.png"/><Relationship Id="rId90" Type="http://schemas.openxmlformats.org/officeDocument/2006/relationships/image" Target="../media/image66.png"/><Relationship Id="rId95" Type="http://schemas.openxmlformats.org/officeDocument/2006/relationships/customXml" Target="../ink/ink47.xml"/><Relationship Id="rId19" Type="http://schemas.openxmlformats.org/officeDocument/2006/relationships/customXml" Target="../ink/ink9.xml"/><Relationship Id="rId14" Type="http://schemas.openxmlformats.org/officeDocument/2006/relationships/image" Target="../media/image25.png"/><Relationship Id="rId22" Type="http://schemas.openxmlformats.org/officeDocument/2006/relationships/image" Target="../media/image32.png"/><Relationship Id="rId27" Type="http://schemas.openxmlformats.org/officeDocument/2006/relationships/customXml" Target="../ink/ink13.xml"/><Relationship Id="rId30" Type="http://schemas.openxmlformats.org/officeDocument/2006/relationships/image" Target="../media/image3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45.png"/><Relationship Id="rId56" Type="http://schemas.openxmlformats.org/officeDocument/2006/relationships/image" Target="../media/image49.png"/><Relationship Id="rId64" Type="http://schemas.openxmlformats.org/officeDocument/2006/relationships/image" Target="../media/image53.png"/><Relationship Id="rId69" Type="http://schemas.openxmlformats.org/officeDocument/2006/relationships/customXml" Target="../ink/ink34.xml"/><Relationship Id="rId77" Type="http://schemas.openxmlformats.org/officeDocument/2006/relationships/customXml" Target="../ink/ink38.xml"/><Relationship Id="rId100" Type="http://schemas.openxmlformats.org/officeDocument/2006/relationships/image" Target="../media/image69.png"/><Relationship Id="rId8" Type="http://schemas.openxmlformats.org/officeDocument/2006/relationships/image" Target="../media/image22.png"/><Relationship Id="rId51" Type="http://schemas.openxmlformats.org/officeDocument/2006/relationships/customXml" Target="../ink/ink25.xml"/><Relationship Id="rId72" Type="http://schemas.openxmlformats.org/officeDocument/2006/relationships/image" Target="../media/image57.png"/><Relationship Id="rId80" Type="http://schemas.openxmlformats.org/officeDocument/2006/relationships/image" Target="../media/image61.png"/><Relationship Id="rId85" Type="http://schemas.openxmlformats.org/officeDocument/2006/relationships/customXml" Target="../ink/ink42.xml"/><Relationship Id="rId93" Type="http://schemas.openxmlformats.org/officeDocument/2006/relationships/customXml" Target="../ink/ink46.xml"/><Relationship Id="rId98" Type="http://schemas.openxmlformats.org/officeDocument/2006/relationships/image" Target="../media/image68.png"/><Relationship Id="rId3" Type="http://schemas.openxmlformats.org/officeDocument/2006/relationships/customXml" Target="../ink/ink1.xml"/><Relationship Id="rId12" Type="http://schemas.openxmlformats.org/officeDocument/2006/relationships/image" Target="../media/image24.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40.png"/><Relationship Id="rId46" Type="http://schemas.openxmlformats.org/officeDocument/2006/relationships/image" Target="../media/image44.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31.png"/><Relationship Id="rId41" Type="http://schemas.openxmlformats.org/officeDocument/2006/relationships/customXml" Target="../ink/ink20.xml"/><Relationship Id="rId54" Type="http://schemas.openxmlformats.org/officeDocument/2006/relationships/image" Target="../media/image48.png"/><Relationship Id="rId62" Type="http://schemas.openxmlformats.org/officeDocument/2006/relationships/image" Target="../media/image52.png"/><Relationship Id="rId70" Type="http://schemas.openxmlformats.org/officeDocument/2006/relationships/image" Target="../media/image56.png"/><Relationship Id="rId75" Type="http://schemas.openxmlformats.org/officeDocument/2006/relationships/customXml" Target="../ink/ink37.xml"/><Relationship Id="rId83" Type="http://schemas.openxmlformats.org/officeDocument/2006/relationships/customXml" Target="../ink/ink41.xml"/><Relationship Id="rId88" Type="http://schemas.openxmlformats.org/officeDocument/2006/relationships/image" Target="../media/image65.png"/><Relationship Id="rId91" Type="http://schemas.openxmlformats.org/officeDocument/2006/relationships/customXml" Target="../ink/ink45.xml"/><Relationship Id="rId9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21.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23.png"/><Relationship Id="rId31" Type="http://schemas.openxmlformats.org/officeDocument/2006/relationships/customXml" Target="../ink/ink15.xml"/><Relationship Id="rId44" Type="http://schemas.openxmlformats.org/officeDocument/2006/relationships/image" Target="../media/image43.png"/><Relationship Id="rId52" Type="http://schemas.openxmlformats.org/officeDocument/2006/relationships/image" Target="../media/image47.png"/><Relationship Id="rId60" Type="http://schemas.openxmlformats.org/officeDocument/2006/relationships/image" Target="../media/image51.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60.png"/><Relationship Id="rId81" Type="http://schemas.openxmlformats.org/officeDocument/2006/relationships/customXml" Target="../ink/ink40.xml"/><Relationship Id="rId86" Type="http://schemas.openxmlformats.org/officeDocument/2006/relationships/image" Target="../media/image64.png"/><Relationship Id="rId94" Type="http://schemas.openxmlformats.org/officeDocument/2006/relationships/image" Target="../media/image27.png"/><Relationship Id="rId99" Type="http://schemas.openxmlformats.org/officeDocument/2006/relationships/customXml" Target="../ink/ink49.xml"/><Relationship Id="rId4" Type="http://schemas.openxmlformats.org/officeDocument/2006/relationships/image" Target="../media/image20.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30.png"/><Relationship Id="rId39" Type="http://schemas.openxmlformats.org/officeDocument/2006/relationships/customXml" Target="../ink/ink1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Technical introduction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Graphical user interface, diagram&#10;&#10;Description automatically generated">
            <a:extLst>
              <a:ext uri="{FF2B5EF4-FFF2-40B4-BE49-F238E27FC236}">
                <a16:creationId xmlns:a16="http://schemas.microsoft.com/office/drawing/2014/main" id="{D014A784-B6BE-714F-A3B8-5F6AA821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58" y="118469"/>
            <a:ext cx="10533506" cy="6621061"/>
          </a:xfrm>
          <a:prstGeom prst="rect">
            <a:avLst/>
          </a:prstGeom>
        </p:spPr>
      </p:pic>
    </p:spTree>
    <p:extLst>
      <p:ext uri="{BB962C8B-B14F-4D97-AF65-F5344CB8AC3E}">
        <p14:creationId xmlns:p14="http://schemas.microsoft.com/office/powerpoint/2010/main" val="32273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Sign data flow</a:t>
            </a:r>
            <a:endParaRPr lang="de-DE" dirty="0"/>
          </a:p>
        </p:txBody>
      </p:sp>
      <p:sp>
        <p:nvSpPr>
          <p:cNvPr id="3" name="Content Placeholder 2">
            <a:extLst>
              <a:ext uri="{FF2B5EF4-FFF2-40B4-BE49-F238E27FC236}">
                <a16:creationId xmlns:a16="http://schemas.microsoft.com/office/drawing/2014/main" id="{092A48C5-BEBF-4ED0-843A-29D16CB40A8D}"/>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EA3F181D-E653-974B-A5F3-84324150C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2676"/>
            <a:ext cx="11182350" cy="4312647"/>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dirty="0"/>
              <a:t>Sign data flow: special receipts</a:t>
            </a:r>
            <a:br>
              <a:rPr lang="en-US" sz="4800" dirty="0"/>
            </a:br>
            <a:r>
              <a:rPr lang="en-US" sz="2000" dirty="0"/>
              <a:t>(execution of functionality: zero receipt, initial operation receipt, daily closing…)</a:t>
            </a:r>
            <a:endParaRPr lang="de-DE" sz="2000" dirty="0"/>
          </a:p>
        </p:txBody>
      </p:sp>
      <p:sp>
        <p:nvSpPr>
          <p:cNvPr id="3" name="Content Placeholder 2">
            <a:extLst>
              <a:ext uri="{FF2B5EF4-FFF2-40B4-BE49-F238E27FC236}">
                <a16:creationId xmlns:a16="http://schemas.microsoft.com/office/drawing/2014/main" id="{F31B8F7F-BE09-41E8-A109-E0DE5D6A6CC0}"/>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807489CC-FED5-CD42-9B12-7962E649F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362"/>
            <a:ext cx="11163300" cy="4105275"/>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dirty="0"/>
              <a:t>Sign data flow: failure scenario</a:t>
            </a:r>
            <a:br>
              <a:rPr lang="en-US" sz="4800" dirty="0"/>
            </a:br>
            <a:r>
              <a:rPr lang="en-US" sz="2000" dirty="0"/>
              <a:t>(TSE not reachable)</a:t>
            </a:r>
            <a:endParaRPr lang="de-DE" sz="2000" dirty="0"/>
          </a:p>
        </p:txBody>
      </p:sp>
      <p:sp>
        <p:nvSpPr>
          <p:cNvPr id="3" name="Content Placeholder 2">
            <a:extLst>
              <a:ext uri="{FF2B5EF4-FFF2-40B4-BE49-F238E27FC236}">
                <a16:creationId xmlns:a16="http://schemas.microsoft.com/office/drawing/2014/main" id="{91A5B6BD-4F5B-4BE7-800B-56DEA380446D}"/>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BD3519B1-DC60-C44E-9655-9318FEC47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7534"/>
            <a:ext cx="11163300" cy="3982932"/>
          </a:xfrm>
          <a:prstGeom prst="rect">
            <a:avLst/>
          </a:prstGeom>
        </p:spPr>
      </p:pic>
    </p:spTree>
    <p:extLst>
      <p:ext uri="{BB962C8B-B14F-4D97-AF65-F5344CB8AC3E}">
        <p14:creationId xmlns:p14="http://schemas.microsoft.com/office/powerpoint/2010/main" val="428910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dirty="0"/>
              <a:t>Sign data flow: failure scenario</a:t>
            </a:r>
            <a:br>
              <a:rPr lang="en-US" sz="4800" dirty="0"/>
            </a:br>
            <a:r>
              <a:rPr lang="en-US" sz="2000" dirty="0"/>
              <a:t>(TSE is  reachable again)</a:t>
            </a:r>
            <a:endParaRPr lang="de-DE" sz="2000" dirty="0"/>
          </a:p>
        </p:txBody>
      </p:sp>
      <p:pic>
        <p:nvPicPr>
          <p:cNvPr id="9" name="Content Placeholder 8" descr="A picture containing diagram&#10;&#10;Description automatically generated">
            <a:extLst>
              <a:ext uri="{FF2B5EF4-FFF2-40B4-BE49-F238E27FC236}">
                <a16:creationId xmlns:a16="http://schemas.microsoft.com/office/drawing/2014/main" id="{B4FF32F7-DE27-7B4F-B14D-9F67E4A484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850" y="1725399"/>
            <a:ext cx="11080750" cy="3958065"/>
          </a:xfrm>
        </p:spPr>
      </p:pic>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91647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not reachable)</a:t>
            </a:r>
            <a:br>
              <a:rPr lang="de-DE" sz="2800" dirty="0"/>
            </a:br>
            <a:endParaRPr lang="de-DE" sz="2800" dirty="0"/>
          </a:p>
        </p:txBody>
      </p:sp>
      <p:pic>
        <p:nvPicPr>
          <p:cNvPr id="8" name="Content Placeholder 7" descr="A picture containing schematic&#10;&#10;Description automatically generated">
            <a:extLst>
              <a:ext uri="{FF2B5EF4-FFF2-40B4-BE49-F238E27FC236}">
                <a16:creationId xmlns:a16="http://schemas.microsoft.com/office/drawing/2014/main" id="{C62974D8-7FCC-7F46-AE7E-E261ACB97A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2209" y="1154113"/>
            <a:ext cx="9492031" cy="5100637"/>
          </a:xfrm>
        </p:spPr>
      </p:pic>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scenario</a:t>
            </a:r>
            <a:br>
              <a:rPr lang="de-DE" sz="2800" dirty="0"/>
            </a:br>
            <a:r>
              <a:rPr lang="en-US" sz="2200" dirty="0"/>
              <a:t>(ft.Middleware is reachable again)</a:t>
            </a:r>
            <a:br>
              <a:rPr lang="de-DE" sz="2800" dirty="0"/>
            </a:br>
            <a:endParaRPr lang="de-DE" sz="2800" dirty="0"/>
          </a:p>
        </p:txBody>
      </p:sp>
      <p:sp>
        <p:nvSpPr>
          <p:cNvPr id="3" name="Content Placeholder 2">
            <a:extLst>
              <a:ext uri="{FF2B5EF4-FFF2-40B4-BE49-F238E27FC236}">
                <a16:creationId xmlns:a16="http://schemas.microsoft.com/office/drawing/2014/main" id="{2E0A711B-F3BB-4AC2-A8B4-1FDF610F6569}"/>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058ECE68-B91F-C442-ACCE-266AC10BB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65854"/>
            <a:ext cx="11220450" cy="4126292"/>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scenario</a:t>
            </a:r>
            <a:br>
              <a:rPr lang="de-DE" sz="2800" dirty="0"/>
            </a:br>
            <a:r>
              <a:rPr lang="en-US" sz="2200" dirty="0"/>
              <a:t>(ft.Middleware – end late signing mode)</a:t>
            </a:r>
            <a:br>
              <a:rPr lang="de-DE" sz="2800" dirty="0"/>
            </a:br>
            <a:endParaRPr lang="de-DE" sz="2800" dirty="0"/>
          </a:p>
        </p:txBody>
      </p:sp>
      <p:pic>
        <p:nvPicPr>
          <p:cNvPr id="9" name="Content Placeholder 8" descr="A picture containing diagram&#10;&#10;Description automatically generated">
            <a:extLst>
              <a:ext uri="{FF2B5EF4-FFF2-40B4-BE49-F238E27FC236}">
                <a16:creationId xmlns:a16="http://schemas.microsoft.com/office/drawing/2014/main" id="{2F865EE8-3B75-5648-8569-FA45219A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850" y="1664609"/>
            <a:ext cx="11080750" cy="4079644"/>
          </a:xfrm>
        </p:spPr>
      </p:pic>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Interface &amp; data flow</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The journal method</a:t>
            </a:r>
            <a:endParaRPr lang="en-AT" dirty="0"/>
          </a:p>
        </p:txBody>
      </p:sp>
    </p:spTree>
    <p:extLst>
      <p:ext uri="{BB962C8B-B14F-4D97-AF65-F5344CB8AC3E}">
        <p14:creationId xmlns:p14="http://schemas.microsoft.com/office/powerpoint/2010/main" val="906484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Journal</a:t>
            </a:r>
          </a:p>
        </p:txBody>
      </p:sp>
      <p:sp>
        <p:nvSpPr>
          <p:cNvPr id="3" name="Content Placeholder 2">
            <a:extLst>
              <a:ext uri="{FF2B5EF4-FFF2-40B4-BE49-F238E27FC236}">
                <a16:creationId xmlns:a16="http://schemas.microsoft.com/office/drawing/2014/main" id="{B31F3A59-7321-41A5-B6AB-86DB38930922}"/>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430223A1-4218-C146-8017-62F45E058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50" y="1454150"/>
            <a:ext cx="11112500" cy="3949700"/>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dirty="0"/>
              <a:t>Operation, functionality &amp; configuration</a:t>
            </a:r>
          </a:p>
          <a:p>
            <a:r>
              <a:rPr lang="en-US" sz="2800" dirty="0"/>
              <a:t>Interface, data flow &amp; </a:t>
            </a:r>
            <a:r>
              <a:rPr lang="en-US" sz="2800"/>
              <a:t>failure scenarios</a:t>
            </a:r>
            <a:endParaRPr lang="en-US" sz="2800" dirty="0"/>
          </a:p>
          <a:p>
            <a:r>
              <a:rPr lang="en-US" sz="2800" dirty="0"/>
              <a:t>More configuration examples</a:t>
            </a:r>
          </a:p>
          <a:p>
            <a:r>
              <a:rPr lang="en-US" sz="2800" dirty="0"/>
              <a:t>Phases of integration</a:t>
            </a:r>
          </a:p>
          <a:p>
            <a:r>
              <a:rPr lang="en-US" sz="2800" dirty="0"/>
              <a:t>Tools to support integration &amp; rollout</a:t>
            </a:r>
          </a:p>
          <a:p>
            <a:r>
              <a:rPr lang="en-US" sz="2800" dirty="0"/>
              <a:t>Getting started, documentation &amp; support</a:t>
            </a:r>
          </a:p>
          <a:p>
            <a:r>
              <a:rPr lang="en-US" sz="2800" dirty="0"/>
              <a:t>Q&amp;A</a:t>
            </a:r>
          </a:p>
          <a:p>
            <a:r>
              <a:rPr lang="en-US" sz="2800" dirty="0"/>
              <a:t>Feedback</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de-DE" dirty="0"/>
              <a:t>Operation, </a:t>
            </a:r>
            <a:r>
              <a:rPr lang="de-DE" dirty="0" err="1"/>
              <a:t>configuration</a:t>
            </a:r>
            <a:r>
              <a:rPr lang="de-DE" dirty="0"/>
              <a:t> &amp; </a:t>
            </a:r>
            <a:r>
              <a:rPr lang="de-DE" dirty="0" err="1"/>
              <a:t>configuration</a:t>
            </a:r>
            <a:r>
              <a:rPr lang="de-DE" dirty="0"/>
              <a:t> </a:t>
            </a:r>
            <a:r>
              <a:rPr lang="de-DE" dirty="0" err="1"/>
              <a:t>examples</a:t>
            </a:r>
            <a:endParaRPr lang="de-DE"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1040464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examples for Germany</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endParaRPr lang="en-US" dirty="0"/>
          </a:p>
          <a:p>
            <a:pPr marL="0" indent="0">
              <a:lnSpc>
                <a:spcPct val="110000"/>
              </a:lnSpc>
              <a:spcBef>
                <a:spcPts val="600"/>
              </a:spcBef>
              <a:spcAft>
                <a:spcPts val="600"/>
              </a:spcAft>
              <a:buNone/>
            </a:pPr>
            <a:r>
              <a:rPr lang="de-DE" dirty="0" err="1"/>
              <a:t>Documentation</a:t>
            </a:r>
            <a:r>
              <a:rPr lang="de-DE" dirty="0"/>
              <a:t> on </a:t>
            </a:r>
            <a:r>
              <a:rPr lang="de-DE" dirty="0" err="1">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Phases of integration</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Recommendation</a:t>
            </a:r>
            <a:endParaRPr lang="en-AT" dirty="0"/>
          </a:p>
        </p:txBody>
      </p:sp>
    </p:spTree>
    <p:extLst>
      <p:ext uri="{BB962C8B-B14F-4D97-AF65-F5344CB8AC3E}">
        <p14:creationId xmlns:p14="http://schemas.microsoft.com/office/powerpoint/2010/main" val="226083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Phases of integration (recommendation)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en-US" sz="2400" dirty="0"/>
          </a:p>
          <a:p>
            <a:pPr marL="742950" indent="-742950">
              <a:lnSpc>
                <a:spcPct val="120000"/>
              </a:lnSpc>
              <a:spcBef>
                <a:spcPts val="600"/>
              </a:spcBef>
              <a:spcAft>
                <a:spcPts val="600"/>
              </a:spcAft>
              <a:buSzPct val="100000"/>
              <a:buFont typeface="+mj-lt"/>
              <a:buAutoNum type="arabicPeriod"/>
            </a:pPr>
            <a:r>
              <a:rPr lang="en-US" dirty="0"/>
              <a:t>Connecting to the local </a:t>
            </a:r>
            <a:r>
              <a:rPr lang="en-US" dirty="0" err="1"/>
              <a:t>fiskaltrust.Middleware</a:t>
            </a:r>
            <a:endParaRPr lang="en-US" dirty="0"/>
          </a:p>
          <a:p>
            <a:pPr marL="742950" indent="-742950">
              <a:lnSpc>
                <a:spcPct val="120000"/>
              </a:lnSpc>
              <a:spcBef>
                <a:spcPts val="600"/>
              </a:spcBef>
              <a:spcAft>
                <a:spcPts val="600"/>
              </a:spcAft>
              <a:buSzPct val="100000"/>
              <a:buFont typeface="+mj-lt"/>
              <a:buAutoNum type="arabicPeriod"/>
            </a:pPr>
            <a:r>
              <a:rPr lang="en-US" dirty="0"/>
              <a:t>Sending of data and processing of responses (pos receipt, zero receipt, own business cases, cash balance, daily closing, etc.)</a:t>
            </a:r>
          </a:p>
          <a:p>
            <a:pPr marL="742950" indent="-742950">
              <a:lnSpc>
                <a:spcPct val="120000"/>
              </a:lnSpc>
              <a:spcBef>
                <a:spcPts val="600"/>
              </a:spcBef>
              <a:spcAft>
                <a:spcPts val="600"/>
              </a:spcAft>
              <a:buSzPct val="100000"/>
              <a:buFont typeface="+mj-lt"/>
              <a:buAutoNum type="arabicPeriod"/>
            </a:pPr>
            <a:r>
              <a:rPr lang="en-US" dirty="0"/>
              <a:t>Invitation of the POS Dealers, prepare rollout/templating</a:t>
            </a:r>
          </a:p>
          <a:p>
            <a:pPr marL="742950" indent="-742950">
              <a:lnSpc>
                <a:spcPct val="120000"/>
              </a:lnSpc>
              <a:spcBef>
                <a:spcPts val="600"/>
              </a:spcBef>
              <a:spcAft>
                <a:spcPts val="600"/>
              </a:spcAft>
              <a:buSzPct val="100000"/>
              <a:buFont typeface="+mj-lt"/>
              <a:buAutoNum type="arabicPeriod"/>
            </a:pPr>
            <a:r>
              <a:rPr lang="en-US" dirty="0"/>
              <a:t>Implementation of missing, complex business cases</a:t>
            </a:r>
          </a:p>
          <a:p>
            <a:pPr marL="742950" indent="-742950">
              <a:lnSpc>
                <a:spcPct val="120000"/>
              </a:lnSpc>
              <a:spcBef>
                <a:spcPts val="600"/>
              </a:spcBef>
              <a:spcAft>
                <a:spcPts val="600"/>
              </a:spcAft>
              <a:buSzPct val="100000"/>
              <a:buFont typeface="+mj-lt"/>
              <a:buAutoNum type="arabicPeriod"/>
            </a:pPr>
            <a:r>
              <a:rPr lang="en-US" dirty="0"/>
              <a:t>Pilot installation in collaboration with selected POS Dealers</a:t>
            </a:r>
          </a:p>
          <a:p>
            <a:pPr marL="742950" indent="-742950">
              <a:lnSpc>
                <a:spcPct val="120000"/>
              </a:lnSpc>
              <a:spcBef>
                <a:spcPts val="600"/>
              </a:spcBef>
              <a:spcAft>
                <a:spcPts val="600"/>
              </a:spcAft>
              <a:buSzPct val="100000"/>
              <a:buFont typeface="+mj-lt"/>
              <a:buAutoNum type="arabicPeriod"/>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Tools to support integration &amp; rollout</a:t>
            </a:r>
            <a:endParaRPr lang="en-AT" dirty="0"/>
          </a:p>
        </p:txBody>
      </p:sp>
      <p:sp>
        <p:nvSpPr>
          <p:cNvPr id="3" name="Subtitle 2">
            <a:extLst>
              <a:ext uri="{FF2B5EF4-FFF2-40B4-BE49-F238E27FC236}">
                <a16:creationId xmlns:a16="http://schemas.microsoft.com/office/drawing/2014/main" id="{9B6FD585-A9B3-48EA-A25E-271417DF9C99}"/>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395425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The </a:t>
            </a:r>
            <a:r>
              <a:rPr lang="de-DE" dirty="0" err="1"/>
              <a:t>portal</a:t>
            </a:r>
            <a:r>
              <a:rPr lang="de-DE" dirty="0"/>
              <a:t> </a:t>
            </a:r>
            <a:r>
              <a:rPr lang="de-DE" dirty="0" err="1"/>
              <a:t>as</a:t>
            </a:r>
            <a:r>
              <a:rPr lang="de-DE" dirty="0"/>
              <a:t> support </a:t>
            </a:r>
            <a:r>
              <a:rPr lang="de-DE" dirty="0" err="1"/>
              <a:t>for</a:t>
            </a:r>
            <a:r>
              <a:rPr lang="de-DE" dirty="0"/>
              <a:t> POS </a:t>
            </a:r>
            <a:r>
              <a:rPr lang="de-DE" dirty="0" err="1"/>
              <a:t>Creators</a:t>
            </a:r>
            <a:endParaRPr lang="de-DE" dirty="0"/>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dirty="0"/>
              <a:t>Registration of your POS system</a:t>
            </a:r>
          </a:p>
          <a:p>
            <a:r>
              <a:rPr lang="en-US" dirty="0"/>
              <a:t>Configuration and testing of your Middleware integration</a:t>
            </a:r>
          </a:p>
          <a:p>
            <a:r>
              <a:rPr lang="en-US" dirty="0"/>
              <a:t>Link your POS Dealers with your POS system</a:t>
            </a:r>
          </a:p>
          <a:p>
            <a:r>
              <a:rPr lang="en-US" dirty="0"/>
              <a:t>Preparation of the rollout with the help of templates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(role structure)</a:t>
            </a:r>
            <a:endParaRPr lang="de-DE" dirty="0"/>
          </a:p>
        </p:txBody>
      </p:sp>
      <p:pic>
        <p:nvPicPr>
          <p:cNvPr id="9" name="Content Placeholder 8" descr="Graphical user interface, website&#10;&#10;Description automatically generated">
            <a:extLst>
              <a:ext uri="{FF2B5EF4-FFF2-40B4-BE49-F238E27FC236}">
                <a16:creationId xmlns:a16="http://schemas.microsoft.com/office/drawing/2014/main" id="{66657B6E-D918-BE41-9DB3-71B101475A3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0507"/>
          <a:stretch/>
        </p:blipFill>
        <p:spPr>
          <a:xfrm>
            <a:off x="589817" y="1616202"/>
            <a:ext cx="11012365" cy="4099160"/>
          </a:xfrm>
        </p:spPr>
      </p:pic>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(Einladungsprozess)</a:t>
            </a:r>
            <a:endParaRPr lang="de-DE" dirty="0"/>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780643271"/>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261181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en-US" dirty="0"/>
              <a:t>Example of a configuration 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154113"/>
            <a:ext cx="3705316" cy="5306570"/>
          </a:xfrm>
          <a:prstGeom prst="rect">
            <a:avLst/>
          </a:prstGeom>
        </p:spPr>
      </p:pic>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9" name="Content Placeholder 4">
            <a:extLst>
              <a:ext uri="{FF2B5EF4-FFF2-40B4-BE49-F238E27FC236}">
                <a16:creationId xmlns:a16="http://schemas.microsoft.com/office/drawing/2014/main" id="{DB6F8243-6320-4CCC-83AF-1B64659A0186}"/>
              </a:ext>
            </a:extLst>
          </p:cNvPr>
          <p:cNvSpPr txBox="1">
            <a:spLocks/>
          </p:cNvSpPr>
          <p:nvPr/>
        </p:nvSpPr>
        <p:spPr>
          <a:xfrm>
            <a:off x="4282831" y="1154110"/>
            <a:ext cx="6997330" cy="5306571"/>
          </a:xfrm>
          <a:prstGeom prst="rect">
            <a:avLst/>
          </a:prstGeom>
        </p:spPr>
        <p:txBody>
          <a:bodyPr>
            <a:normAutofit fontScale="77500" lnSpcReduction="20000"/>
          </a:bodyPr>
          <a:lstStyle>
            <a:lvl1pPr marL="360000" indent="-360000" algn="l" defTabSz="914400" rtl="0" eaLnBrk="1" latinLnBrk="0" hangingPunct="1">
              <a:lnSpc>
                <a:spcPct val="90000"/>
              </a:lnSpc>
              <a:spcBef>
                <a:spcPts val="1000"/>
              </a:spcBef>
              <a:buSzPct val="60000"/>
              <a:buFontTx/>
              <a:buBlip>
                <a:blip r:embed="rId6"/>
              </a:buBlip>
              <a:defRPr lang="de-DE" sz="3600" kern="1200">
                <a:solidFill>
                  <a:schemeClr val="tx1">
                    <a:lumMod val="65000"/>
                    <a:lumOff val="35000"/>
                  </a:schemeClr>
                </a:solidFill>
                <a:latin typeface="Roboto" panose="02000000000000000000" pitchFamily="2" charset="0"/>
                <a:ea typeface="Roboto" panose="02000000000000000000" pitchFamily="2" charset="0"/>
                <a:cs typeface="+mn-cs"/>
              </a:defRPr>
            </a:lvl1pPr>
            <a:lvl2pPr marL="720000" indent="-360000" algn="l" defTabSz="914400" rtl="0" eaLnBrk="1" latinLnBrk="0" hangingPunct="1">
              <a:lnSpc>
                <a:spcPct val="90000"/>
              </a:lnSpc>
              <a:spcBef>
                <a:spcPts val="500"/>
              </a:spcBef>
              <a:buSzPct val="60000"/>
              <a:buFontTx/>
              <a:buBlip>
                <a:blip r:embed="rId6"/>
              </a:buBlip>
              <a:defRPr lang="de-DE" sz="3200" kern="1200">
                <a:solidFill>
                  <a:schemeClr val="tx1">
                    <a:lumMod val="65000"/>
                    <a:lumOff val="35000"/>
                  </a:schemeClr>
                </a:solidFill>
                <a:latin typeface="Roboto" panose="02000000000000000000" pitchFamily="2" charset="0"/>
                <a:ea typeface="Roboto" panose="02000000000000000000" pitchFamily="2" charset="0"/>
                <a:cs typeface="+mn-cs"/>
              </a:defRPr>
            </a:lvl2pPr>
            <a:lvl3pPr marL="1080000" indent="-360000" algn="l" defTabSz="914400" rtl="0" eaLnBrk="1" latinLnBrk="0" hangingPunct="1">
              <a:lnSpc>
                <a:spcPct val="90000"/>
              </a:lnSpc>
              <a:spcBef>
                <a:spcPts val="500"/>
              </a:spcBef>
              <a:buSzPct val="60000"/>
              <a:buFontTx/>
              <a:buBlip>
                <a:blip r:embed="rId6"/>
              </a:buBlip>
              <a:defRPr lang="de-DE" sz="2800" kern="1200">
                <a:solidFill>
                  <a:schemeClr val="tx1">
                    <a:lumMod val="65000"/>
                    <a:lumOff val="35000"/>
                  </a:schemeClr>
                </a:solidFill>
                <a:latin typeface="Roboto" panose="02000000000000000000" pitchFamily="2" charset="0"/>
                <a:ea typeface="Roboto" panose="02000000000000000000" pitchFamily="2" charset="0"/>
                <a:cs typeface="+mn-cs"/>
              </a:defRPr>
            </a:lvl3pPr>
            <a:lvl4pPr marL="1440000" indent="-360000" algn="l" defTabSz="914400" rtl="0" eaLnBrk="1" latinLnBrk="0" hangingPunct="1">
              <a:lnSpc>
                <a:spcPct val="90000"/>
              </a:lnSpc>
              <a:spcBef>
                <a:spcPts val="500"/>
              </a:spcBef>
              <a:buSzPct val="60000"/>
              <a:buFontTx/>
              <a:buBlip>
                <a:blip r:embed="rId6"/>
              </a:buBlip>
              <a:defRPr lang="de-DE" sz="2400" kern="1200">
                <a:solidFill>
                  <a:schemeClr val="tx1">
                    <a:lumMod val="65000"/>
                    <a:lumOff val="35000"/>
                  </a:schemeClr>
                </a:solidFill>
                <a:latin typeface="Roboto" panose="02000000000000000000" pitchFamily="2" charset="0"/>
                <a:ea typeface="Roboto" panose="02000000000000000000" pitchFamily="2" charset="0"/>
                <a:cs typeface="+mn-cs"/>
              </a:defRPr>
            </a:lvl4pPr>
            <a:lvl5pPr marL="1800000" indent="-360000" algn="l" defTabSz="914400" rtl="0" eaLnBrk="1" latinLnBrk="0" hangingPunct="1">
              <a:lnSpc>
                <a:spcPct val="90000"/>
              </a:lnSpc>
              <a:spcBef>
                <a:spcPts val="500"/>
              </a:spcBef>
              <a:buSzPct val="60000"/>
              <a:buFontTx/>
              <a:buBlip>
                <a:blip r:embed="rId6"/>
              </a:buBlip>
              <a:defRPr lang="de-AT" sz="2400" kern="120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pPr>
            <a:r>
              <a:rPr lang="en-US" dirty="0"/>
              <a:t>Use of variables (e.g.| [</a:t>
            </a:r>
            <a:r>
              <a:rPr lang="en-US" dirty="0" err="1"/>
              <a:t>cashbox_id</a:t>
            </a:r>
            <a:r>
              <a:rPr lang="en-US" dirty="0"/>
              <a:t>]|)</a:t>
            </a:r>
          </a:p>
          <a:p>
            <a:pPr lvl="1">
              <a:lnSpc>
                <a:spcPct val="120000"/>
              </a:lnSpc>
              <a:spcBef>
                <a:spcPts val="600"/>
              </a:spcBef>
              <a:spcAft>
                <a:spcPts val="600"/>
              </a:spcAft>
            </a:pPr>
            <a:r>
              <a:rPr lang="en-US" dirty="0"/>
              <a:t>TSE package</a:t>
            </a:r>
          </a:p>
          <a:p>
            <a:pPr lvl="1">
              <a:lnSpc>
                <a:spcPct val="120000"/>
              </a:lnSpc>
              <a:spcBef>
                <a:spcPts val="600"/>
              </a:spcBef>
              <a:spcAft>
                <a:spcPts val="600"/>
              </a:spcAft>
            </a:pPr>
            <a:r>
              <a:rPr lang="en-US" dirty="0"/>
              <a:t>Path to the TSE</a:t>
            </a:r>
          </a:p>
          <a:p>
            <a:pPr lvl="1">
              <a:lnSpc>
                <a:spcPct val="120000"/>
              </a:lnSpc>
              <a:spcBef>
                <a:spcPts val="600"/>
              </a:spcBef>
              <a:spcAft>
                <a:spcPts val="600"/>
              </a:spcAft>
            </a:pPr>
            <a:r>
              <a:rPr lang="en-US" dirty="0"/>
              <a:t>Endpoint of the SCU</a:t>
            </a:r>
          </a:p>
          <a:p>
            <a:pPr>
              <a:lnSpc>
                <a:spcPct val="120000"/>
              </a:lnSpc>
              <a:spcBef>
                <a:spcPts val="600"/>
              </a:spcBef>
              <a:spcAft>
                <a:spcPts val="600"/>
              </a:spcAft>
            </a:pPr>
            <a:r>
              <a:rPr lang="en-US" dirty="0"/>
              <a:t>Example: Configuration of the Queue</a:t>
            </a:r>
          </a:p>
          <a:p>
            <a:pPr lvl="1">
              <a:lnSpc>
                <a:spcPct val="120000"/>
              </a:lnSpc>
              <a:spcBef>
                <a:spcPts val="600"/>
              </a:spcBef>
              <a:spcAft>
                <a:spcPts val="600"/>
              </a:spcAft>
            </a:pPr>
            <a:r>
              <a:rPr lang="en-US" dirty="0"/>
              <a:t>Persistence</a:t>
            </a:r>
          </a:p>
          <a:p>
            <a:pPr lvl="1">
              <a:lnSpc>
                <a:spcPct val="120000"/>
              </a:lnSpc>
              <a:spcBef>
                <a:spcPts val="600"/>
              </a:spcBef>
              <a:spcAft>
                <a:spcPts val="600"/>
              </a:spcAft>
            </a:pPr>
            <a:r>
              <a:rPr lang="en-US" dirty="0"/>
              <a:t>Cash register serial number/TSE Client-Id</a:t>
            </a:r>
          </a:p>
          <a:p>
            <a:pPr lvl="1">
              <a:lnSpc>
                <a:spcPct val="120000"/>
              </a:lnSpc>
              <a:spcBef>
                <a:spcPts val="600"/>
              </a:spcBef>
              <a:spcAft>
                <a:spcPts val="600"/>
              </a:spcAft>
            </a:pPr>
            <a:r>
              <a:rPr lang="en-US" dirty="0"/>
              <a:t>Link to SCU</a:t>
            </a:r>
          </a:p>
          <a:p>
            <a:pPr lvl="1">
              <a:lnSpc>
                <a:spcPct val="120000"/>
              </a:lnSpc>
              <a:spcBef>
                <a:spcPts val="600"/>
              </a:spcBef>
              <a:spcAft>
                <a:spcPts val="600"/>
              </a:spcAft>
            </a:pPr>
            <a:r>
              <a:rPr lang="en-US" dirty="0"/>
              <a:t>Endpoint of the Queue</a:t>
            </a:r>
          </a:p>
          <a:p>
            <a:pPr lvl="1">
              <a:lnSpc>
                <a:spcPct val="120000"/>
              </a:lnSpc>
              <a:spcBef>
                <a:spcPts val="600"/>
              </a:spcBef>
              <a:spcAft>
                <a:spcPts val="600"/>
              </a:spcAft>
            </a:pPr>
            <a:endParaRPr lang="en-US" dirty="0"/>
          </a:p>
          <a:p>
            <a:pPr lvl="1">
              <a:lnSpc>
                <a:spcPct val="120000"/>
              </a:lnSpc>
              <a:spcBef>
                <a:spcPts val="600"/>
              </a:spcBef>
              <a:spcAft>
                <a:spcPts val="600"/>
              </a:spcAft>
            </a:pPr>
            <a:endParaRPr lang="en-US" dirty="0"/>
          </a:p>
        </p:txBody>
      </p:sp>
    </p:spTree>
    <p:extLst>
      <p:ext uri="{BB962C8B-B14F-4D97-AF65-F5344CB8AC3E}">
        <p14:creationId xmlns:p14="http://schemas.microsoft.com/office/powerpoint/2010/main" val="79818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br>
              <a:rPr lang="de-DE" sz="2400" dirty="0"/>
            </a:br>
            <a:r>
              <a:rPr lang="en-US" dirty="0"/>
              <a:t>(rollout execution with template)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endParaRPr lang="en-US" dirty="0"/>
          </a:p>
          <a:p>
            <a:r>
              <a:rPr lang="en-US" dirty="0"/>
              <a:t>Manual with the </a:t>
            </a:r>
            <a:r>
              <a:rPr lang="en-US" dirty="0" err="1"/>
              <a:t>fiskaltrust.Portal</a:t>
            </a:r>
            <a:endParaRPr lang="en-US" dirty="0"/>
          </a:p>
          <a:p>
            <a:pPr lvl="1"/>
            <a:r>
              <a:rPr lang="en-US" dirty="0"/>
              <a:t>Add in </a:t>
            </a:r>
            <a:r>
              <a:rPr lang="en-US" dirty="0" err="1"/>
              <a:t>fiskaltrust.Portal</a:t>
            </a:r>
            <a:endParaRPr lang="en-US" dirty="0"/>
          </a:p>
          <a:p>
            <a:pPr lvl="1"/>
            <a:r>
              <a:rPr lang="en-US" dirty="0"/>
              <a:t>Checkout in </a:t>
            </a:r>
            <a:r>
              <a:rPr lang="en-US" dirty="0" err="1"/>
              <a:t>fiskaltrust.Shop</a:t>
            </a:r>
            <a:endParaRPr lang="en-US" dirty="0"/>
          </a:p>
          <a:p>
            <a:r>
              <a:rPr lang="en-US" dirty="0"/>
              <a:t>Automated via API</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74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Introduction</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Overview</a:t>
            </a:r>
            <a:endParaRPr lang="en-AT" dirty="0"/>
          </a:p>
        </p:txBody>
      </p:sp>
    </p:spTree>
    <p:extLst>
      <p:ext uri="{BB962C8B-B14F-4D97-AF65-F5344CB8AC3E}">
        <p14:creationId xmlns:p14="http://schemas.microsoft.com/office/powerpoint/2010/main" val="2026012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Getting started, documentation &amp; support</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1818323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Getting started &amp; documentation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r>
              <a:rPr lang="sv-SE" dirty="0">
                <a:hlinkClick r:id="rId3"/>
              </a:rPr>
              <a:t>https://docs.fiskaltrust.cloud</a:t>
            </a:r>
            <a:endParaRPr lang="de-DE" dirty="0"/>
          </a:p>
        </p:txBody>
      </p:sp>
    </p:spTree>
    <p:extLst>
      <p:ext uri="{BB962C8B-B14F-4D97-AF65-F5344CB8AC3E}">
        <p14:creationId xmlns:p14="http://schemas.microsoft.com/office/powerpoint/2010/main" val="4203388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Support-Flow</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742950" indent="-742950">
              <a:buSzPct val="100000"/>
              <a:buFont typeface="+mj-lt"/>
              <a:buAutoNum type="arabicPeriod"/>
            </a:pPr>
            <a:r>
              <a:rPr lang="sv-SE" dirty="0"/>
              <a:t>Register in production-portal:</a:t>
            </a:r>
            <a:br>
              <a:rPr lang="sv-SE" dirty="0"/>
            </a:br>
            <a:r>
              <a:rPr lang="sv-SE" dirty="0">
                <a:hlinkClick r:id="rId3"/>
              </a:rPr>
              <a:t>https://portal.fiskaltrust.de</a:t>
            </a:r>
            <a:br>
              <a:rPr lang="de-DE" dirty="0"/>
            </a:br>
            <a:endParaRPr lang="sv-SE" dirty="0">
              <a:hlinkClick r:id="rId4"/>
            </a:endParaRPr>
          </a:p>
          <a:p>
            <a:pPr marL="742950" indent="-742950">
              <a:buSzPct val="100000"/>
              <a:buFont typeface="+mj-lt"/>
              <a:buAutoNum type="arabicPeriod"/>
            </a:pPr>
            <a:r>
              <a:rPr lang="sv-SE" dirty="0"/>
              <a:t>Send an email to </a:t>
            </a:r>
            <a:r>
              <a:rPr lang="sv-SE" dirty="0">
                <a:hlinkClick r:id="rId4"/>
              </a:rPr>
              <a:t>support@fiskaltrust.de</a:t>
            </a:r>
            <a:r>
              <a:rPr lang="sv-SE" dirty="0"/>
              <a:t>. </a:t>
            </a:r>
            <a:r>
              <a:rPr lang="en-US" dirty="0"/>
              <a:t>It will be answered by the support team. </a:t>
            </a:r>
            <a:br>
              <a:rPr lang="en-US" dirty="0"/>
            </a:br>
            <a:endParaRPr lang="en-US" dirty="0"/>
          </a:p>
          <a:p>
            <a:pPr marL="742950" indent="-742950">
              <a:buSzPct val="100000"/>
              <a:buFont typeface="+mj-lt"/>
              <a:buAutoNum type="arabicPeriod"/>
            </a:pPr>
            <a:r>
              <a:rPr lang="en-US" dirty="0"/>
              <a:t>For complex cases, the ticket will be created, assigned to and answered by the appropriate, specialized team.</a:t>
            </a:r>
            <a:endParaRPr lang="sv-SE" dirty="0"/>
          </a:p>
        </p:txBody>
      </p:sp>
    </p:spTree>
    <p:extLst>
      <p:ext uri="{BB962C8B-B14F-4D97-AF65-F5344CB8AC3E}">
        <p14:creationId xmlns:p14="http://schemas.microsoft.com/office/powerpoint/2010/main" val="3820418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Webinar – Q&amp;A Session</a:t>
            </a:r>
          </a:p>
        </p:txBody>
      </p:sp>
      <p:sp>
        <p:nvSpPr>
          <p:cNvPr id="4" name="Content Placeholder 4">
            <a:extLst>
              <a:ext uri="{FF2B5EF4-FFF2-40B4-BE49-F238E27FC236}">
                <a16:creationId xmlns:a16="http://schemas.microsoft.com/office/drawing/2014/main" id="{E23D1C11-1FCD-4E01-8629-3183CDA10220}"/>
              </a:ext>
            </a:extLst>
          </p:cNvPr>
          <p:cNvSpPr txBox="1">
            <a:spLocks/>
          </p:cNvSpPr>
          <p:nvPr/>
        </p:nvSpPr>
        <p:spPr>
          <a:xfrm>
            <a:off x="729915" y="1306511"/>
            <a:ext cx="11081085" cy="5101215"/>
          </a:xfrm>
          <a:prstGeom prst="rect">
            <a:avLst/>
          </a:prstGeom>
        </p:spPr>
        <p:txBody>
          <a:bodyPr>
            <a:normAutofit/>
          </a:bodyPr>
          <a:lstStyle>
            <a:lvl1pPr marL="360000" indent="-360000" algn="l" defTabSz="914400" rtl="0" eaLnBrk="1" latinLnBrk="0" hangingPunct="1">
              <a:lnSpc>
                <a:spcPct val="90000"/>
              </a:lnSpc>
              <a:spcBef>
                <a:spcPts val="1000"/>
              </a:spcBef>
              <a:buSzPct val="60000"/>
              <a:buFontTx/>
              <a:buBlip>
                <a:blip r:embed="rId3"/>
              </a:buBlip>
              <a:defRPr lang="de-DE" sz="3600" kern="1200">
                <a:solidFill>
                  <a:schemeClr val="tx1">
                    <a:lumMod val="65000"/>
                    <a:lumOff val="35000"/>
                  </a:schemeClr>
                </a:solidFill>
                <a:latin typeface="Roboto" panose="02000000000000000000" pitchFamily="2" charset="0"/>
                <a:ea typeface="Roboto" panose="02000000000000000000" pitchFamily="2" charset="0"/>
                <a:cs typeface="+mn-cs"/>
              </a:defRPr>
            </a:lvl1pPr>
            <a:lvl2pPr marL="720000" indent="-360000" algn="l" defTabSz="914400" rtl="0" eaLnBrk="1" latinLnBrk="0" hangingPunct="1">
              <a:lnSpc>
                <a:spcPct val="90000"/>
              </a:lnSpc>
              <a:spcBef>
                <a:spcPts val="500"/>
              </a:spcBef>
              <a:buSzPct val="60000"/>
              <a:buFontTx/>
              <a:buBlip>
                <a:blip r:embed="rId3"/>
              </a:buBlip>
              <a:defRPr lang="de-DE" sz="3200" kern="1200">
                <a:solidFill>
                  <a:schemeClr val="tx1">
                    <a:lumMod val="65000"/>
                    <a:lumOff val="35000"/>
                  </a:schemeClr>
                </a:solidFill>
                <a:latin typeface="Roboto" panose="02000000000000000000" pitchFamily="2" charset="0"/>
                <a:ea typeface="Roboto" panose="02000000000000000000" pitchFamily="2" charset="0"/>
                <a:cs typeface="+mn-cs"/>
              </a:defRPr>
            </a:lvl2pPr>
            <a:lvl3pPr marL="1080000" indent="-360000" algn="l" defTabSz="914400" rtl="0" eaLnBrk="1" latinLnBrk="0" hangingPunct="1">
              <a:lnSpc>
                <a:spcPct val="90000"/>
              </a:lnSpc>
              <a:spcBef>
                <a:spcPts val="500"/>
              </a:spcBef>
              <a:buSzPct val="60000"/>
              <a:buFontTx/>
              <a:buBlip>
                <a:blip r:embed="rId3"/>
              </a:buBlip>
              <a:defRPr lang="de-DE" sz="2800" kern="1200">
                <a:solidFill>
                  <a:schemeClr val="tx1">
                    <a:lumMod val="65000"/>
                    <a:lumOff val="35000"/>
                  </a:schemeClr>
                </a:solidFill>
                <a:latin typeface="Roboto" panose="02000000000000000000" pitchFamily="2" charset="0"/>
                <a:ea typeface="Roboto" panose="02000000000000000000" pitchFamily="2" charset="0"/>
                <a:cs typeface="+mn-cs"/>
              </a:defRPr>
            </a:lvl3pPr>
            <a:lvl4pPr marL="1440000" indent="-360000" algn="l" defTabSz="914400" rtl="0" eaLnBrk="1" latinLnBrk="0" hangingPunct="1">
              <a:lnSpc>
                <a:spcPct val="90000"/>
              </a:lnSpc>
              <a:spcBef>
                <a:spcPts val="500"/>
              </a:spcBef>
              <a:buSzPct val="60000"/>
              <a:buFontTx/>
              <a:buBlip>
                <a:blip r:embed="rId3"/>
              </a:buBlip>
              <a:defRPr lang="de-DE" sz="2400" kern="1200">
                <a:solidFill>
                  <a:schemeClr val="tx1">
                    <a:lumMod val="65000"/>
                    <a:lumOff val="35000"/>
                  </a:schemeClr>
                </a:solidFill>
                <a:latin typeface="Roboto" panose="02000000000000000000" pitchFamily="2" charset="0"/>
                <a:ea typeface="Roboto" panose="02000000000000000000" pitchFamily="2" charset="0"/>
                <a:cs typeface="+mn-cs"/>
              </a:defRPr>
            </a:lvl4pPr>
            <a:lvl5pPr marL="1800000" indent="-360000" algn="l" defTabSz="914400" rtl="0" eaLnBrk="1" latinLnBrk="0" hangingPunct="1">
              <a:lnSpc>
                <a:spcPct val="90000"/>
              </a:lnSpc>
              <a:spcBef>
                <a:spcPts val="500"/>
              </a:spcBef>
              <a:buSzPct val="60000"/>
              <a:buFontTx/>
              <a:buBlip>
                <a:blip r:embed="rId3"/>
              </a:buBlip>
              <a:defRPr lang="de-AT" sz="2400" kern="120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r>
              <a:rPr lang="sv-SE" dirty="0"/>
              <a:t>Get fast answers if they don’t need detailed analysis from our side</a:t>
            </a:r>
            <a:br>
              <a:rPr lang="sv-SE" dirty="0"/>
            </a:br>
            <a:endParaRPr lang="sv-SE" dirty="0">
              <a:hlinkClick r:id="rId4"/>
            </a:endParaRPr>
          </a:p>
          <a:p>
            <a:r>
              <a:rPr lang="en-US" dirty="0"/>
              <a:t>Every second Thursday from 12:00-12:30</a:t>
            </a:r>
          </a:p>
        </p:txBody>
      </p:sp>
      <p:pic>
        <p:nvPicPr>
          <p:cNvPr id="6" name="Picture 5" descr="Qr code&#10;&#10;Description automatically generated">
            <a:extLst>
              <a:ext uri="{FF2B5EF4-FFF2-40B4-BE49-F238E27FC236}">
                <a16:creationId xmlns:a16="http://schemas.microsoft.com/office/drawing/2014/main" id="{34ED6960-316B-4502-8240-44E3D9E4E3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619" y="4502964"/>
            <a:ext cx="1904762" cy="1904762"/>
          </a:xfrm>
          <a:prstGeom prst="rect">
            <a:avLst/>
          </a:prstGeom>
        </p:spPr>
      </p:pic>
    </p:spTree>
    <p:extLst>
      <p:ext uri="{BB962C8B-B14F-4D97-AF65-F5344CB8AC3E}">
        <p14:creationId xmlns:p14="http://schemas.microsoft.com/office/powerpoint/2010/main" val="7118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normAutofit/>
          </a:bodyPr>
          <a:lstStyle/>
          <a:p>
            <a:r>
              <a:rPr lang="en-US" b="0" dirty="0"/>
              <a:t>Thank you very much for your attention!</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Feedback</a:t>
            </a:r>
            <a:endParaRPr lang="en-AT" dirty="0"/>
          </a:p>
        </p:txBody>
      </p:sp>
    </p:spTree>
    <p:extLst>
      <p:ext uri="{BB962C8B-B14F-4D97-AF65-F5344CB8AC3E}">
        <p14:creationId xmlns:p14="http://schemas.microsoft.com/office/powerpoint/2010/main" val="140739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normAutofit/>
          </a:bodyPr>
          <a:lstStyle/>
          <a:p>
            <a:r>
              <a:rPr lang="en-US"/>
              <a:t>Q&amp;A</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dirty="0"/>
          </a:p>
        </p:txBody>
      </p:sp>
    </p:spTree>
    <p:extLst>
      <p:ext uri="{BB962C8B-B14F-4D97-AF65-F5344CB8AC3E}">
        <p14:creationId xmlns:p14="http://schemas.microsoft.com/office/powerpoint/2010/main" val="254920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EAFFB8-B295-41C2-8C7A-A545D1101CE2}"/>
              </a:ext>
            </a:extLst>
          </p:cNvPr>
          <p:cNvSpPr>
            <a:spLocks noGrp="1"/>
          </p:cNvSpPr>
          <p:nvPr>
            <p:ph type="title"/>
          </p:nvPr>
        </p:nvSpPr>
        <p:spPr/>
        <p:txBody>
          <a:bodyPr/>
          <a:lstStyle/>
          <a:p>
            <a:r>
              <a:rPr lang="en-US" dirty="0"/>
              <a:t>Return of time invested</a:t>
            </a:r>
            <a:endParaRPr lang="en-AT" dirty="0"/>
          </a:p>
        </p:txBody>
      </p:sp>
      <p:graphicFrame>
        <p:nvGraphicFramePr>
          <p:cNvPr id="7" name="Table 7">
            <a:extLst>
              <a:ext uri="{FF2B5EF4-FFF2-40B4-BE49-F238E27FC236}">
                <a16:creationId xmlns:a16="http://schemas.microsoft.com/office/drawing/2014/main" id="{E8CCA83D-3E9E-40F5-B505-25187F2DC726}"/>
              </a:ext>
            </a:extLst>
          </p:cNvPr>
          <p:cNvGraphicFramePr>
            <a:graphicFrameLocks noGrp="1"/>
          </p:cNvGraphicFramePr>
          <p:nvPr>
            <p:ph idx="1"/>
            <p:extLst>
              <p:ext uri="{D42A27DB-BD31-4B8C-83A1-F6EECF244321}">
                <p14:modId xmlns:p14="http://schemas.microsoft.com/office/powerpoint/2010/main" val="1417210259"/>
              </p:ext>
            </p:extLst>
          </p:nvPr>
        </p:nvGraphicFramePr>
        <p:xfrm>
          <a:off x="577850" y="2482958"/>
          <a:ext cx="11080750" cy="4112241"/>
        </p:xfrm>
        <a:graphic>
          <a:graphicData uri="http://schemas.openxmlformats.org/drawingml/2006/table">
            <a:tbl>
              <a:tblPr firstRow="1" bandRow="1">
                <a:tableStyleId>{5C22544A-7EE6-4342-B048-85BDC9FD1C3A}</a:tableStyleId>
              </a:tblPr>
              <a:tblGrid>
                <a:gridCol w="2216150">
                  <a:extLst>
                    <a:ext uri="{9D8B030D-6E8A-4147-A177-3AD203B41FA5}">
                      <a16:colId xmlns:a16="http://schemas.microsoft.com/office/drawing/2014/main" val="1038139364"/>
                    </a:ext>
                  </a:extLst>
                </a:gridCol>
                <a:gridCol w="2216150">
                  <a:extLst>
                    <a:ext uri="{9D8B030D-6E8A-4147-A177-3AD203B41FA5}">
                      <a16:colId xmlns:a16="http://schemas.microsoft.com/office/drawing/2014/main" val="3382286771"/>
                    </a:ext>
                  </a:extLst>
                </a:gridCol>
                <a:gridCol w="2216150">
                  <a:extLst>
                    <a:ext uri="{9D8B030D-6E8A-4147-A177-3AD203B41FA5}">
                      <a16:colId xmlns:a16="http://schemas.microsoft.com/office/drawing/2014/main" val="3119783970"/>
                    </a:ext>
                  </a:extLst>
                </a:gridCol>
                <a:gridCol w="2216150">
                  <a:extLst>
                    <a:ext uri="{9D8B030D-6E8A-4147-A177-3AD203B41FA5}">
                      <a16:colId xmlns:a16="http://schemas.microsoft.com/office/drawing/2014/main" val="2310509026"/>
                    </a:ext>
                  </a:extLst>
                </a:gridCol>
                <a:gridCol w="2216150">
                  <a:extLst>
                    <a:ext uri="{9D8B030D-6E8A-4147-A177-3AD203B41FA5}">
                      <a16:colId xmlns:a16="http://schemas.microsoft.com/office/drawing/2014/main" val="2100501922"/>
                    </a:ext>
                  </a:extLst>
                </a:gridCol>
              </a:tblGrid>
              <a:tr h="723357">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7404305"/>
                  </a:ext>
                </a:extLst>
              </a:tr>
              <a:tr h="3388884">
                <a:tc>
                  <a:txBody>
                    <a:bodyPr/>
                    <a:lstStyle/>
                    <a:p>
                      <a:r>
                        <a:rPr lang="en-US" sz="2400" b="1" dirty="0">
                          <a:solidFill>
                            <a:srgbClr val="00A7CE"/>
                          </a:solidFill>
                        </a:rPr>
                        <a:t>Excellent. </a:t>
                      </a:r>
                      <a:br>
                        <a:rPr lang="en-US" dirty="0"/>
                      </a:br>
                      <a:r>
                        <a:rPr lang="en-US" dirty="0"/>
                        <a:t>A really useful onboarding that worth more than the time spent on it. </a:t>
                      </a:r>
                      <a:br>
                        <a:rPr lang="en-US" dirty="0"/>
                      </a:br>
                      <a:r>
                        <a:rPr lang="en-US" b="1" dirty="0"/>
                        <a:t>High 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Above Average. </a:t>
                      </a:r>
                      <a:br>
                        <a:rPr lang="en-US" dirty="0"/>
                      </a:br>
                      <a:r>
                        <a:rPr lang="en-US" dirty="0"/>
                        <a:t>I gained more than the time spent. </a:t>
                      </a:r>
                      <a:br>
                        <a:rPr lang="en-US" dirty="0"/>
                      </a:br>
                      <a:r>
                        <a:rPr lang="en-US" b="1" dirty="0"/>
                        <a:t>Good 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Average.</a:t>
                      </a:r>
                      <a:br>
                        <a:rPr lang="en-US" dirty="0"/>
                      </a:br>
                      <a:r>
                        <a:rPr lang="en-US" dirty="0"/>
                        <a:t>I gained enough to justify the time spent on. I have not lost my time, no more. </a:t>
                      </a:r>
                      <a:br>
                        <a:rPr lang="en-US" dirty="0"/>
                      </a:br>
                      <a:r>
                        <a:rPr lang="en-US" b="1" dirty="0"/>
                        <a:t>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Useful,</a:t>
                      </a:r>
                      <a:br>
                        <a:rPr lang="en-US" dirty="0"/>
                      </a:br>
                      <a:r>
                        <a:rPr lang="en-US" dirty="0"/>
                        <a:t>but it wasn’t worth 100% of the time spent on it. So I lost time.</a:t>
                      </a:r>
                      <a:br>
                        <a:rPr lang="en-US" dirty="0"/>
                      </a:br>
                      <a:r>
                        <a:rPr lang="en-US" b="1" dirty="0"/>
                        <a:t>Little 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Useless.</a:t>
                      </a:r>
                      <a:br>
                        <a:rPr lang="en-US" dirty="0"/>
                      </a:br>
                      <a:r>
                        <a:rPr lang="en-US" dirty="0"/>
                        <a:t>I gained nothing. I really lost 2 hours!</a:t>
                      </a:r>
                      <a:br>
                        <a:rPr lang="en-US" dirty="0"/>
                      </a:br>
                      <a:r>
                        <a:rPr lang="en-US" b="1" dirty="0"/>
                        <a:t>No value at all!</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31326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E7AF2D56-B4D5-40D5-86AD-73C4AC7C1280}"/>
                  </a:ext>
                </a:extLst>
              </p14:cNvPr>
              <p14:cNvContentPartPr/>
              <p14:nvPr/>
            </p14:nvContentPartPr>
            <p14:xfrm>
              <a:off x="714251" y="1918478"/>
              <a:ext cx="1354320" cy="1065600"/>
            </p14:xfrm>
          </p:contentPart>
        </mc:Choice>
        <mc:Fallback xmlns="">
          <p:pic>
            <p:nvPicPr>
              <p:cNvPr id="24" name="Ink 23">
                <a:extLst>
                  <a:ext uri="{FF2B5EF4-FFF2-40B4-BE49-F238E27FC236}">
                    <a16:creationId xmlns:a16="http://schemas.microsoft.com/office/drawing/2014/main" id="{E7AF2D56-B4D5-40D5-86AD-73C4AC7C1280}"/>
                  </a:ext>
                </a:extLst>
              </p:cNvPr>
              <p:cNvPicPr/>
              <p:nvPr/>
            </p:nvPicPr>
            <p:blipFill>
              <a:blip r:embed="rId4"/>
              <a:stretch>
                <a:fillRect/>
              </a:stretch>
            </p:blipFill>
            <p:spPr>
              <a:xfrm>
                <a:off x="696251" y="1900478"/>
                <a:ext cx="138996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19C8C9AF-BC44-42F3-B802-BD8DF2933BDF}"/>
                  </a:ext>
                </a:extLst>
              </p14:cNvPr>
              <p14:cNvContentPartPr/>
              <p14:nvPr/>
            </p14:nvContentPartPr>
            <p14:xfrm>
              <a:off x="1033571" y="2478638"/>
              <a:ext cx="603360" cy="375840"/>
            </p14:xfrm>
          </p:contentPart>
        </mc:Choice>
        <mc:Fallback xmlns="">
          <p:pic>
            <p:nvPicPr>
              <p:cNvPr id="32" name="Ink 31">
                <a:extLst>
                  <a:ext uri="{FF2B5EF4-FFF2-40B4-BE49-F238E27FC236}">
                    <a16:creationId xmlns:a16="http://schemas.microsoft.com/office/drawing/2014/main" id="{19C8C9AF-BC44-42F3-B802-BD8DF2933BDF}"/>
                  </a:ext>
                </a:extLst>
              </p:cNvPr>
              <p:cNvPicPr/>
              <p:nvPr/>
            </p:nvPicPr>
            <p:blipFill>
              <a:blip r:embed="rId6"/>
              <a:stretch>
                <a:fillRect/>
              </a:stretch>
            </p:blipFill>
            <p:spPr>
              <a:xfrm>
                <a:off x="1015931" y="2460998"/>
                <a:ext cx="639000" cy="411480"/>
              </a:xfrm>
              <a:prstGeom prst="rect">
                <a:avLst/>
              </a:prstGeom>
            </p:spPr>
          </p:pic>
        </mc:Fallback>
      </mc:AlternateContent>
      <p:grpSp>
        <p:nvGrpSpPr>
          <p:cNvPr id="38" name="Group 37">
            <a:extLst>
              <a:ext uri="{FF2B5EF4-FFF2-40B4-BE49-F238E27FC236}">
                <a16:creationId xmlns:a16="http://schemas.microsoft.com/office/drawing/2014/main" id="{98F35B21-1256-477F-BCF8-3FC500774686}"/>
              </a:ext>
            </a:extLst>
          </p:cNvPr>
          <p:cNvGrpSpPr/>
          <p:nvPr/>
        </p:nvGrpSpPr>
        <p:grpSpPr>
          <a:xfrm>
            <a:off x="3174491" y="1865918"/>
            <a:ext cx="1187640" cy="1028520"/>
            <a:chOff x="3174491" y="1865918"/>
            <a:chExt cx="1187640" cy="1028520"/>
          </a:xfrm>
        </p:grpSpPr>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41C7110B-652C-40F4-B0FD-234BDF1BED5B}"/>
                    </a:ext>
                  </a:extLst>
                </p14:cNvPr>
                <p14:cNvContentPartPr/>
                <p14:nvPr/>
              </p14:nvContentPartPr>
              <p14:xfrm>
                <a:off x="3174491" y="1865918"/>
                <a:ext cx="1187640" cy="1028520"/>
              </p14:xfrm>
            </p:contentPart>
          </mc:Choice>
          <mc:Fallback xmlns="">
            <p:pic>
              <p:nvPicPr>
                <p:cNvPr id="34" name="Ink 33">
                  <a:extLst>
                    <a:ext uri="{FF2B5EF4-FFF2-40B4-BE49-F238E27FC236}">
                      <a16:creationId xmlns:a16="http://schemas.microsoft.com/office/drawing/2014/main" id="{41C7110B-652C-40F4-B0FD-234BDF1BED5B}"/>
                    </a:ext>
                  </a:extLst>
                </p:cNvPr>
                <p:cNvPicPr/>
                <p:nvPr/>
              </p:nvPicPr>
              <p:blipFill>
                <a:blip r:embed="rId8"/>
                <a:stretch>
                  <a:fillRect/>
                </a:stretch>
              </p:blipFill>
              <p:spPr>
                <a:xfrm>
                  <a:off x="3156851" y="1847918"/>
                  <a:ext cx="1223280" cy="1064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9B45E775-10EB-43F1-9779-B74BD1095C55}"/>
                    </a:ext>
                  </a:extLst>
                </p14:cNvPr>
                <p14:cNvContentPartPr/>
                <p14:nvPr/>
              </p14:nvContentPartPr>
              <p14:xfrm>
                <a:off x="3590651" y="2219438"/>
                <a:ext cx="60480" cy="40320"/>
              </p14:xfrm>
            </p:contentPart>
          </mc:Choice>
          <mc:Fallback xmlns="">
            <p:pic>
              <p:nvPicPr>
                <p:cNvPr id="35" name="Ink 34">
                  <a:extLst>
                    <a:ext uri="{FF2B5EF4-FFF2-40B4-BE49-F238E27FC236}">
                      <a16:creationId xmlns:a16="http://schemas.microsoft.com/office/drawing/2014/main" id="{9B45E775-10EB-43F1-9779-B74BD1095C55}"/>
                    </a:ext>
                  </a:extLst>
                </p:cNvPr>
                <p:cNvPicPr/>
                <p:nvPr/>
              </p:nvPicPr>
              <p:blipFill>
                <a:blip r:embed="rId10"/>
                <a:stretch>
                  <a:fillRect/>
                </a:stretch>
              </p:blipFill>
              <p:spPr>
                <a:xfrm>
                  <a:off x="3572651" y="2201438"/>
                  <a:ext cx="961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42B34665-7041-470D-A1A5-1758F85FA389}"/>
                    </a:ext>
                  </a:extLst>
                </p14:cNvPr>
                <p14:cNvContentPartPr/>
                <p14:nvPr/>
              </p14:nvContentPartPr>
              <p14:xfrm>
                <a:off x="3921491" y="2219438"/>
                <a:ext cx="80640" cy="66600"/>
              </p14:xfrm>
            </p:contentPart>
          </mc:Choice>
          <mc:Fallback xmlns="">
            <p:pic>
              <p:nvPicPr>
                <p:cNvPr id="36" name="Ink 35">
                  <a:extLst>
                    <a:ext uri="{FF2B5EF4-FFF2-40B4-BE49-F238E27FC236}">
                      <a16:creationId xmlns:a16="http://schemas.microsoft.com/office/drawing/2014/main" id="{42B34665-7041-470D-A1A5-1758F85FA389}"/>
                    </a:ext>
                  </a:extLst>
                </p:cNvPr>
                <p:cNvPicPr/>
                <p:nvPr/>
              </p:nvPicPr>
              <p:blipFill>
                <a:blip r:embed="rId12"/>
                <a:stretch>
                  <a:fillRect/>
                </a:stretch>
              </p:blipFill>
              <p:spPr>
                <a:xfrm>
                  <a:off x="3903491" y="2201438"/>
                  <a:ext cx="1162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802C860B-5E57-4E99-ADE5-88BA7DC96005}"/>
                    </a:ext>
                  </a:extLst>
                </p14:cNvPr>
                <p14:cNvContentPartPr/>
                <p14:nvPr/>
              </p14:nvContentPartPr>
              <p14:xfrm>
                <a:off x="3456371" y="2435078"/>
                <a:ext cx="465480" cy="243360"/>
              </p14:xfrm>
            </p:contentPart>
          </mc:Choice>
          <mc:Fallback xmlns="">
            <p:pic>
              <p:nvPicPr>
                <p:cNvPr id="37" name="Ink 36">
                  <a:extLst>
                    <a:ext uri="{FF2B5EF4-FFF2-40B4-BE49-F238E27FC236}">
                      <a16:creationId xmlns:a16="http://schemas.microsoft.com/office/drawing/2014/main" id="{802C860B-5E57-4E99-ADE5-88BA7DC96005}"/>
                    </a:ext>
                  </a:extLst>
                </p:cNvPr>
                <p:cNvPicPr/>
                <p:nvPr/>
              </p:nvPicPr>
              <p:blipFill>
                <a:blip r:embed="rId14"/>
                <a:stretch>
                  <a:fillRect/>
                </a:stretch>
              </p:blipFill>
              <p:spPr>
                <a:xfrm>
                  <a:off x="3438731" y="2417078"/>
                  <a:ext cx="501120" cy="27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0836296C-678D-4A72-972A-1DEBBAE87164}"/>
                  </a:ext>
                </a:extLst>
              </p14:cNvPr>
              <p14:cNvContentPartPr/>
              <p14:nvPr/>
            </p14:nvContentPartPr>
            <p14:xfrm>
              <a:off x="5621759" y="2501898"/>
              <a:ext cx="426922" cy="86330"/>
            </p14:xfrm>
          </p:contentPart>
        </mc:Choice>
        <mc:Fallback xmlns="">
          <p:pic>
            <p:nvPicPr>
              <p:cNvPr id="43" name="Ink 42">
                <a:extLst>
                  <a:ext uri="{FF2B5EF4-FFF2-40B4-BE49-F238E27FC236}">
                    <a16:creationId xmlns:a16="http://schemas.microsoft.com/office/drawing/2014/main" id="{0836296C-678D-4A72-972A-1DEBBAE87164}"/>
                  </a:ext>
                </a:extLst>
              </p:cNvPr>
              <p:cNvPicPr/>
              <p:nvPr/>
            </p:nvPicPr>
            <p:blipFill>
              <a:blip r:embed="rId16"/>
              <a:stretch>
                <a:fillRect/>
              </a:stretch>
            </p:blipFill>
            <p:spPr>
              <a:xfrm>
                <a:off x="5604121" y="2484199"/>
                <a:ext cx="462559" cy="122090"/>
              </a:xfrm>
              <a:prstGeom prst="rect">
                <a:avLst/>
              </a:prstGeom>
            </p:spPr>
          </p:pic>
        </mc:Fallback>
      </mc:AlternateContent>
      <p:grpSp>
        <p:nvGrpSpPr>
          <p:cNvPr id="51" name="Group 50">
            <a:extLst>
              <a:ext uri="{FF2B5EF4-FFF2-40B4-BE49-F238E27FC236}">
                <a16:creationId xmlns:a16="http://schemas.microsoft.com/office/drawing/2014/main" id="{4FF68120-20D1-450E-9964-924D2A6C88A6}"/>
              </a:ext>
            </a:extLst>
          </p:cNvPr>
          <p:cNvGrpSpPr/>
          <p:nvPr/>
        </p:nvGrpSpPr>
        <p:grpSpPr>
          <a:xfrm>
            <a:off x="7423931" y="1817678"/>
            <a:ext cx="1067040" cy="1033920"/>
            <a:chOff x="7423931" y="1817678"/>
            <a:chExt cx="1067040" cy="1033920"/>
          </a:xfrm>
        </p:grpSpPr>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CBC744CA-2F23-4D90-84A2-FDD29F46D23C}"/>
                    </a:ext>
                  </a:extLst>
                </p14:cNvPr>
                <p14:cNvContentPartPr/>
                <p14:nvPr/>
              </p14:nvContentPartPr>
              <p14:xfrm>
                <a:off x="7423931" y="1817678"/>
                <a:ext cx="1067040" cy="1033920"/>
              </p14:xfrm>
            </p:contentPart>
          </mc:Choice>
          <mc:Fallback xmlns="">
            <p:pic>
              <p:nvPicPr>
                <p:cNvPr id="46" name="Ink 45">
                  <a:extLst>
                    <a:ext uri="{FF2B5EF4-FFF2-40B4-BE49-F238E27FC236}">
                      <a16:creationId xmlns:a16="http://schemas.microsoft.com/office/drawing/2014/main" id="{CBC744CA-2F23-4D90-84A2-FDD29F46D23C}"/>
                    </a:ext>
                  </a:extLst>
                </p:cNvPr>
                <p:cNvPicPr/>
                <p:nvPr/>
              </p:nvPicPr>
              <p:blipFill>
                <a:blip r:embed="rId18"/>
                <a:stretch>
                  <a:fillRect/>
                </a:stretch>
              </p:blipFill>
              <p:spPr>
                <a:xfrm>
                  <a:off x="7405931" y="1800038"/>
                  <a:ext cx="110268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9539B8EB-42BF-4F8A-B2C9-F605ADA2FE3C}"/>
                    </a:ext>
                  </a:extLst>
                </p14:cNvPr>
                <p14:cNvContentPartPr/>
                <p14:nvPr/>
              </p14:nvContentPartPr>
              <p14:xfrm>
                <a:off x="7785731" y="2210438"/>
                <a:ext cx="88920" cy="18360"/>
              </p14:xfrm>
            </p:contentPart>
          </mc:Choice>
          <mc:Fallback xmlns="">
            <p:pic>
              <p:nvPicPr>
                <p:cNvPr id="47" name="Ink 46">
                  <a:extLst>
                    <a:ext uri="{FF2B5EF4-FFF2-40B4-BE49-F238E27FC236}">
                      <a16:creationId xmlns:a16="http://schemas.microsoft.com/office/drawing/2014/main" id="{9539B8EB-42BF-4F8A-B2C9-F605ADA2FE3C}"/>
                    </a:ext>
                  </a:extLst>
                </p:cNvPr>
                <p:cNvPicPr/>
                <p:nvPr/>
              </p:nvPicPr>
              <p:blipFill>
                <a:blip r:embed="rId20"/>
                <a:stretch>
                  <a:fillRect/>
                </a:stretch>
              </p:blipFill>
              <p:spPr>
                <a:xfrm>
                  <a:off x="7768091" y="2192438"/>
                  <a:ext cx="1245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F0E7A0AC-82B0-4F04-BA8E-12F0A726BB1B}"/>
                    </a:ext>
                  </a:extLst>
                </p14:cNvPr>
                <p14:cNvContentPartPr/>
                <p14:nvPr/>
              </p14:nvContentPartPr>
              <p14:xfrm>
                <a:off x="8100011" y="2233478"/>
                <a:ext cx="61920" cy="60840"/>
              </p14:xfrm>
            </p:contentPart>
          </mc:Choice>
          <mc:Fallback xmlns="">
            <p:pic>
              <p:nvPicPr>
                <p:cNvPr id="48" name="Ink 47">
                  <a:extLst>
                    <a:ext uri="{FF2B5EF4-FFF2-40B4-BE49-F238E27FC236}">
                      <a16:creationId xmlns:a16="http://schemas.microsoft.com/office/drawing/2014/main" id="{F0E7A0AC-82B0-4F04-BA8E-12F0A726BB1B}"/>
                    </a:ext>
                  </a:extLst>
                </p:cNvPr>
                <p:cNvPicPr/>
                <p:nvPr/>
              </p:nvPicPr>
              <p:blipFill>
                <a:blip r:embed="rId22"/>
                <a:stretch>
                  <a:fillRect/>
                </a:stretch>
              </p:blipFill>
              <p:spPr>
                <a:xfrm>
                  <a:off x="8082011" y="2215838"/>
                  <a:ext cx="975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36C4D54B-D1FA-464A-843C-38E8B29F319C}"/>
                    </a:ext>
                  </a:extLst>
                </p14:cNvPr>
                <p14:cNvContentPartPr/>
                <p14:nvPr/>
              </p14:nvContentPartPr>
              <p14:xfrm>
                <a:off x="7706171" y="2546318"/>
                <a:ext cx="500400" cy="93240"/>
              </p14:xfrm>
            </p:contentPart>
          </mc:Choice>
          <mc:Fallback xmlns="">
            <p:pic>
              <p:nvPicPr>
                <p:cNvPr id="50" name="Ink 49">
                  <a:extLst>
                    <a:ext uri="{FF2B5EF4-FFF2-40B4-BE49-F238E27FC236}">
                      <a16:creationId xmlns:a16="http://schemas.microsoft.com/office/drawing/2014/main" id="{36C4D54B-D1FA-464A-843C-38E8B29F319C}"/>
                    </a:ext>
                  </a:extLst>
                </p:cNvPr>
                <p:cNvPicPr/>
                <p:nvPr/>
              </p:nvPicPr>
              <p:blipFill>
                <a:blip r:embed="rId24"/>
                <a:stretch>
                  <a:fillRect/>
                </a:stretch>
              </p:blipFill>
              <p:spPr>
                <a:xfrm>
                  <a:off x="7688171" y="2528678"/>
                  <a:ext cx="536040" cy="128880"/>
                </a:xfrm>
                <a:prstGeom prst="rect">
                  <a:avLst/>
                </a:prstGeom>
              </p:spPr>
            </p:pic>
          </mc:Fallback>
        </mc:AlternateContent>
      </p:grpSp>
      <p:grpSp>
        <p:nvGrpSpPr>
          <p:cNvPr id="62" name="Group 61">
            <a:extLst>
              <a:ext uri="{FF2B5EF4-FFF2-40B4-BE49-F238E27FC236}">
                <a16:creationId xmlns:a16="http://schemas.microsoft.com/office/drawing/2014/main" id="{F21E7D5D-62F0-4B30-B46F-AB19272DF5B0}"/>
              </a:ext>
            </a:extLst>
          </p:cNvPr>
          <p:cNvGrpSpPr/>
          <p:nvPr/>
        </p:nvGrpSpPr>
        <p:grpSpPr>
          <a:xfrm>
            <a:off x="9790429" y="1999478"/>
            <a:ext cx="918360" cy="954360"/>
            <a:chOff x="9790429" y="1999478"/>
            <a:chExt cx="918360" cy="954360"/>
          </a:xfrm>
        </p:grpSpPr>
        <mc:AlternateContent xmlns:mc="http://schemas.openxmlformats.org/markup-compatibility/2006" xmlns:p14="http://schemas.microsoft.com/office/powerpoint/2010/main">
          <mc:Choice Requires="p14">
            <p:contentPart p14:bwMode="auto" r:id="rId25">
              <p14:nvContentPartPr>
                <p14:cNvPr id="52" name="Ink 51">
                  <a:extLst>
                    <a:ext uri="{FF2B5EF4-FFF2-40B4-BE49-F238E27FC236}">
                      <a16:creationId xmlns:a16="http://schemas.microsoft.com/office/drawing/2014/main" id="{498EFD94-6A4F-4E50-A517-CD0A7CE0E410}"/>
                    </a:ext>
                  </a:extLst>
                </p14:cNvPr>
                <p14:cNvContentPartPr/>
                <p14:nvPr/>
              </p14:nvContentPartPr>
              <p14:xfrm>
                <a:off x="9790429" y="1999478"/>
                <a:ext cx="918360" cy="954360"/>
              </p14:xfrm>
            </p:contentPart>
          </mc:Choice>
          <mc:Fallback xmlns="">
            <p:pic>
              <p:nvPicPr>
                <p:cNvPr id="52" name="Ink 51">
                  <a:extLst>
                    <a:ext uri="{FF2B5EF4-FFF2-40B4-BE49-F238E27FC236}">
                      <a16:creationId xmlns:a16="http://schemas.microsoft.com/office/drawing/2014/main" id="{498EFD94-6A4F-4E50-A517-CD0A7CE0E410}"/>
                    </a:ext>
                  </a:extLst>
                </p:cNvPr>
                <p:cNvPicPr/>
                <p:nvPr/>
              </p:nvPicPr>
              <p:blipFill>
                <a:blip r:embed="rId26"/>
                <a:stretch>
                  <a:fillRect/>
                </a:stretch>
              </p:blipFill>
              <p:spPr>
                <a:xfrm>
                  <a:off x="9772429" y="1981478"/>
                  <a:ext cx="95400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Ink 52">
                  <a:extLst>
                    <a:ext uri="{FF2B5EF4-FFF2-40B4-BE49-F238E27FC236}">
                      <a16:creationId xmlns:a16="http://schemas.microsoft.com/office/drawing/2014/main" id="{E3E3B427-7914-4EE7-B543-97888C0C0364}"/>
                    </a:ext>
                  </a:extLst>
                </p14:cNvPr>
                <p14:cNvContentPartPr/>
                <p14:nvPr/>
              </p14:nvContentPartPr>
              <p14:xfrm>
                <a:off x="10028389" y="2361998"/>
                <a:ext cx="120240" cy="122760"/>
              </p14:xfrm>
            </p:contentPart>
          </mc:Choice>
          <mc:Fallback xmlns="">
            <p:pic>
              <p:nvPicPr>
                <p:cNvPr id="53" name="Ink 52">
                  <a:extLst>
                    <a:ext uri="{FF2B5EF4-FFF2-40B4-BE49-F238E27FC236}">
                      <a16:creationId xmlns:a16="http://schemas.microsoft.com/office/drawing/2014/main" id="{E3E3B427-7914-4EE7-B543-97888C0C0364}"/>
                    </a:ext>
                  </a:extLst>
                </p:cNvPr>
                <p:cNvPicPr/>
                <p:nvPr/>
              </p:nvPicPr>
              <p:blipFill>
                <a:blip r:embed="rId28"/>
                <a:stretch>
                  <a:fillRect/>
                </a:stretch>
              </p:blipFill>
              <p:spPr>
                <a:xfrm>
                  <a:off x="10010389" y="2344358"/>
                  <a:ext cx="1558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4" name="Ink 53">
                  <a:extLst>
                    <a:ext uri="{FF2B5EF4-FFF2-40B4-BE49-F238E27FC236}">
                      <a16:creationId xmlns:a16="http://schemas.microsoft.com/office/drawing/2014/main" id="{FB5CB9E5-2D0D-487E-A2E4-3C143614F09B}"/>
                    </a:ext>
                  </a:extLst>
                </p14:cNvPr>
                <p14:cNvContentPartPr/>
                <p14:nvPr/>
              </p14:nvContentPartPr>
              <p14:xfrm>
                <a:off x="10385509" y="2408798"/>
                <a:ext cx="148320" cy="107280"/>
              </p14:xfrm>
            </p:contentPart>
          </mc:Choice>
          <mc:Fallback xmlns="">
            <p:pic>
              <p:nvPicPr>
                <p:cNvPr id="54" name="Ink 53">
                  <a:extLst>
                    <a:ext uri="{FF2B5EF4-FFF2-40B4-BE49-F238E27FC236}">
                      <a16:creationId xmlns:a16="http://schemas.microsoft.com/office/drawing/2014/main" id="{FB5CB9E5-2D0D-487E-A2E4-3C143614F09B}"/>
                    </a:ext>
                  </a:extLst>
                </p:cNvPr>
                <p:cNvPicPr/>
                <p:nvPr/>
              </p:nvPicPr>
              <p:blipFill>
                <a:blip r:embed="rId30"/>
                <a:stretch>
                  <a:fillRect/>
                </a:stretch>
              </p:blipFill>
              <p:spPr>
                <a:xfrm>
                  <a:off x="10367509" y="2390798"/>
                  <a:ext cx="1839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5" name="Ink 54">
                  <a:extLst>
                    <a:ext uri="{FF2B5EF4-FFF2-40B4-BE49-F238E27FC236}">
                      <a16:creationId xmlns:a16="http://schemas.microsoft.com/office/drawing/2014/main" id="{063F410C-B91D-4137-B9AF-03811815925B}"/>
                    </a:ext>
                  </a:extLst>
                </p14:cNvPr>
                <p14:cNvContentPartPr/>
                <p14:nvPr/>
              </p14:nvContentPartPr>
              <p14:xfrm>
                <a:off x="9986629" y="2675918"/>
                <a:ext cx="367200" cy="145080"/>
              </p14:xfrm>
            </p:contentPart>
          </mc:Choice>
          <mc:Fallback xmlns="">
            <p:pic>
              <p:nvPicPr>
                <p:cNvPr id="55" name="Ink 54">
                  <a:extLst>
                    <a:ext uri="{FF2B5EF4-FFF2-40B4-BE49-F238E27FC236}">
                      <a16:creationId xmlns:a16="http://schemas.microsoft.com/office/drawing/2014/main" id="{063F410C-B91D-4137-B9AF-03811815925B}"/>
                    </a:ext>
                  </a:extLst>
                </p:cNvPr>
                <p:cNvPicPr/>
                <p:nvPr/>
              </p:nvPicPr>
              <p:blipFill>
                <a:blip r:embed="rId32"/>
                <a:stretch>
                  <a:fillRect/>
                </a:stretch>
              </p:blipFill>
              <p:spPr>
                <a:xfrm>
                  <a:off x="9968629" y="2657918"/>
                  <a:ext cx="4028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0CE9B2F1-A992-4E21-AD3D-E4D4336C55E9}"/>
                    </a:ext>
                  </a:extLst>
                </p14:cNvPr>
                <p14:cNvContentPartPr/>
                <p14:nvPr/>
              </p14:nvContentPartPr>
              <p14:xfrm>
                <a:off x="10057909" y="2457038"/>
                <a:ext cx="39960" cy="47160"/>
              </p14:xfrm>
            </p:contentPart>
          </mc:Choice>
          <mc:Fallback xmlns="">
            <p:pic>
              <p:nvPicPr>
                <p:cNvPr id="57" name="Ink 56">
                  <a:extLst>
                    <a:ext uri="{FF2B5EF4-FFF2-40B4-BE49-F238E27FC236}">
                      <a16:creationId xmlns:a16="http://schemas.microsoft.com/office/drawing/2014/main" id="{0CE9B2F1-A992-4E21-AD3D-E4D4336C55E9}"/>
                    </a:ext>
                  </a:extLst>
                </p:cNvPr>
                <p:cNvPicPr/>
                <p:nvPr/>
              </p:nvPicPr>
              <p:blipFill>
                <a:blip r:embed="rId34"/>
                <a:stretch>
                  <a:fillRect/>
                </a:stretch>
              </p:blipFill>
              <p:spPr>
                <a:xfrm>
                  <a:off x="10039909" y="2439038"/>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 58">
                  <a:extLst>
                    <a:ext uri="{FF2B5EF4-FFF2-40B4-BE49-F238E27FC236}">
                      <a16:creationId xmlns:a16="http://schemas.microsoft.com/office/drawing/2014/main" id="{5D213548-10F3-42E6-8618-ECD81A08339E}"/>
                    </a:ext>
                  </a:extLst>
                </p14:cNvPr>
                <p14:cNvContentPartPr/>
                <p14:nvPr/>
              </p14:nvContentPartPr>
              <p14:xfrm>
                <a:off x="10386949" y="2514638"/>
                <a:ext cx="98280" cy="39960"/>
              </p14:xfrm>
            </p:contentPart>
          </mc:Choice>
          <mc:Fallback xmlns="">
            <p:pic>
              <p:nvPicPr>
                <p:cNvPr id="59" name="Ink 58">
                  <a:extLst>
                    <a:ext uri="{FF2B5EF4-FFF2-40B4-BE49-F238E27FC236}">
                      <a16:creationId xmlns:a16="http://schemas.microsoft.com/office/drawing/2014/main" id="{5D213548-10F3-42E6-8618-ECD81A08339E}"/>
                    </a:ext>
                  </a:extLst>
                </p:cNvPr>
                <p:cNvPicPr/>
                <p:nvPr/>
              </p:nvPicPr>
              <p:blipFill>
                <a:blip r:embed="rId36"/>
                <a:stretch>
                  <a:fillRect/>
                </a:stretch>
              </p:blipFill>
              <p:spPr>
                <a:xfrm>
                  <a:off x="10368949" y="2496638"/>
                  <a:ext cx="133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0" name="Ink 59">
                  <a:extLst>
                    <a:ext uri="{FF2B5EF4-FFF2-40B4-BE49-F238E27FC236}">
                      <a16:creationId xmlns:a16="http://schemas.microsoft.com/office/drawing/2014/main" id="{FCDDFD69-AE0C-49DB-9C0E-E0EFB38BBF0B}"/>
                    </a:ext>
                  </a:extLst>
                </p14:cNvPr>
                <p14:cNvContentPartPr/>
                <p14:nvPr/>
              </p14:nvContentPartPr>
              <p14:xfrm>
                <a:off x="10012549" y="2463158"/>
                <a:ext cx="81720" cy="74520"/>
              </p14:xfrm>
            </p:contentPart>
          </mc:Choice>
          <mc:Fallback xmlns="">
            <p:pic>
              <p:nvPicPr>
                <p:cNvPr id="60" name="Ink 59">
                  <a:extLst>
                    <a:ext uri="{FF2B5EF4-FFF2-40B4-BE49-F238E27FC236}">
                      <a16:creationId xmlns:a16="http://schemas.microsoft.com/office/drawing/2014/main" id="{FCDDFD69-AE0C-49DB-9C0E-E0EFB38BBF0B}"/>
                    </a:ext>
                  </a:extLst>
                </p:cNvPr>
                <p:cNvPicPr/>
                <p:nvPr/>
              </p:nvPicPr>
              <p:blipFill>
                <a:blip r:embed="rId38"/>
                <a:stretch>
                  <a:fillRect/>
                </a:stretch>
              </p:blipFill>
              <p:spPr>
                <a:xfrm>
                  <a:off x="9994549" y="2445518"/>
                  <a:ext cx="1173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1" name="Ink 60">
                  <a:extLst>
                    <a:ext uri="{FF2B5EF4-FFF2-40B4-BE49-F238E27FC236}">
                      <a16:creationId xmlns:a16="http://schemas.microsoft.com/office/drawing/2014/main" id="{2AE92D75-55E0-469D-B82D-281B878F120B}"/>
                    </a:ext>
                  </a:extLst>
                </p14:cNvPr>
                <p14:cNvContentPartPr/>
                <p14:nvPr/>
              </p14:nvContentPartPr>
              <p14:xfrm>
                <a:off x="10409989" y="2508878"/>
                <a:ext cx="62640" cy="42840"/>
              </p14:xfrm>
            </p:contentPart>
          </mc:Choice>
          <mc:Fallback xmlns="">
            <p:pic>
              <p:nvPicPr>
                <p:cNvPr id="61" name="Ink 60">
                  <a:extLst>
                    <a:ext uri="{FF2B5EF4-FFF2-40B4-BE49-F238E27FC236}">
                      <a16:creationId xmlns:a16="http://schemas.microsoft.com/office/drawing/2014/main" id="{2AE92D75-55E0-469D-B82D-281B878F120B}"/>
                    </a:ext>
                  </a:extLst>
                </p:cNvPr>
                <p:cNvPicPr/>
                <p:nvPr/>
              </p:nvPicPr>
              <p:blipFill>
                <a:blip r:embed="rId40"/>
                <a:stretch>
                  <a:fillRect/>
                </a:stretch>
              </p:blipFill>
              <p:spPr>
                <a:xfrm>
                  <a:off x="10392349" y="2491238"/>
                  <a:ext cx="98280" cy="78480"/>
                </a:xfrm>
                <a:prstGeom prst="rect">
                  <a:avLst/>
                </a:prstGeom>
              </p:spPr>
            </p:pic>
          </mc:Fallback>
        </mc:AlternateContent>
      </p:grpSp>
      <p:grpSp>
        <p:nvGrpSpPr>
          <p:cNvPr id="68" name="Group 67">
            <a:extLst>
              <a:ext uri="{FF2B5EF4-FFF2-40B4-BE49-F238E27FC236}">
                <a16:creationId xmlns:a16="http://schemas.microsoft.com/office/drawing/2014/main" id="{9948CACA-7396-43EC-B499-73584A1AFFE2}"/>
              </a:ext>
            </a:extLst>
          </p:cNvPr>
          <p:cNvGrpSpPr/>
          <p:nvPr/>
        </p:nvGrpSpPr>
        <p:grpSpPr>
          <a:xfrm>
            <a:off x="9609349" y="1713638"/>
            <a:ext cx="398520" cy="324360"/>
            <a:chOff x="9609349" y="1713638"/>
            <a:chExt cx="398520" cy="324360"/>
          </a:xfrm>
        </p:grpSpPr>
        <mc:AlternateContent xmlns:mc="http://schemas.openxmlformats.org/markup-compatibility/2006" xmlns:p14="http://schemas.microsoft.com/office/powerpoint/2010/main">
          <mc:Choice Requires="p14">
            <p:contentPart p14:bwMode="auto" r:id="rId41">
              <p14:nvContentPartPr>
                <p14:cNvPr id="63" name="Ink 62">
                  <a:extLst>
                    <a:ext uri="{FF2B5EF4-FFF2-40B4-BE49-F238E27FC236}">
                      <a16:creationId xmlns:a16="http://schemas.microsoft.com/office/drawing/2014/main" id="{87A1C174-D940-44A1-817F-7CFCCA413B57}"/>
                    </a:ext>
                  </a:extLst>
                </p14:cNvPr>
                <p14:cNvContentPartPr/>
                <p14:nvPr/>
              </p14:nvContentPartPr>
              <p14:xfrm>
                <a:off x="9609349" y="1868438"/>
                <a:ext cx="270720" cy="169560"/>
              </p14:xfrm>
            </p:contentPart>
          </mc:Choice>
          <mc:Fallback xmlns="">
            <p:pic>
              <p:nvPicPr>
                <p:cNvPr id="63" name="Ink 62">
                  <a:extLst>
                    <a:ext uri="{FF2B5EF4-FFF2-40B4-BE49-F238E27FC236}">
                      <a16:creationId xmlns:a16="http://schemas.microsoft.com/office/drawing/2014/main" id="{87A1C174-D940-44A1-817F-7CFCCA413B57}"/>
                    </a:ext>
                  </a:extLst>
                </p:cNvPr>
                <p:cNvPicPr/>
                <p:nvPr/>
              </p:nvPicPr>
              <p:blipFill>
                <a:blip r:embed="rId42"/>
                <a:stretch>
                  <a:fillRect/>
                </a:stretch>
              </p:blipFill>
              <p:spPr>
                <a:xfrm>
                  <a:off x="9591349" y="1850438"/>
                  <a:ext cx="3063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4" name="Ink 63">
                  <a:extLst>
                    <a:ext uri="{FF2B5EF4-FFF2-40B4-BE49-F238E27FC236}">
                      <a16:creationId xmlns:a16="http://schemas.microsoft.com/office/drawing/2014/main" id="{0921F126-9E20-4B82-9439-F4C9C039961E}"/>
                    </a:ext>
                  </a:extLst>
                </p14:cNvPr>
                <p14:cNvContentPartPr/>
                <p14:nvPr/>
              </p14:nvContentPartPr>
              <p14:xfrm>
                <a:off x="9971509" y="1713638"/>
                <a:ext cx="36360" cy="73800"/>
              </p14:xfrm>
            </p:contentPart>
          </mc:Choice>
          <mc:Fallback xmlns="">
            <p:pic>
              <p:nvPicPr>
                <p:cNvPr id="64" name="Ink 63">
                  <a:extLst>
                    <a:ext uri="{FF2B5EF4-FFF2-40B4-BE49-F238E27FC236}">
                      <a16:creationId xmlns:a16="http://schemas.microsoft.com/office/drawing/2014/main" id="{0921F126-9E20-4B82-9439-F4C9C039961E}"/>
                    </a:ext>
                  </a:extLst>
                </p:cNvPr>
                <p:cNvPicPr/>
                <p:nvPr/>
              </p:nvPicPr>
              <p:blipFill>
                <a:blip r:embed="rId44"/>
                <a:stretch>
                  <a:fillRect/>
                </a:stretch>
              </p:blipFill>
              <p:spPr>
                <a:xfrm>
                  <a:off x="9953509" y="1695998"/>
                  <a:ext cx="72000" cy="10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3A9CB1C2-9CF9-4076-BE77-3E62CE2CFB2D}"/>
                  </a:ext>
                </a:extLst>
              </p14:cNvPr>
              <p14:cNvContentPartPr/>
              <p14:nvPr/>
            </p14:nvContentPartPr>
            <p14:xfrm>
              <a:off x="10436629" y="1781318"/>
              <a:ext cx="39240" cy="40680"/>
            </p14:xfrm>
          </p:contentPart>
        </mc:Choice>
        <mc:Fallback xmlns="">
          <p:pic>
            <p:nvPicPr>
              <p:cNvPr id="65" name="Ink 64">
                <a:extLst>
                  <a:ext uri="{FF2B5EF4-FFF2-40B4-BE49-F238E27FC236}">
                    <a16:creationId xmlns:a16="http://schemas.microsoft.com/office/drawing/2014/main" id="{3A9CB1C2-9CF9-4076-BE77-3E62CE2CFB2D}"/>
                  </a:ext>
                </a:extLst>
              </p:cNvPr>
              <p:cNvPicPr/>
              <p:nvPr/>
            </p:nvPicPr>
            <p:blipFill>
              <a:blip r:embed="rId46"/>
              <a:stretch>
                <a:fillRect/>
              </a:stretch>
            </p:blipFill>
            <p:spPr>
              <a:xfrm>
                <a:off x="10418629" y="1763318"/>
                <a:ext cx="74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6" name="Ink 65">
                <a:extLst>
                  <a:ext uri="{FF2B5EF4-FFF2-40B4-BE49-F238E27FC236}">
                    <a16:creationId xmlns:a16="http://schemas.microsoft.com/office/drawing/2014/main" id="{69C128A5-A2CC-4F1B-85C2-5BDC41D364F0}"/>
                  </a:ext>
                </a:extLst>
              </p14:cNvPr>
              <p14:cNvContentPartPr/>
              <p14:nvPr/>
            </p14:nvContentPartPr>
            <p14:xfrm>
              <a:off x="10804549" y="1952318"/>
              <a:ext cx="152640" cy="81000"/>
            </p14:xfrm>
          </p:contentPart>
        </mc:Choice>
        <mc:Fallback xmlns="">
          <p:pic>
            <p:nvPicPr>
              <p:cNvPr id="66" name="Ink 65">
                <a:extLst>
                  <a:ext uri="{FF2B5EF4-FFF2-40B4-BE49-F238E27FC236}">
                    <a16:creationId xmlns:a16="http://schemas.microsoft.com/office/drawing/2014/main" id="{69C128A5-A2CC-4F1B-85C2-5BDC41D364F0}"/>
                  </a:ext>
                </a:extLst>
              </p:cNvPr>
              <p:cNvPicPr/>
              <p:nvPr/>
            </p:nvPicPr>
            <p:blipFill>
              <a:blip r:embed="rId48"/>
              <a:stretch>
                <a:fillRect/>
              </a:stretch>
            </p:blipFill>
            <p:spPr>
              <a:xfrm>
                <a:off x="10786549" y="1934678"/>
                <a:ext cx="1882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266A4606-8EFA-4B8F-93BB-919D37F34729}"/>
                  </a:ext>
                </a:extLst>
              </p14:cNvPr>
              <p14:cNvContentPartPr/>
              <p14:nvPr/>
            </p14:nvContentPartPr>
            <p14:xfrm>
              <a:off x="10916509" y="2187398"/>
              <a:ext cx="241920" cy="63720"/>
            </p14:xfrm>
          </p:contentPart>
        </mc:Choice>
        <mc:Fallback xmlns="">
          <p:pic>
            <p:nvPicPr>
              <p:cNvPr id="67" name="Ink 66">
                <a:extLst>
                  <a:ext uri="{FF2B5EF4-FFF2-40B4-BE49-F238E27FC236}">
                    <a16:creationId xmlns:a16="http://schemas.microsoft.com/office/drawing/2014/main" id="{266A4606-8EFA-4B8F-93BB-919D37F34729}"/>
                  </a:ext>
                </a:extLst>
              </p:cNvPr>
              <p:cNvPicPr/>
              <p:nvPr/>
            </p:nvPicPr>
            <p:blipFill>
              <a:blip r:embed="rId50"/>
              <a:stretch>
                <a:fillRect/>
              </a:stretch>
            </p:blipFill>
            <p:spPr>
              <a:xfrm>
                <a:off x="10898869" y="2169398"/>
                <a:ext cx="277560" cy="99360"/>
              </a:xfrm>
              <a:prstGeom prst="rect">
                <a:avLst/>
              </a:prstGeom>
            </p:spPr>
          </p:pic>
        </mc:Fallback>
      </mc:AlternateContent>
      <p:grpSp>
        <p:nvGrpSpPr>
          <p:cNvPr id="71" name="Group 70">
            <a:extLst>
              <a:ext uri="{FF2B5EF4-FFF2-40B4-BE49-F238E27FC236}">
                <a16:creationId xmlns:a16="http://schemas.microsoft.com/office/drawing/2014/main" id="{2B347DCD-EE79-4A46-B36C-2CCA9A700737}"/>
              </a:ext>
            </a:extLst>
          </p:cNvPr>
          <p:cNvGrpSpPr/>
          <p:nvPr/>
        </p:nvGrpSpPr>
        <p:grpSpPr>
          <a:xfrm>
            <a:off x="1134011" y="2261918"/>
            <a:ext cx="503280" cy="72000"/>
            <a:chOff x="1134011" y="2261918"/>
            <a:chExt cx="503280" cy="72000"/>
          </a:xfrm>
        </p:grpSpPr>
        <mc:AlternateContent xmlns:mc="http://schemas.openxmlformats.org/markup-compatibility/2006" xmlns:p14="http://schemas.microsoft.com/office/powerpoint/2010/main">
          <mc:Choice Requires="p14">
            <p:contentPart p14:bwMode="auto" r:id="rId51">
              <p14:nvContentPartPr>
                <p14:cNvPr id="69" name="Ink 68">
                  <a:extLst>
                    <a:ext uri="{FF2B5EF4-FFF2-40B4-BE49-F238E27FC236}">
                      <a16:creationId xmlns:a16="http://schemas.microsoft.com/office/drawing/2014/main" id="{0970BF7A-D71B-4B13-9B9F-FE53D5BDE7C6}"/>
                    </a:ext>
                  </a:extLst>
                </p14:cNvPr>
                <p14:cNvContentPartPr/>
                <p14:nvPr/>
              </p14:nvContentPartPr>
              <p14:xfrm>
                <a:off x="1134011" y="2266238"/>
                <a:ext cx="105120" cy="61920"/>
              </p14:xfrm>
            </p:contentPart>
          </mc:Choice>
          <mc:Fallback xmlns="">
            <p:pic>
              <p:nvPicPr>
                <p:cNvPr id="69" name="Ink 68">
                  <a:extLst>
                    <a:ext uri="{FF2B5EF4-FFF2-40B4-BE49-F238E27FC236}">
                      <a16:creationId xmlns:a16="http://schemas.microsoft.com/office/drawing/2014/main" id="{0970BF7A-D71B-4B13-9B9F-FE53D5BDE7C6}"/>
                    </a:ext>
                  </a:extLst>
                </p:cNvPr>
                <p:cNvPicPr/>
                <p:nvPr/>
              </p:nvPicPr>
              <p:blipFill>
                <a:blip r:embed="rId52"/>
                <a:stretch>
                  <a:fillRect/>
                </a:stretch>
              </p:blipFill>
              <p:spPr>
                <a:xfrm>
                  <a:off x="1116011" y="2248238"/>
                  <a:ext cx="1407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k 69">
                  <a:extLst>
                    <a:ext uri="{FF2B5EF4-FFF2-40B4-BE49-F238E27FC236}">
                      <a16:creationId xmlns:a16="http://schemas.microsoft.com/office/drawing/2014/main" id="{092CEC42-3B13-41BC-A7D0-9E15258F04E4}"/>
                    </a:ext>
                  </a:extLst>
                </p14:cNvPr>
                <p14:cNvContentPartPr/>
                <p14:nvPr/>
              </p14:nvContentPartPr>
              <p14:xfrm>
                <a:off x="1567811" y="2261918"/>
                <a:ext cx="69480" cy="72000"/>
              </p14:xfrm>
            </p:contentPart>
          </mc:Choice>
          <mc:Fallback xmlns="">
            <p:pic>
              <p:nvPicPr>
                <p:cNvPr id="70" name="Ink 69">
                  <a:extLst>
                    <a:ext uri="{FF2B5EF4-FFF2-40B4-BE49-F238E27FC236}">
                      <a16:creationId xmlns:a16="http://schemas.microsoft.com/office/drawing/2014/main" id="{092CEC42-3B13-41BC-A7D0-9E15258F04E4}"/>
                    </a:ext>
                  </a:extLst>
                </p:cNvPr>
                <p:cNvPicPr/>
                <p:nvPr/>
              </p:nvPicPr>
              <p:blipFill>
                <a:blip r:embed="rId54"/>
                <a:stretch>
                  <a:fillRect/>
                </a:stretch>
              </p:blipFill>
              <p:spPr>
                <a:xfrm>
                  <a:off x="1549811" y="2244278"/>
                  <a:ext cx="10512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72" name="Ink 71">
                <a:extLst>
                  <a:ext uri="{FF2B5EF4-FFF2-40B4-BE49-F238E27FC236}">
                    <a16:creationId xmlns:a16="http://schemas.microsoft.com/office/drawing/2014/main" id="{1A153DA0-F7EF-4BC3-AF78-F195ACF9D2C6}"/>
                  </a:ext>
                </a:extLst>
              </p14:cNvPr>
              <p14:cNvContentPartPr/>
              <p14:nvPr/>
            </p14:nvContentPartPr>
            <p14:xfrm>
              <a:off x="769691" y="1978238"/>
              <a:ext cx="1216080" cy="870120"/>
            </p14:xfrm>
          </p:contentPart>
        </mc:Choice>
        <mc:Fallback xmlns="">
          <p:pic>
            <p:nvPicPr>
              <p:cNvPr id="72" name="Ink 71">
                <a:extLst>
                  <a:ext uri="{FF2B5EF4-FFF2-40B4-BE49-F238E27FC236}">
                    <a16:creationId xmlns:a16="http://schemas.microsoft.com/office/drawing/2014/main" id="{1A153DA0-F7EF-4BC3-AF78-F195ACF9D2C6}"/>
                  </a:ext>
                </a:extLst>
              </p:cNvPr>
              <p:cNvPicPr/>
              <p:nvPr/>
            </p:nvPicPr>
            <p:blipFill>
              <a:blip r:embed="rId56"/>
              <a:stretch>
                <a:fillRect/>
              </a:stretch>
            </p:blipFill>
            <p:spPr>
              <a:xfrm>
                <a:off x="715691" y="1870598"/>
                <a:ext cx="1323720" cy="1085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3" name="Ink 72">
                <a:extLst>
                  <a:ext uri="{FF2B5EF4-FFF2-40B4-BE49-F238E27FC236}">
                    <a16:creationId xmlns:a16="http://schemas.microsoft.com/office/drawing/2014/main" id="{C018A9AF-7E32-4178-9154-8392D031BD6B}"/>
                  </a:ext>
                </a:extLst>
              </p14:cNvPr>
              <p14:cNvContentPartPr/>
              <p14:nvPr/>
            </p14:nvContentPartPr>
            <p14:xfrm>
              <a:off x="3200411" y="1906598"/>
              <a:ext cx="1136880" cy="927000"/>
            </p14:xfrm>
          </p:contentPart>
        </mc:Choice>
        <mc:Fallback xmlns="">
          <p:pic>
            <p:nvPicPr>
              <p:cNvPr id="73" name="Ink 72">
                <a:extLst>
                  <a:ext uri="{FF2B5EF4-FFF2-40B4-BE49-F238E27FC236}">
                    <a16:creationId xmlns:a16="http://schemas.microsoft.com/office/drawing/2014/main" id="{C018A9AF-7E32-4178-9154-8392D031BD6B}"/>
                  </a:ext>
                </a:extLst>
              </p:cNvPr>
              <p:cNvPicPr/>
              <p:nvPr/>
            </p:nvPicPr>
            <p:blipFill>
              <a:blip r:embed="rId58"/>
              <a:stretch>
                <a:fillRect/>
              </a:stretch>
            </p:blipFill>
            <p:spPr>
              <a:xfrm>
                <a:off x="3146411" y="1798598"/>
                <a:ext cx="1244520" cy="1142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4" name="Ink 73">
                <a:extLst>
                  <a:ext uri="{FF2B5EF4-FFF2-40B4-BE49-F238E27FC236}">
                    <a16:creationId xmlns:a16="http://schemas.microsoft.com/office/drawing/2014/main" id="{8D074FC7-FE00-40CD-88CF-F74F37A1359D}"/>
                  </a:ext>
                </a:extLst>
              </p14:cNvPr>
              <p14:cNvContentPartPr/>
              <p14:nvPr/>
            </p14:nvContentPartPr>
            <p14:xfrm>
              <a:off x="5472356" y="2007568"/>
              <a:ext cx="1039513" cy="777762"/>
            </p14:xfrm>
          </p:contentPart>
        </mc:Choice>
        <mc:Fallback xmlns="">
          <p:pic>
            <p:nvPicPr>
              <p:cNvPr id="74" name="Ink 73">
                <a:extLst>
                  <a:ext uri="{FF2B5EF4-FFF2-40B4-BE49-F238E27FC236}">
                    <a16:creationId xmlns:a16="http://schemas.microsoft.com/office/drawing/2014/main" id="{8D074FC7-FE00-40CD-88CF-F74F37A1359D}"/>
                  </a:ext>
                </a:extLst>
              </p:cNvPr>
              <p:cNvPicPr/>
              <p:nvPr/>
            </p:nvPicPr>
            <p:blipFill>
              <a:blip r:embed="rId60"/>
              <a:stretch>
                <a:fillRect/>
              </a:stretch>
            </p:blipFill>
            <p:spPr>
              <a:xfrm>
                <a:off x="5418725" y="1899545"/>
                <a:ext cx="1147136" cy="993447"/>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5" name="Ink 74">
                <a:extLst>
                  <a:ext uri="{FF2B5EF4-FFF2-40B4-BE49-F238E27FC236}">
                    <a16:creationId xmlns:a16="http://schemas.microsoft.com/office/drawing/2014/main" id="{72E3C8CD-297E-4F94-87FC-FBB4234D6594}"/>
                  </a:ext>
                </a:extLst>
              </p14:cNvPr>
              <p14:cNvContentPartPr/>
              <p14:nvPr/>
            </p14:nvContentPartPr>
            <p14:xfrm>
              <a:off x="7481171" y="1881038"/>
              <a:ext cx="973800" cy="858600"/>
            </p14:xfrm>
          </p:contentPart>
        </mc:Choice>
        <mc:Fallback xmlns="">
          <p:pic>
            <p:nvPicPr>
              <p:cNvPr id="75" name="Ink 74">
                <a:extLst>
                  <a:ext uri="{FF2B5EF4-FFF2-40B4-BE49-F238E27FC236}">
                    <a16:creationId xmlns:a16="http://schemas.microsoft.com/office/drawing/2014/main" id="{72E3C8CD-297E-4F94-87FC-FBB4234D6594}"/>
                  </a:ext>
                </a:extLst>
              </p:cNvPr>
              <p:cNvPicPr/>
              <p:nvPr/>
            </p:nvPicPr>
            <p:blipFill>
              <a:blip r:embed="rId62"/>
              <a:stretch>
                <a:fillRect/>
              </a:stretch>
            </p:blipFill>
            <p:spPr>
              <a:xfrm>
                <a:off x="7427531" y="1773398"/>
                <a:ext cx="1081440" cy="1074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99B29163-4818-4D95-9D73-9539A308E927}"/>
                  </a:ext>
                </a:extLst>
              </p14:cNvPr>
              <p14:cNvContentPartPr/>
              <p14:nvPr/>
            </p14:nvContentPartPr>
            <p14:xfrm>
              <a:off x="9807349" y="2100998"/>
              <a:ext cx="375840" cy="585720"/>
            </p14:xfrm>
          </p:contentPart>
        </mc:Choice>
        <mc:Fallback xmlns="">
          <p:pic>
            <p:nvPicPr>
              <p:cNvPr id="81" name="Ink 80">
                <a:extLst>
                  <a:ext uri="{FF2B5EF4-FFF2-40B4-BE49-F238E27FC236}">
                    <a16:creationId xmlns:a16="http://schemas.microsoft.com/office/drawing/2014/main" id="{99B29163-4818-4D95-9D73-9539A308E927}"/>
                  </a:ext>
                </a:extLst>
              </p:cNvPr>
              <p:cNvPicPr/>
              <p:nvPr/>
            </p:nvPicPr>
            <p:blipFill>
              <a:blip r:embed="rId64"/>
              <a:stretch>
                <a:fillRect/>
              </a:stretch>
            </p:blipFill>
            <p:spPr>
              <a:xfrm>
                <a:off x="9753349" y="1993358"/>
                <a:ext cx="483480" cy="801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k 81">
                <a:extLst>
                  <a:ext uri="{FF2B5EF4-FFF2-40B4-BE49-F238E27FC236}">
                    <a16:creationId xmlns:a16="http://schemas.microsoft.com/office/drawing/2014/main" id="{C8535389-49B9-4B36-B3F2-8677CDC620E9}"/>
                  </a:ext>
                </a:extLst>
              </p14:cNvPr>
              <p14:cNvContentPartPr/>
              <p14:nvPr/>
            </p14:nvContentPartPr>
            <p14:xfrm>
              <a:off x="9960709" y="2151398"/>
              <a:ext cx="362520" cy="641880"/>
            </p14:xfrm>
          </p:contentPart>
        </mc:Choice>
        <mc:Fallback xmlns="">
          <p:pic>
            <p:nvPicPr>
              <p:cNvPr id="82" name="Ink 81">
                <a:extLst>
                  <a:ext uri="{FF2B5EF4-FFF2-40B4-BE49-F238E27FC236}">
                    <a16:creationId xmlns:a16="http://schemas.microsoft.com/office/drawing/2014/main" id="{C8535389-49B9-4B36-B3F2-8677CDC620E9}"/>
                  </a:ext>
                </a:extLst>
              </p:cNvPr>
              <p:cNvPicPr/>
              <p:nvPr/>
            </p:nvPicPr>
            <p:blipFill>
              <a:blip r:embed="rId66"/>
              <a:stretch>
                <a:fillRect/>
              </a:stretch>
            </p:blipFill>
            <p:spPr>
              <a:xfrm>
                <a:off x="9907069" y="2043758"/>
                <a:ext cx="470160" cy="857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3" name="Ink 82">
                <a:extLst>
                  <a:ext uri="{FF2B5EF4-FFF2-40B4-BE49-F238E27FC236}">
                    <a16:creationId xmlns:a16="http://schemas.microsoft.com/office/drawing/2014/main" id="{3683C887-6D7A-49AE-A49C-16CF46B7EDBB}"/>
                  </a:ext>
                </a:extLst>
              </p14:cNvPr>
              <p14:cNvContentPartPr/>
              <p14:nvPr/>
            </p14:nvContentPartPr>
            <p14:xfrm>
              <a:off x="10056109" y="2106758"/>
              <a:ext cx="387360" cy="595080"/>
            </p14:xfrm>
          </p:contentPart>
        </mc:Choice>
        <mc:Fallback xmlns="">
          <p:pic>
            <p:nvPicPr>
              <p:cNvPr id="83" name="Ink 82">
                <a:extLst>
                  <a:ext uri="{FF2B5EF4-FFF2-40B4-BE49-F238E27FC236}">
                    <a16:creationId xmlns:a16="http://schemas.microsoft.com/office/drawing/2014/main" id="{3683C887-6D7A-49AE-A49C-16CF46B7EDBB}"/>
                  </a:ext>
                </a:extLst>
              </p:cNvPr>
              <p:cNvPicPr/>
              <p:nvPr/>
            </p:nvPicPr>
            <p:blipFill>
              <a:blip r:embed="rId68"/>
              <a:stretch>
                <a:fillRect/>
              </a:stretch>
            </p:blipFill>
            <p:spPr>
              <a:xfrm>
                <a:off x="10002109" y="1999118"/>
                <a:ext cx="495000" cy="810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4" name="Ink 83">
                <a:extLst>
                  <a:ext uri="{FF2B5EF4-FFF2-40B4-BE49-F238E27FC236}">
                    <a16:creationId xmlns:a16="http://schemas.microsoft.com/office/drawing/2014/main" id="{853BBD5C-60CC-4CD6-BBC3-2D9960254B82}"/>
                  </a:ext>
                </a:extLst>
              </p14:cNvPr>
              <p14:cNvContentPartPr/>
              <p14:nvPr/>
            </p14:nvContentPartPr>
            <p14:xfrm>
              <a:off x="10098229" y="2268398"/>
              <a:ext cx="321840" cy="571680"/>
            </p14:xfrm>
          </p:contentPart>
        </mc:Choice>
        <mc:Fallback xmlns="">
          <p:pic>
            <p:nvPicPr>
              <p:cNvPr id="84" name="Ink 83">
                <a:extLst>
                  <a:ext uri="{FF2B5EF4-FFF2-40B4-BE49-F238E27FC236}">
                    <a16:creationId xmlns:a16="http://schemas.microsoft.com/office/drawing/2014/main" id="{853BBD5C-60CC-4CD6-BBC3-2D9960254B82}"/>
                  </a:ext>
                </a:extLst>
              </p:cNvPr>
              <p:cNvPicPr/>
              <p:nvPr/>
            </p:nvPicPr>
            <p:blipFill>
              <a:blip r:embed="rId70"/>
              <a:stretch>
                <a:fillRect/>
              </a:stretch>
            </p:blipFill>
            <p:spPr>
              <a:xfrm>
                <a:off x="10044589" y="2160758"/>
                <a:ext cx="429480" cy="787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5" name="Ink 84">
                <a:extLst>
                  <a:ext uri="{FF2B5EF4-FFF2-40B4-BE49-F238E27FC236}">
                    <a16:creationId xmlns:a16="http://schemas.microsoft.com/office/drawing/2014/main" id="{65DAAEE0-B9C0-4E4C-BFE5-9F830ABDF8F7}"/>
                  </a:ext>
                </a:extLst>
              </p14:cNvPr>
              <p14:cNvContentPartPr/>
              <p14:nvPr/>
            </p14:nvContentPartPr>
            <p14:xfrm>
              <a:off x="10239709" y="2328158"/>
              <a:ext cx="325080" cy="490320"/>
            </p14:xfrm>
          </p:contentPart>
        </mc:Choice>
        <mc:Fallback xmlns="">
          <p:pic>
            <p:nvPicPr>
              <p:cNvPr id="85" name="Ink 84">
                <a:extLst>
                  <a:ext uri="{FF2B5EF4-FFF2-40B4-BE49-F238E27FC236}">
                    <a16:creationId xmlns:a16="http://schemas.microsoft.com/office/drawing/2014/main" id="{65DAAEE0-B9C0-4E4C-BFE5-9F830ABDF8F7}"/>
                  </a:ext>
                </a:extLst>
              </p:cNvPr>
              <p:cNvPicPr/>
              <p:nvPr/>
            </p:nvPicPr>
            <p:blipFill>
              <a:blip r:embed="rId72"/>
              <a:stretch>
                <a:fillRect/>
              </a:stretch>
            </p:blipFill>
            <p:spPr>
              <a:xfrm>
                <a:off x="10185709" y="2220518"/>
                <a:ext cx="432720" cy="705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6" name="Ink 85">
                <a:extLst>
                  <a:ext uri="{FF2B5EF4-FFF2-40B4-BE49-F238E27FC236}">
                    <a16:creationId xmlns:a16="http://schemas.microsoft.com/office/drawing/2014/main" id="{C8BA4B6D-52F6-41DC-8898-43A38701642D}"/>
                  </a:ext>
                </a:extLst>
              </p14:cNvPr>
              <p14:cNvContentPartPr/>
              <p14:nvPr/>
            </p14:nvContentPartPr>
            <p14:xfrm>
              <a:off x="10305589" y="2349758"/>
              <a:ext cx="347760" cy="468000"/>
            </p14:xfrm>
          </p:contentPart>
        </mc:Choice>
        <mc:Fallback xmlns="">
          <p:pic>
            <p:nvPicPr>
              <p:cNvPr id="86" name="Ink 85">
                <a:extLst>
                  <a:ext uri="{FF2B5EF4-FFF2-40B4-BE49-F238E27FC236}">
                    <a16:creationId xmlns:a16="http://schemas.microsoft.com/office/drawing/2014/main" id="{C8BA4B6D-52F6-41DC-8898-43A38701642D}"/>
                  </a:ext>
                </a:extLst>
              </p:cNvPr>
              <p:cNvPicPr/>
              <p:nvPr/>
            </p:nvPicPr>
            <p:blipFill>
              <a:blip r:embed="rId74"/>
              <a:stretch>
                <a:fillRect/>
              </a:stretch>
            </p:blipFill>
            <p:spPr>
              <a:xfrm>
                <a:off x="10251589" y="2242118"/>
                <a:ext cx="455400" cy="6836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9" name="Ink 88">
                <a:extLst>
                  <a:ext uri="{FF2B5EF4-FFF2-40B4-BE49-F238E27FC236}">
                    <a16:creationId xmlns:a16="http://schemas.microsoft.com/office/drawing/2014/main" id="{6EC0BD46-B6C5-4E64-ADEC-2757611E0018}"/>
                  </a:ext>
                </a:extLst>
              </p14:cNvPr>
              <p14:cNvContentPartPr/>
              <p14:nvPr/>
            </p14:nvContentPartPr>
            <p14:xfrm>
              <a:off x="391331" y="1860878"/>
              <a:ext cx="159120" cy="137520"/>
            </p14:xfrm>
          </p:contentPart>
        </mc:Choice>
        <mc:Fallback xmlns="">
          <p:pic>
            <p:nvPicPr>
              <p:cNvPr id="89" name="Ink 88">
                <a:extLst>
                  <a:ext uri="{FF2B5EF4-FFF2-40B4-BE49-F238E27FC236}">
                    <a16:creationId xmlns:a16="http://schemas.microsoft.com/office/drawing/2014/main" id="{6EC0BD46-B6C5-4E64-ADEC-2757611E0018}"/>
                  </a:ext>
                </a:extLst>
              </p:cNvPr>
              <p:cNvPicPr/>
              <p:nvPr/>
            </p:nvPicPr>
            <p:blipFill>
              <a:blip r:embed="rId76"/>
              <a:stretch>
                <a:fillRect/>
              </a:stretch>
            </p:blipFill>
            <p:spPr>
              <a:xfrm>
                <a:off x="373331" y="1842878"/>
                <a:ext cx="1947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0" name="Ink 89">
                <a:extLst>
                  <a:ext uri="{FF2B5EF4-FFF2-40B4-BE49-F238E27FC236}">
                    <a16:creationId xmlns:a16="http://schemas.microsoft.com/office/drawing/2014/main" id="{238EAA8B-AC2D-4439-A960-6F9DB2D84C53}"/>
                  </a:ext>
                </a:extLst>
              </p14:cNvPr>
              <p14:cNvContentPartPr/>
              <p14:nvPr/>
            </p14:nvContentPartPr>
            <p14:xfrm>
              <a:off x="1728731" y="1632278"/>
              <a:ext cx="156240" cy="137520"/>
            </p14:xfrm>
          </p:contentPart>
        </mc:Choice>
        <mc:Fallback xmlns="">
          <p:pic>
            <p:nvPicPr>
              <p:cNvPr id="90" name="Ink 89">
                <a:extLst>
                  <a:ext uri="{FF2B5EF4-FFF2-40B4-BE49-F238E27FC236}">
                    <a16:creationId xmlns:a16="http://schemas.microsoft.com/office/drawing/2014/main" id="{238EAA8B-AC2D-4439-A960-6F9DB2D84C53}"/>
                  </a:ext>
                </a:extLst>
              </p:cNvPr>
              <p:cNvPicPr/>
              <p:nvPr/>
            </p:nvPicPr>
            <p:blipFill>
              <a:blip r:embed="rId78"/>
              <a:stretch>
                <a:fillRect/>
              </a:stretch>
            </p:blipFill>
            <p:spPr>
              <a:xfrm>
                <a:off x="1710731" y="1614278"/>
                <a:ext cx="191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1" name="Ink 90">
                <a:extLst>
                  <a:ext uri="{FF2B5EF4-FFF2-40B4-BE49-F238E27FC236}">
                    <a16:creationId xmlns:a16="http://schemas.microsoft.com/office/drawing/2014/main" id="{48BECB7E-2374-4502-8AD2-350415C010A3}"/>
                  </a:ext>
                </a:extLst>
              </p14:cNvPr>
              <p14:cNvContentPartPr/>
              <p14:nvPr/>
            </p14:nvContentPartPr>
            <p14:xfrm>
              <a:off x="2466011" y="2544878"/>
              <a:ext cx="85320" cy="50760"/>
            </p14:xfrm>
          </p:contentPart>
        </mc:Choice>
        <mc:Fallback xmlns="">
          <p:pic>
            <p:nvPicPr>
              <p:cNvPr id="91" name="Ink 90">
                <a:extLst>
                  <a:ext uri="{FF2B5EF4-FFF2-40B4-BE49-F238E27FC236}">
                    <a16:creationId xmlns:a16="http://schemas.microsoft.com/office/drawing/2014/main" id="{48BECB7E-2374-4502-8AD2-350415C010A3}"/>
                  </a:ext>
                </a:extLst>
              </p:cNvPr>
              <p:cNvPicPr/>
              <p:nvPr/>
            </p:nvPicPr>
            <p:blipFill>
              <a:blip r:embed="rId80"/>
              <a:stretch>
                <a:fillRect/>
              </a:stretch>
            </p:blipFill>
            <p:spPr>
              <a:xfrm>
                <a:off x="2448371" y="2527238"/>
                <a:ext cx="1209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2" name="Ink 91">
                <a:extLst>
                  <a:ext uri="{FF2B5EF4-FFF2-40B4-BE49-F238E27FC236}">
                    <a16:creationId xmlns:a16="http://schemas.microsoft.com/office/drawing/2014/main" id="{9F6682C3-DD45-4EDE-91F0-A69951C54DCD}"/>
                  </a:ext>
                </a:extLst>
              </p14:cNvPr>
              <p14:cNvContentPartPr/>
              <p14:nvPr/>
            </p14:nvContentPartPr>
            <p14:xfrm>
              <a:off x="1998731" y="2952398"/>
              <a:ext cx="79560" cy="126720"/>
            </p14:xfrm>
          </p:contentPart>
        </mc:Choice>
        <mc:Fallback xmlns="">
          <p:pic>
            <p:nvPicPr>
              <p:cNvPr id="92" name="Ink 91">
                <a:extLst>
                  <a:ext uri="{FF2B5EF4-FFF2-40B4-BE49-F238E27FC236}">
                    <a16:creationId xmlns:a16="http://schemas.microsoft.com/office/drawing/2014/main" id="{9F6682C3-DD45-4EDE-91F0-A69951C54DCD}"/>
                  </a:ext>
                </a:extLst>
              </p:cNvPr>
              <p:cNvPicPr/>
              <p:nvPr/>
            </p:nvPicPr>
            <p:blipFill>
              <a:blip r:embed="rId82"/>
              <a:stretch>
                <a:fillRect/>
              </a:stretch>
            </p:blipFill>
            <p:spPr>
              <a:xfrm>
                <a:off x="1981091" y="2934398"/>
                <a:ext cx="115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3" name="Ink 92">
                <a:extLst>
                  <a:ext uri="{FF2B5EF4-FFF2-40B4-BE49-F238E27FC236}">
                    <a16:creationId xmlns:a16="http://schemas.microsoft.com/office/drawing/2014/main" id="{91273319-9C94-48A4-A353-AA304F883E4A}"/>
                  </a:ext>
                </a:extLst>
              </p14:cNvPr>
              <p14:cNvContentPartPr/>
              <p14:nvPr/>
            </p14:nvContentPartPr>
            <p14:xfrm>
              <a:off x="284051" y="3000638"/>
              <a:ext cx="280800" cy="122400"/>
            </p14:xfrm>
          </p:contentPart>
        </mc:Choice>
        <mc:Fallback xmlns="">
          <p:pic>
            <p:nvPicPr>
              <p:cNvPr id="93" name="Ink 92">
                <a:extLst>
                  <a:ext uri="{FF2B5EF4-FFF2-40B4-BE49-F238E27FC236}">
                    <a16:creationId xmlns:a16="http://schemas.microsoft.com/office/drawing/2014/main" id="{91273319-9C94-48A4-A353-AA304F883E4A}"/>
                  </a:ext>
                </a:extLst>
              </p:cNvPr>
              <p:cNvPicPr/>
              <p:nvPr/>
            </p:nvPicPr>
            <p:blipFill>
              <a:blip r:embed="rId84"/>
              <a:stretch>
                <a:fillRect/>
              </a:stretch>
            </p:blipFill>
            <p:spPr>
              <a:xfrm>
                <a:off x="266411" y="2982638"/>
                <a:ext cx="3164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4" name="Ink 93">
                <a:extLst>
                  <a:ext uri="{FF2B5EF4-FFF2-40B4-BE49-F238E27FC236}">
                    <a16:creationId xmlns:a16="http://schemas.microsoft.com/office/drawing/2014/main" id="{683C43BF-211F-4479-9C7B-022AE43163A5}"/>
                  </a:ext>
                </a:extLst>
              </p14:cNvPr>
              <p14:cNvContentPartPr/>
              <p14:nvPr/>
            </p14:nvContentPartPr>
            <p14:xfrm>
              <a:off x="367571" y="2457038"/>
              <a:ext cx="198720" cy="55800"/>
            </p14:xfrm>
          </p:contentPart>
        </mc:Choice>
        <mc:Fallback xmlns="">
          <p:pic>
            <p:nvPicPr>
              <p:cNvPr id="94" name="Ink 93">
                <a:extLst>
                  <a:ext uri="{FF2B5EF4-FFF2-40B4-BE49-F238E27FC236}">
                    <a16:creationId xmlns:a16="http://schemas.microsoft.com/office/drawing/2014/main" id="{683C43BF-211F-4479-9C7B-022AE43163A5}"/>
                  </a:ext>
                </a:extLst>
              </p:cNvPr>
              <p:cNvPicPr/>
              <p:nvPr/>
            </p:nvPicPr>
            <p:blipFill>
              <a:blip r:embed="rId86"/>
              <a:stretch>
                <a:fillRect/>
              </a:stretch>
            </p:blipFill>
            <p:spPr>
              <a:xfrm>
                <a:off x="349571" y="2439398"/>
                <a:ext cx="2343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5" name="Ink 94">
                <a:extLst>
                  <a:ext uri="{FF2B5EF4-FFF2-40B4-BE49-F238E27FC236}">
                    <a16:creationId xmlns:a16="http://schemas.microsoft.com/office/drawing/2014/main" id="{F006ECDF-5323-4A02-92B0-36F13CCAFEA5}"/>
                  </a:ext>
                </a:extLst>
              </p14:cNvPr>
              <p14:cNvContentPartPr/>
              <p14:nvPr/>
            </p14:nvContentPartPr>
            <p14:xfrm>
              <a:off x="2272691" y="1925318"/>
              <a:ext cx="92520" cy="80280"/>
            </p14:xfrm>
          </p:contentPart>
        </mc:Choice>
        <mc:Fallback xmlns="">
          <p:pic>
            <p:nvPicPr>
              <p:cNvPr id="95" name="Ink 94">
                <a:extLst>
                  <a:ext uri="{FF2B5EF4-FFF2-40B4-BE49-F238E27FC236}">
                    <a16:creationId xmlns:a16="http://schemas.microsoft.com/office/drawing/2014/main" id="{F006ECDF-5323-4A02-92B0-36F13CCAFEA5}"/>
                  </a:ext>
                </a:extLst>
              </p:cNvPr>
              <p:cNvPicPr/>
              <p:nvPr/>
            </p:nvPicPr>
            <p:blipFill>
              <a:blip r:embed="rId88"/>
              <a:stretch>
                <a:fillRect/>
              </a:stretch>
            </p:blipFill>
            <p:spPr>
              <a:xfrm>
                <a:off x="2255051" y="1907678"/>
                <a:ext cx="128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CEA9B15-45FF-4BC8-B9D9-C3CDE7F5161E}"/>
                  </a:ext>
                </a:extLst>
              </p14:cNvPr>
              <p14:cNvContentPartPr/>
              <p14:nvPr/>
            </p14:nvContentPartPr>
            <p14:xfrm>
              <a:off x="1062371" y="1499798"/>
              <a:ext cx="25560" cy="78840"/>
            </p14:xfrm>
          </p:contentPart>
        </mc:Choice>
        <mc:Fallback xmlns="">
          <p:pic>
            <p:nvPicPr>
              <p:cNvPr id="96" name="Ink 95">
                <a:extLst>
                  <a:ext uri="{FF2B5EF4-FFF2-40B4-BE49-F238E27FC236}">
                    <a16:creationId xmlns:a16="http://schemas.microsoft.com/office/drawing/2014/main" id="{0CEA9B15-45FF-4BC8-B9D9-C3CDE7F5161E}"/>
                  </a:ext>
                </a:extLst>
              </p:cNvPr>
              <p:cNvPicPr/>
              <p:nvPr/>
            </p:nvPicPr>
            <p:blipFill>
              <a:blip r:embed="rId90"/>
              <a:stretch>
                <a:fillRect/>
              </a:stretch>
            </p:blipFill>
            <p:spPr>
              <a:xfrm>
                <a:off x="1044731" y="1482158"/>
                <a:ext cx="61200" cy="114480"/>
              </a:xfrm>
              <a:prstGeom prst="rect">
                <a:avLst/>
              </a:prstGeom>
            </p:spPr>
          </p:pic>
        </mc:Fallback>
      </mc:AlternateContent>
      <p:grpSp>
        <p:nvGrpSpPr>
          <p:cNvPr id="100" name="Group 99">
            <a:extLst>
              <a:ext uri="{FF2B5EF4-FFF2-40B4-BE49-F238E27FC236}">
                <a16:creationId xmlns:a16="http://schemas.microsoft.com/office/drawing/2014/main" id="{DE396355-3004-4FCE-BAB9-ED506961B1D4}"/>
              </a:ext>
            </a:extLst>
          </p:cNvPr>
          <p:cNvGrpSpPr/>
          <p:nvPr/>
        </p:nvGrpSpPr>
        <p:grpSpPr>
          <a:xfrm>
            <a:off x="5406130" y="1918478"/>
            <a:ext cx="1109681" cy="979200"/>
            <a:chOff x="5406130" y="1918478"/>
            <a:chExt cx="1109681" cy="979200"/>
          </a:xfrm>
        </p:grpSpPr>
        <mc:AlternateContent xmlns:mc="http://schemas.openxmlformats.org/markup-compatibility/2006" xmlns:p14="http://schemas.microsoft.com/office/powerpoint/2010/main">
          <mc:Choice Requires="p14">
            <p:contentPart p14:bwMode="auto" r:id="rId91">
              <p14:nvContentPartPr>
                <p14:cNvPr id="39" name="Ink 38">
                  <a:extLst>
                    <a:ext uri="{FF2B5EF4-FFF2-40B4-BE49-F238E27FC236}">
                      <a16:creationId xmlns:a16="http://schemas.microsoft.com/office/drawing/2014/main" id="{3566896C-F4A3-4F78-937D-7D3E9F1D309C}"/>
                    </a:ext>
                  </a:extLst>
                </p14:cNvPr>
                <p14:cNvContentPartPr/>
                <p14:nvPr/>
              </p14:nvContentPartPr>
              <p14:xfrm>
                <a:off x="5406130" y="1918478"/>
                <a:ext cx="1109681" cy="979200"/>
              </p14:xfrm>
            </p:contentPart>
          </mc:Choice>
          <mc:Fallback xmlns="">
            <p:pic>
              <p:nvPicPr>
                <p:cNvPr id="39" name="Ink 38">
                  <a:extLst>
                    <a:ext uri="{FF2B5EF4-FFF2-40B4-BE49-F238E27FC236}">
                      <a16:creationId xmlns:a16="http://schemas.microsoft.com/office/drawing/2014/main" id="{3566896C-F4A3-4F78-937D-7D3E9F1D309C}"/>
                    </a:ext>
                  </a:extLst>
                </p:cNvPr>
                <p:cNvPicPr/>
                <p:nvPr/>
              </p:nvPicPr>
              <p:blipFill>
                <a:blip r:embed="rId92"/>
                <a:stretch>
                  <a:fillRect/>
                </a:stretch>
              </p:blipFill>
              <p:spPr>
                <a:xfrm>
                  <a:off x="5388127" y="1900478"/>
                  <a:ext cx="1145326"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Ink 39">
                  <a:extLst>
                    <a:ext uri="{FF2B5EF4-FFF2-40B4-BE49-F238E27FC236}">
                      <a16:creationId xmlns:a16="http://schemas.microsoft.com/office/drawing/2014/main" id="{407E0A8A-217A-4B1E-AC48-BBB0D7A5B863}"/>
                    </a:ext>
                  </a:extLst>
                </p14:cNvPr>
                <p14:cNvContentPartPr/>
                <p14:nvPr/>
              </p14:nvContentPartPr>
              <p14:xfrm>
                <a:off x="5710849" y="2282327"/>
                <a:ext cx="58736" cy="18528"/>
              </p14:xfrm>
            </p:contentPart>
          </mc:Choice>
          <mc:Fallback xmlns="">
            <p:pic>
              <p:nvPicPr>
                <p:cNvPr id="40" name="Ink 39">
                  <a:extLst>
                    <a:ext uri="{FF2B5EF4-FFF2-40B4-BE49-F238E27FC236}">
                      <a16:creationId xmlns:a16="http://schemas.microsoft.com/office/drawing/2014/main" id="{407E0A8A-217A-4B1E-AC48-BBB0D7A5B863}"/>
                    </a:ext>
                  </a:extLst>
                </p:cNvPr>
                <p:cNvPicPr/>
                <p:nvPr/>
              </p:nvPicPr>
              <p:blipFill>
                <a:blip r:embed="rId94"/>
                <a:stretch>
                  <a:fillRect/>
                </a:stretch>
              </p:blipFill>
              <p:spPr>
                <a:xfrm>
                  <a:off x="5692832" y="2264526"/>
                  <a:ext cx="94410" cy="54494"/>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Ink 40">
                  <a:extLst>
                    <a:ext uri="{FF2B5EF4-FFF2-40B4-BE49-F238E27FC236}">
                      <a16:creationId xmlns:a16="http://schemas.microsoft.com/office/drawing/2014/main" id="{FDEFF980-E09A-4206-AC01-1568906D97D1}"/>
                    </a:ext>
                  </a:extLst>
                </p14:cNvPr>
                <p14:cNvContentPartPr/>
                <p14:nvPr/>
              </p14:nvContentPartPr>
              <p14:xfrm>
                <a:off x="6024634" y="2297701"/>
                <a:ext cx="70168" cy="28383"/>
              </p14:xfrm>
            </p:contentPart>
          </mc:Choice>
          <mc:Fallback xmlns="">
            <p:pic>
              <p:nvPicPr>
                <p:cNvPr id="41" name="Ink 40">
                  <a:extLst>
                    <a:ext uri="{FF2B5EF4-FFF2-40B4-BE49-F238E27FC236}">
                      <a16:creationId xmlns:a16="http://schemas.microsoft.com/office/drawing/2014/main" id="{FDEFF980-E09A-4206-AC01-1568906D97D1}"/>
                    </a:ext>
                  </a:extLst>
                </p:cNvPr>
                <p:cNvPicPr/>
                <p:nvPr/>
              </p:nvPicPr>
              <p:blipFill>
                <a:blip r:embed="rId96"/>
                <a:stretch>
                  <a:fillRect/>
                </a:stretch>
              </p:blipFill>
              <p:spPr>
                <a:xfrm>
                  <a:off x="6007002" y="2279737"/>
                  <a:ext cx="105792" cy="6395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7" name="Ink 96">
                  <a:extLst>
                    <a:ext uri="{FF2B5EF4-FFF2-40B4-BE49-F238E27FC236}">
                      <a16:creationId xmlns:a16="http://schemas.microsoft.com/office/drawing/2014/main" id="{631A35A4-CCAD-4EC5-A580-036E8E89589B}"/>
                    </a:ext>
                  </a:extLst>
                </p14:cNvPr>
                <p14:cNvContentPartPr/>
                <p14:nvPr/>
              </p14:nvContentPartPr>
              <p14:xfrm>
                <a:off x="5708891" y="2287478"/>
                <a:ext cx="91440" cy="63000"/>
              </p14:xfrm>
            </p:contentPart>
          </mc:Choice>
          <mc:Fallback xmlns="">
            <p:pic>
              <p:nvPicPr>
                <p:cNvPr id="97" name="Ink 96">
                  <a:extLst>
                    <a:ext uri="{FF2B5EF4-FFF2-40B4-BE49-F238E27FC236}">
                      <a16:creationId xmlns:a16="http://schemas.microsoft.com/office/drawing/2014/main" id="{631A35A4-CCAD-4EC5-A580-036E8E89589B}"/>
                    </a:ext>
                  </a:extLst>
                </p:cNvPr>
                <p:cNvPicPr/>
                <p:nvPr/>
              </p:nvPicPr>
              <p:blipFill>
                <a:blip r:embed="rId98"/>
                <a:stretch>
                  <a:fillRect/>
                </a:stretch>
              </p:blipFill>
              <p:spPr>
                <a:xfrm>
                  <a:off x="5691251" y="2269478"/>
                  <a:ext cx="1270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9" name="Ink 98">
                  <a:extLst>
                    <a:ext uri="{FF2B5EF4-FFF2-40B4-BE49-F238E27FC236}">
                      <a16:creationId xmlns:a16="http://schemas.microsoft.com/office/drawing/2014/main" id="{FCE44EAA-225E-410F-A3FC-0D835B4CA61D}"/>
                    </a:ext>
                  </a:extLst>
                </p14:cNvPr>
                <p14:cNvContentPartPr/>
                <p14:nvPr/>
              </p14:nvContentPartPr>
              <p14:xfrm>
                <a:off x="5753171" y="2303318"/>
                <a:ext cx="29880" cy="43560"/>
              </p14:xfrm>
            </p:contentPart>
          </mc:Choice>
          <mc:Fallback xmlns="">
            <p:pic>
              <p:nvPicPr>
                <p:cNvPr id="99" name="Ink 98">
                  <a:extLst>
                    <a:ext uri="{FF2B5EF4-FFF2-40B4-BE49-F238E27FC236}">
                      <a16:creationId xmlns:a16="http://schemas.microsoft.com/office/drawing/2014/main" id="{FCE44EAA-225E-410F-A3FC-0D835B4CA61D}"/>
                    </a:ext>
                  </a:extLst>
                </p:cNvPr>
                <p:cNvPicPr/>
                <p:nvPr/>
              </p:nvPicPr>
              <p:blipFill>
                <a:blip r:embed="rId100"/>
                <a:stretch>
                  <a:fillRect/>
                </a:stretch>
              </p:blipFill>
              <p:spPr>
                <a:xfrm>
                  <a:off x="5735531" y="2285678"/>
                  <a:ext cx="65520" cy="79200"/>
                </a:xfrm>
                <a:prstGeom prst="rect">
                  <a:avLst/>
                </a:prstGeom>
              </p:spPr>
            </p:pic>
          </mc:Fallback>
        </mc:AlternateContent>
      </p:grpSp>
    </p:spTree>
    <p:extLst>
      <p:ext uri="{BB962C8B-B14F-4D97-AF65-F5344CB8AC3E}">
        <p14:creationId xmlns:p14="http://schemas.microsoft.com/office/powerpoint/2010/main" val="429098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Operation </a:t>
            </a:r>
            <a:r>
              <a:rPr lang="de-DE" dirty="0" err="1"/>
              <a:t>of</a:t>
            </a:r>
            <a:r>
              <a:rPr lang="de-DE" dirty="0"/>
              <a:t> </a:t>
            </a:r>
            <a:r>
              <a:rPr lang="de-DE" dirty="0" err="1"/>
              <a:t>the</a:t>
            </a:r>
            <a:r>
              <a:rPr lang="de-DE" dirty="0"/>
              <a:t> </a:t>
            </a:r>
            <a:r>
              <a:rPr lang="de-DE" dirty="0" err="1"/>
              <a:t>fiskaltrust.Middleware</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In Germany, </a:t>
            </a:r>
            <a:r>
              <a:rPr lang="de-DE" dirty="0" err="1"/>
              <a:t>the</a:t>
            </a:r>
            <a:r>
              <a:rPr lang="de-DE" dirty="0"/>
              <a:t> </a:t>
            </a:r>
            <a:r>
              <a:rPr lang="de-DE" dirty="0" err="1"/>
              <a:t>fiskaltrust.Middleware</a:t>
            </a:r>
            <a:r>
              <a:rPr lang="de-DE" dirty="0"/>
              <a:t> </a:t>
            </a:r>
            <a:r>
              <a:rPr lang="en-US" dirty="0"/>
              <a:t>must always be operated as a local component of the electronic recording system</a:t>
            </a:r>
            <a:r>
              <a:rPr lang="de-DE" dirty="0"/>
              <a:t>:</a:t>
            </a:r>
          </a:p>
          <a:p>
            <a:pPr marL="0" indent="0">
              <a:buNone/>
            </a:pPr>
            <a:endParaRPr lang="de-DE" sz="1000" dirty="0"/>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Picture 7" descr="Diagram&#10;&#10;Description automatically generated">
            <a:extLst>
              <a:ext uri="{FF2B5EF4-FFF2-40B4-BE49-F238E27FC236}">
                <a16:creationId xmlns:a16="http://schemas.microsoft.com/office/drawing/2014/main" id="{BDE06915-F39B-41AE-A583-13A5BBF2C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20295"/>
            <a:ext cx="12192000" cy="2583594"/>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Components</a:t>
            </a:r>
            <a:endParaRPr lang="de-DE" dirty="0"/>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7" name="Content Placeholder 6" descr="Graphical user interface, diagram&#10;&#10;Description automatically generated">
            <a:extLst>
              <a:ext uri="{FF2B5EF4-FFF2-40B4-BE49-F238E27FC236}">
                <a16:creationId xmlns:a16="http://schemas.microsoft.com/office/drawing/2014/main" id="{DDABA1AD-F90A-44B4-A63A-E4C39D36713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065212" y="2080419"/>
            <a:ext cx="10106025" cy="3248025"/>
          </a:xfrm>
        </p:spPr>
      </p:pic>
    </p:spTree>
    <p:extLst>
      <p:ext uri="{BB962C8B-B14F-4D97-AF65-F5344CB8AC3E}">
        <p14:creationId xmlns:p14="http://schemas.microsoft.com/office/powerpoint/2010/main" val="154382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of a middleware instance </a:t>
            </a:r>
            <a:br>
              <a:rPr lang="en-US" dirty="0"/>
            </a:br>
            <a:r>
              <a:rPr lang="en-US" sz="2800" dirty="0"/>
              <a:t>(Cashbox)</a:t>
            </a:r>
            <a:endParaRPr lang="de-DE" sz="2800" dirty="0"/>
          </a:p>
        </p:txBody>
      </p:sp>
      <p:pic>
        <p:nvPicPr>
          <p:cNvPr id="8" name="Content Placeholder 7" descr="A picture containing diagram&#10;&#10;Description automatically generated">
            <a:extLst>
              <a:ext uri="{FF2B5EF4-FFF2-40B4-BE49-F238E27FC236}">
                <a16:creationId xmlns:a16="http://schemas.microsoft.com/office/drawing/2014/main" id="{21913E55-6A16-AE46-8D62-80F9EDF1D7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850" y="1977063"/>
            <a:ext cx="11080750" cy="3454737"/>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Interface &amp; data flow</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The echo method</a:t>
            </a:r>
            <a:endParaRPr lang="en-AT" dirty="0"/>
          </a:p>
        </p:txBody>
      </p:sp>
    </p:spTree>
    <p:extLst>
      <p:ext uri="{BB962C8B-B14F-4D97-AF65-F5344CB8AC3E}">
        <p14:creationId xmlns:p14="http://schemas.microsoft.com/office/powerpoint/2010/main" val="49454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sp>
        <p:nvSpPr>
          <p:cNvPr id="3" name="Content Placeholder 2">
            <a:extLst>
              <a:ext uri="{FF2B5EF4-FFF2-40B4-BE49-F238E27FC236}">
                <a16:creationId xmlns:a16="http://schemas.microsoft.com/office/drawing/2014/main" id="{25A9ED56-DFEB-44BF-978B-1791AF98889F}"/>
              </a:ext>
            </a:extLst>
          </p:cNvPr>
          <p:cNvSpPr>
            <a:spLocks noGrp="1"/>
          </p:cNvSpPr>
          <p:nvPr>
            <p:ph idx="1"/>
          </p:nvPr>
        </p:nvSpPr>
        <p:spPr/>
        <p:txBody>
          <a:bodyPr/>
          <a:lstStyle/>
          <a:p>
            <a:endParaRPr lang="en-AT"/>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6FC7F80D-A3FB-4543-84BD-43B411AB7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Interface &amp; data flow</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The sign method including special receipts and failure scenarios</a:t>
            </a:r>
            <a:endParaRPr lang="en-AT" dirty="0"/>
          </a:p>
        </p:txBody>
      </p:sp>
    </p:spTree>
    <p:extLst>
      <p:ext uri="{BB962C8B-B14F-4D97-AF65-F5344CB8AC3E}">
        <p14:creationId xmlns:p14="http://schemas.microsoft.com/office/powerpoint/2010/main" val="3903349544"/>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2A4D812028863499312B75005143A37" ma:contentTypeVersion="11" ma:contentTypeDescription="Ein neues Dokument erstellen." ma:contentTypeScope="" ma:versionID="2641900a352ab1590cf89166f40cf3a1">
  <xsd:schema xmlns:xsd="http://www.w3.org/2001/XMLSchema" xmlns:xs="http://www.w3.org/2001/XMLSchema" xmlns:p="http://schemas.microsoft.com/office/2006/metadata/properties" xmlns:ns2="cabdbe68-21ba-4271-baf0-8aca7e52cf0e" xmlns:ns3="344b3d90-1d12-4a49-b259-38951a3e4665" targetNamespace="http://schemas.microsoft.com/office/2006/metadata/properties" ma:root="true" ma:fieldsID="c7e45a47fab0d0ea190c11751c3972ee" ns2:_="" ns3:_="">
    <xsd:import namespace="cabdbe68-21ba-4271-baf0-8aca7e52cf0e"/>
    <xsd:import namespace="344b3d90-1d12-4a49-b259-38951a3e466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dbe68-21ba-4271-baf0-8aca7e52cf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4b3d90-1d12-4a49-b259-38951a3e466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B1BE5C-F1A0-4166-90F8-C2D920AB3F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dbe68-21ba-4271-baf0-8aca7e52cf0e"/>
    <ds:schemaRef ds:uri="344b3d90-1d12-4a49-b259-38951a3e4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13213</TotalTime>
  <Words>2786</Words>
  <Application>Microsoft Office PowerPoint</Application>
  <PresentationFormat>Widescreen</PresentationFormat>
  <Paragraphs>214</Paragraphs>
  <Slides>36</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36</vt:i4>
      </vt:variant>
      <vt:variant>
        <vt:lpstr>Custom Shows</vt:lpstr>
      </vt:variant>
      <vt:variant>
        <vt:i4>2</vt:i4>
      </vt:variant>
    </vt:vector>
  </HeadingPairs>
  <TitlesOfParts>
    <vt:vector size="45" baseType="lpstr">
      <vt:lpstr>Arial</vt:lpstr>
      <vt:lpstr>Calibri</vt:lpstr>
      <vt:lpstr>Klavika Bd</vt:lpstr>
      <vt:lpstr>Klavika Regular</vt:lpstr>
      <vt:lpstr>Roboto</vt:lpstr>
      <vt:lpstr>Roboto Light</vt:lpstr>
      <vt:lpstr>1_Office</vt:lpstr>
      <vt:lpstr>fiskaltrust.Middleware</vt:lpstr>
      <vt:lpstr>Agenda</vt:lpstr>
      <vt:lpstr>Introduction</vt:lpstr>
      <vt:lpstr>Operation of the fiskaltrust.Middleware</vt:lpstr>
      <vt:lpstr>Components</vt:lpstr>
      <vt:lpstr>Configuration of a middleware instance  (Cashbox)</vt:lpstr>
      <vt:lpstr>Interface &amp; data flow</vt:lpstr>
      <vt:lpstr>Echo</vt:lpstr>
      <vt:lpstr>Interface &amp; data flow</vt:lpstr>
      <vt:lpstr>Sign</vt:lpstr>
      <vt:lpstr>Sign data flow</vt:lpstr>
      <vt:lpstr>Sign data flow: special receipts (execution of functionality: zero receipt, initial operation receipt, daily closing…)</vt:lpstr>
      <vt:lpstr>Sign data flow: failure scenario (TSE not reachable)</vt:lpstr>
      <vt:lpstr>Sign data flow: failure scenario (TSE is  reachable again)</vt:lpstr>
      <vt:lpstr>Sign data flow: failure case (ft.Middleware is not reachable) </vt:lpstr>
      <vt:lpstr>Sign data flow: failure scenario (ft.Middleware is reachable again) </vt:lpstr>
      <vt:lpstr>Sign data flow: failure scenario (ft.Middleware – end late signing mode) </vt:lpstr>
      <vt:lpstr>Interface &amp; data flow</vt:lpstr>
      <vt:lpstr>Journal</vt:lpstr>
      <vt:lpstr>Operation, configuration &amp; configuration examples</vt:lpstr>
      <vt:lpstr>Configuration examples for Germany</vt:lpstr>
      <vt:lpstr>Phases of integration</vt:lpstr>
      <vt:lpstr>Phases of integration (recommendation)</vt:lpstr>
      <vt:lpstr>Tools to support integration &amp; rollout</vt:lpstr>
      <vt:lpstr>The portal as support for POS Creators</vt:lpstr>
      <vt:lpstr>The portal as rollout management tool (role structure)</vt:lpstr>
      <vt:lpstr>Das Portal als Rollout-Managementtool (Einladungsprozess)</vt:lpstr>
      <vt:lpstr>Example of a configuration template </vt:lpstr>
      <vt:lpstr>The portal as a rollout management tool (rollout execution with template)</vt:lpstr>
      <vt:lpstr>Getting started, documentation &amp; support</vt:lpstr>
      <vt:lpstr>Getting started &amp; documentation</vt:lpstr>
      <vt:lpstr>Support-Flow</vt:lpstr>
      <vt:lpstr>Webinar – Q&amp;A Session</vt:lpstr>
      <vt:lpstr>Thank you very much for your attention!</vt:lpstr>
      <vt:lpstr>Q&amp;A</vt:lpstr>
      <vt:lpstr>Return of time invested</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Andreas Edler</cp:lastModifiedBy>
  <cp:revision>396</cp:revision>
  <cp:lastPrinted>2019-11-01T15:49:21Z</cp:lastPrinted>
  <dcterms:created xsi:type="dcterms:W3CDTF">2018-10-20T12:01:50Z</dcterms:created>
  <dcterms:modified xsi:type="dcterms:W3CDTF">2021-05-19T07:12:05Z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0x010100E2A4D812028863499312B75005143A37</vt:lpwstr>
  </property>
  <property fmtid="{D5CDD505-2E9C-101B-9397-08002B2CF9AE}" pid="3" name="AuthorIds_UIVersion_4096">
    <vt:lpwstr>13</vt:lpwstr>
  </property>
  <property fmtid="{D5CDD505-2E9C-101B-9397-08002B2CF9AE}" pid="4" name="AuthorIds_UIVersion_2560">
    <vt:lpwstr>13</vt:lpwstr>
  </property>
</Properties>
</file>