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3" r:id="rId9"/>
    <p:sldId id="264" r:id="rId10"/>
    <p:sldId id="262" r:id="rId11"/>
    <p:sldId id="270" r:id="rId12"/>
    <p:sldId id="271" r:id="rId13"/>
    <p:sldId id="267" r:id="rId14"/>
    <p:sldId id="268" r:id="rId15"/>
    <p:sldId id="265" r:id="rId16"/>
    <p:sldId id="266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12/8/2014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I WERE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DHBW Software  Engineering Project 2014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/>
              <a:t> -</a:t>
            </a:r>
            <a:r>
              <a:rPr lang="de-DE" dirty="0" smtClean="0"/>
              <a:t> MVC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08522"/>
            <a:ext cx="4926056" cy="272898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3799458" cy="15793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73016"/>
            <a:ext cx="4464401" cy="29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Architecture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2862"/>
            <a:ext cx="8229600" cy="3283200"/>
          </a:xfrm>
        </p:spPr>
      </p:pic>
    </p:spTree>
    <p:extLst>
      <p:ext uri="{BB962C8B-B14F-4D97-AF65-F5344CB8AC3E}">
        <p14:creationId xmlns:p14="http://schemas.microsoft.com/office/powerpoint/2010/main" val="9190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Architecture</a:t>
            </a:r>
            <a:r>
              <a:rPr lang="de-DE" dirty="0"/>
              <a:t> </a:t>
            </a:r>
            <a:r>
              <a:rPr lang="de-DE" dirty="0" smtClean="0"/>
              <a:t>– Database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964"/>
            <a:ext cx="8229600" cy="4564996"/>
          </a:xfrm>
        </p:spPr>
      </p:pic>
    </p:spTree>
    <p:extLst>
      <p:ext uri="{BB962C8B-B14F-4D97-AF65-F5344CB8AC3E}">
        <p14:creationId xmlns:p14="http://schemas.microsoft.com/office/powerpoint/2010/main" val="3732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 Control</a:t>
            </a:r>
            <a:endParaRPr lang="de-D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229600" cy="146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56560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6192820" cy="48245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68760"/>
            <a:ext cx="3700350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Change </a:t>
            </a:r>
            <a:r>
              <a:rPr lang="de-DE" dirty="0" err="1" smtClean="0"/>
              <a:t>Managment</a:t>
            </a:r>
            <a:r>
              <a:rPr lang="de-DE" dirty="0" smtClean="0"/>
              <a:t> - Workflow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96752"/>
            <a:ext cx="5834089" cy="5446669"/>
          </a:xfrm>
        </p:spPr>
      </p:pic>
    </p:spTree>
    <p:extLst>
      <p:ext uri="{BB962C8B-B14F-4D97-AF65-F5344CB8AC3E}">
        <p14:creationId xmlns:p14="http://schemas.microsoft.com/office/powerpoint/2010/main" val="16582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Change </a:t>
            </a:r>
            <a:r>
              <a:rPr lang="de-DE" dirty="0" err="1" smtClean="0"/>
              <a:t>Managment</a:t>
            </a:r>
            <a:r>
              <a:rPr lang="de-DE" dirty="0" smtClean="0"/>
              <a:t> - Form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32697"/>
            <a:ext cx="5834089" cy="4574779"/>
          </a:xfrm>
        </p:spPr>
      </p:pic>
    </p:spTree>
    <p:extLst>
      <p:ext uri="{BB962C8B-B14F-4D97-AF65-F5344CB8AC3E}">
        <p14:creationId xmlns:p14="http://schemas.microsoft.com/office/powerpoint/2010/main" val="15431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 &amp;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7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Vision</a:t>
            </a:r>
          </a:p>
          <a:p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  <a:p>
            <a:r>
              <a:rPr lang="de-DE" dirty="0" smtClean="0"/>
              <a:t>Project Management</a:t>
            </a:r>
          </a:p>
          <a:p>
            <a:pPr lvl="1"/>
            <a:r>
              <a:rPr lang="de-DE" dirty="0" smtClean="0"/>
              <a:t>RUP</a:t>
            </a:r>
          </a:p>
          <a:p>
            <a:pPr lvl="1"/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Version Control </a:t>
            </a:r>
          </a:p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 smtClean="0"/>
              <a:t>Testing</a:t>
            </a:r>
            <a:endParaRPr lang="de-DE" dirty="0" smtClean="0"/>
          </a:p>
          <a:p>
            <a:r>
              <a:rPr lang="de-DE" dirty="0" smtClean="0"/>
              <a:t>Change Management</a:t>
            </a:r>
          </a:p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6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75" y="1600200"/>
            <a:ext cx="3355250" cy="4708525"/>
          </a:xfrm>
        </p:spPr>
      </p:pic>
    </p:spTree>
    <p:extLst>
      <p:ext uri="{BB962C8B-B14F-4D97-AF65-F5344CB8AC3E}">
        <p14:creationId xmlns:p14="http://schemas.microsoft.com/office/powerpoint/2010/main" val="28309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Software </a:t>
            </a:r>
            <a:r>
              <a:rPr lang="de-DE" dirty="0" err="1" smtClean="0"/>
              <a:t>Requirement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/>
              <a:t>N</a:t>
            </a:r>
            <a:r>
              <a:rPr lang="de-DE" dirty="0" smtClean="0"/>
              <a:t>on-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lvl="1"/>
            <a:r>
              <a:rPr lang="de-DE" dirty="0" smtClean="0"/>
              <a:t>Usability</a:t>
            </a:r>
          </a:p>
          <a:p>
            <a:pPr lvl="1"/>
            <a:r>
              <a:rPr lang="de-DE" dirty="0" err="1" smtClean="0"/>
              <a:t>Reliability</a:t>
            </a:r>
            <a:endParaRPr lang="de-DE" dirty="0" smtClean="0"/>
          </a:p>
          <a:p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endParaRPr lang="de-DE" dirty="0"/>
          </a:p>
          <a:p>
            <a:pPr marL="137160" indent="0">
              <a:buNone/>
            </a:pPr>
            <a:r>
              <a:rPr lang="de-DE" dirty="0" smtClean="0"/>
              <a:t> 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Provide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developers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detailed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information</a:t>
            </a:r>
            <a:r>
              <a:rPr lang="de-DE" dirty="0" smtClean="0">
                <a:sym typeface="Wingdings" panose="05000000000000000000" pitchFamily="2" charset="2"/>
              </a:rPr>
              <a:t>   	</a:t>
            </a:r>
            <a:r>
              <a:rPr lang="de-DE" dirty="0" err="1" smtClean="0">
                <a:sym typeface="Wingdings" panose="05000000000000000000" pitchFamily="2" charset="2"/>
              </a:rPr>
              <a:t>about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project</a:t>
            </a:r>
            <a:endParaRPr lang="de-DE" dirty="0" smtClean="0">
              <a:sym typeface="Wingdings" panose="05000000000000000000" pitchFamily="2" charset="2"/>
            </a:endParaRP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  </a:t>
            </a:r>
            <a:r>
              <a:rPr lang="de-DE" dirty="0" err="1" smtClean="0">
                <a:sym typeface="Wingdings" panose="05000000000000000000" pitchFamily="2" charset="2"/>
              </a:rPr>
              <a:t>Make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it</a:t>
            </a:r>
            <a:r>
              <a:rPr lang="de-DE" dirty="0" smtClean="0">
                <a:sym typeface="Wingdings" panose="05000000000000000000" pitchFamily="2" charset="2"/>
              </a:rPr>
              <a:t> easy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check </a:t>
            </a:r>
            <a:r>
              <a:rPr lang="de-DE" dirty="0" err="1" smtClean="0">
                <a:sym typeface="Wingdings" panose="05000000000000000000" pitchFamily="2" charset="2"/>
              </a:rPr>
              <a:t>if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every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requirement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has</a:t>
            </a:r>
            <a:r>
              <a:rPr lang="de-DE" dirty="0" smtClean="0">
                <a:sym typeface="Wingdings" panose="05000000000000000000" pitchFamily="2" charset="2"/>
              </a:rPr>
              <a:t>        	</a:t>
            </a:r>
            <a:r>
              <a:rPr lang="de-DE" dirty="0" err="1" smtClean="0">
                <a:sym typeface="Wingdings" panose="05000000000000000000" pitchFamily="2" charset="2"/>
              </a:rPr>
              <a:t>been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implemented</a:t>
            </a:r>
            <a:r>
              <a:rPr lang="de-DE" dirty="0" smtClean="0">
                <a:sym typeface="Wingdings" panose="05000000000000000000" pitchFamily="2" charset="2"/>
              </a:rPr>
              <a:t> at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end </a:t>
            </a:r>
            <a:r>
              <a:rPr lang="de-DE" dirty="0" err="1" smtClean="0">
                <a:sym typeface="Wingdings" panose="05000000000000000000" pitchFamily="2" charset="2"/>
              </a:rPr>
              <a:t>of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project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7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Overall </a:t>
            </a:r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Diagra</a:t>
            </a:r>
            <a:r>
              <a:rPr lang="de-DE" dirty="0" err="1"/>
              <a:t>m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4" y="1196752"/>
            <a:ext cx="8887953" cy="5400600"/>
          </a:xfrm>
        </p:spPr>
      </p:pic>
    </p:spTree>
    <p:extLst>
      <p:ext uri="{BB962C8B-B14F-4D97-AF65-F5344CB8AC3E}">
        <p14:creationId xmlns:p14="http://schemas.microsoft.com/office/powerpoint/2010/main" val="385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3915429" cy="47085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00808"/>
            <a:ext cx="228985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 - RUP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7164453" cy="4829968"/>
          </a:xfrm>
        </p:spPr>
      </p:pic>
    </p:spTree>
    <p:extLst>
      <p:ext uri="{BB962C8B-B14F-4D97-AF65-F5344CB8AC3E}">
        <p14:creationId xmlns:p14="http://schemas.microsoft.com/office/powerpoint/2010/main" val="39974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 - GANTT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1062"/>
            <a:ext cx="8229600" cy="4446800"/>
          </a:xfrm>
        </p:spPr>
      </p:pic>
    </p:spTree>
    <p:extLst>
      <p:ext uri="{BB962C8B-B14F-4D97-AF65-F5344CB8AC3E}">
        <p14:creationId xmlns:p14="http://schemas.microsoft.com/office/powerpoint/2010/main" val="23948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 - SCRUM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" y="1484784"/>
            <a:ext cx="7932009" cy="223224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626586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100</Words>
  <Application>Microsoft Office PowerPoint</Application>
  <PresentationFormat>On-screen Show (4:3)</PresentationFormat>
  <Paragraphs>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If I WERE You app</vt:lpstr>
      <vt:lpstr>Agenda</vt:lpstr>
      <vt:lpstr>Vision</vt:lpstr>
      <vt:lpstr>Software Requirement Specification</vt:lpstr>
      <vt:lpstr>Overall Use Case Diagram</vt:lpstr>
      <vt:lpstr>Example Use Case</vt:lpstr>
      <vt:lpstr>Project Management - RUP</vt:lpstr>
      <vt:lpstr>Project Management - GANTT</vt:lpstr>
      <vt:lpstr>Project Management - SCRUM</vt:lpstr>
      <vt:lpstr>Architecture - MVC</vt:lpstr>
      <vt:lpstr>Architecture – Deployment Diagram</vt:lpstr>
      <vt:lpstr>Architecture – Database</vt:lpstr>
      <vt:lpstr>Version Control</vt:lpstr>
      <vt:lpstr>Functional Testing</vt:lpstr>
      <vt:lpstr>Change Managment - Workflow</vt:lpstr>
      <vt:lpstr>Change Managment - Form</vt:lpstr>
      <vt:lpstr>Live Demo &amp; Questions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I WERE You app</dc:title>
  <dc:creator>Boewer, Hendrik</dc:creator>
  <cp:lastModifiedBy>Boewer, Hendrik</cp:lastModifiedBy>
  <cp:revision>5</cp:revision>
  <dcterms:created xsi:type="dcterms:W3CDTF">2014-12-08T08:11:20Z</dcterms:created>
  <dcterms:modified xsi:type="dcterms:W3CDTF">2014-12-08T08:57:36Z</dcterms:modified>
</cp:coreProperties>
</file>