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5"/>
  </p:notesMasterIdLst>
  <p:sldIdLst>
    <p:sldId id="2056" r:id="rId5"/>
    <p:sldId id="2061" r:id="rId6"/>
    <p:sldId id="2068" r:id="rId7"/>
    <p:sldId id="2062" r:id="rId8"/>
    <p:sldId id="2064" r:id="rId9"/>
    <p:sldId id="2063" r:id="rId10"/>
    <p:sldId id="2067" r:id="rId11"/>
    <p:sldId id="2065" r:id="rId12"/>
    <p:sldId id="2066" r:id="rId13"/>
    <p:sldId id="2057" r:id="rId14"/>
  </p:sldIdLst>
  <p:sldSz cx="11522075" cy="6484938"/>
  <p:notesSz cx="7315200" cy="12344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lexoSoft" panose="020B060402020202020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Light" panose="00000400000000000000" pitchFamily="2" charset="0"/>
      <p:regular r:id="rId28"/>
      <p: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Wingdings 2" panose="05020102010507070707" pitchFamily="18" charset="2"/>
      <p:regular r:id="rId34"/>
    </p:embeddedFont>
  </p:embeddedFontLst>
  <p:custDataLst>
    <p:tags r:id="rId3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C964C34-E9F5-4320-A6FA-D1BDB512744B}">
          <p14:sldIdLst>
            <p14:sldId id="2056"/>
            <p14:sldId id="2061"/>
            <p14:sldId id="2068"/>
            <p14:sldId id="2062"/>
            <p14:sldId id="2064"/>
            <p14:sldId id="2063"/>
            <p14:sldId id="2067"/>
            <p14:sldId id="2065"/>
            <p14:sldId id="2066"/>
            <p14:sldId id="20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182" userDrawn="1">
          <p15:clr>
            <a:srgbClr val="A4A3A4"/>
          </p15:clr>
        </p15:guide>
        <p15:guide id="3" pos="1832" userDrawn="1">
          <p15:clr>
            <a:srgbClr val="A4A3A4"/>
          </p15:clr>
        </p15:guide>
        <p15:guide id="4" pos="1927" userDrawn="1">
          <p15:clr>
            <a:srgbClr val="A4A3A4"/>
          </p15:clr>
        </p15:guide>
        <p15:guide id="5" pos="3584" userDrawn="1">
          <p15:clr>
            <a:srgbClr val="A4A3A4"/>
          </p15:clr>
        </p15:guide>
        <p15:guide id="6" pos="3672" userDrawn="1">
          <p15:clr>
            <a:srgbClr val="A4A3A4"/>
          </p15:clr>
        </p15:guide>
        <p15:guide id="7" pos="5328" userDrawn="1">
          <p15:clr>
            <a:srgbClr val="A4A3A4"/>
          </p15:clr>
        </p15:guide>
        <p15:guide id="8" pos="5419" userDrawn="1">
          <p15:clr>
            <a:srgbClr val="A4A3A4"/>
          </p15:clr>
        </p15:guide>
        <p15:guide id="9" pos="7075" userDrawn="1">
          <p15:clr>
            <a:srgbClr val="A4A3A4"/>
          </p15:clr>
        </p15:guide>
        <p15:guide id="10" orient="horz" pos="322" userDrawn="1">
          <p15:clr>
            <a:srgbClr val="A4A3A4"/>
          </p15:clr>
        </p15:guide>
        <p15:guide id="11" orient="horz" pos="741" userDrawn="1">
          <p15:clr>
            <a:srgbClr val="A4A3A4"/>
          </p15:clr>
        </p15:guide>
        <p15:guide id="12" orient="horz" pos="1013" userDrawn="1">
          <p15:clr>
            <a:srgbClr val="A4A3A4"/>
          </p15:clr>
        </p15:guide>
        <p15:guide id="13" orient="horz" pos="3678" userDrawn="1">
          <p15:clr>
            <a:srgbClr val="A4A3A4"/>
          </p15:clr>
        </p15:guide>
        <p15:guide id="14" orient="horz" pos="3811" userDrawn="1">
          <p15:clr>
            <a:srgbClr val="A4A3A4"/>
          </p15:clr>
        </p15:guide>
        <p15:guide id="15" orient="horz" pos="39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or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BF3"/>
    <a:srgbClr val="122769"/>
    <a:srgbClr val="014651"/>
    <a:srgbClr val="000620"/>
    <a:srgbClr val="004750"/>
    <a:srgbClr val="37FFFD"/>
    <a:srgbClr val="FFFFFF"/>
    <a:srgbClr val="A4A4A4"/>
    <a:srgbClr val="32B9AF"/>
    <a:srgbClr val="00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B20C8-A752-4797-891A-7D2D976FB160}" v="6" dt="2023-10-19T13:39:0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94"/>
  </p:normalViewPr>
  <p:slideViewPr>
    <p:cSldViewPr snapToGrid="0">
      <p:cViewPr varScale="1">
        <p:scale>
          <a:sx n="86" d="100"/>
          <a:sy n="86" d="100"/>
        </p:scale>
        <p:origin x="691" y="67"/>
      </p:cViewPr>
      <p:guideLst>
        <p:guide orient="horz" pos="227"/>
        <p:guide pos="182"/>
        <p:guide pos="1832"/>
        <p:guide pos="1927"/>
        <p:guide pos="3584"/>
        <p:guide pos="3672"/>
        <p:guide pos="5328"/>
        <p:guide pos="5419"/>
        <p:guide pos="7075"/>
        <p:guide orient="horz" pos="322"/>
        <p:guide orient="horz" pos="741"/>
        <p:guide orient="horz" pos="1013"/>
        <p:guide orient="horz" pos="3678"/>
        <p:guide orient="horz" pos="3811"/>
        <p:guide orient="horz" pos="39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Ludovic INNOV/NET" userId="d4e37ed5-b1a2-4614-850e-5d18b625a138" providerId="ADAL" clId="{C47AF026-22D4-4A18-8798-2B2115D792DE}"/>
    <pc:docChg chg="undo custSel mod addSld delSld modSld modMainMaster modSection">
      <pc:chgData name="ROBERT Ludovic INNOV/NET" userId="d4e37ed5-b1a2-4614-850e-5d18b625a138" providerId="ADAL" clId="{C47AF026-22D4-4A18-8798-2B2115D792DE}" dt="2023-10-17T15:14:31.760" v="2586" actId="20577"/>
      <pc:docMkLst>
        <pc:docMk/>
      </pc:docMkLst>
      <pc:sldChg chg="del">
        <pc:chgData name="ROBERT Ludovic INNOV/NET" userId="d4e37ed5-b1a2-4614-850e-5d18b625a138" providerId="ADAL" clId="{C47AF026-22D4-4A18-8798-2B2115D792DE}" dt="2023-10-17T11:45:20.814" v="2" actId="47"/>
        <pc:sldMkLst>
          <pc:docMk/>
          <pc:sldMk cId="1652484770" sldId="2044"/>
        </pc:sldMkLst>
      </pc:sldChg>
      <pc:sldChg chg="modSp mod">
        <pc:chgData name="ROBERT Ludovic INNOV/NET" userId="d4e37ed5-b1a2-4614-850e-5d18b625a138" providerId="ADAL" clId="{C47AF026-22D4-4A18-8798-2B2115D792DE}" dt="2023-10-17T11:47:07.850" v="54" actId="20577"/>
        <pc:sldMkLst>
          <pc:docMk/>
          <pc:sldMk cId="753175953" sldId="2056"/>
        </pc:sldMkLst>
        <pc:spChg chg="mod">
          <ac:chgData name="ROBERT Ludovic INNOV/NET" userId="d4e37ed5-b1a2-4614-850e-5d18b625a138" providerId="ADAL" clId="{C47AF026-22D4-4A18-8798-2B2115D792DE}" dt="2023-10-17T11:47:00.907" v="42" actId="20577"/>
          <ac:spMkLst>
            <pc:docMk/>
            <pc:sldMk cId="753175953" sldId="2056"/>
            <ac:spMk id="2" creationId="{8F3F2941-E7D2-648A-6F21-36480C010AE0}"/>
          </ac:spMkLst>
        </pc:spChg>
        <pc:spChg chg="mod">
          <ac:chgData name="ROBERT Ludovic INNOV/NET" userId="d4e37ed5-b1a2-4614-850e-5d18b625a138" providerId="ADAL" clId="{C47AF026-22D4-4A18-8798-2B2115D792DE}" dt="2023-10-17T11:47:07.850" v="54" actId="20577"/>
          <ac:spMkLst>
            <pc:docMk/>
            <pc:sldMk cId="753175953" sldId="2056"/>
            <ac:spMk id="3" creationId="{403F421F-2D14-EE89-73EB-206BF78C4BA9}"/>
          </ac:spMkLst>
        </pc:spChg>
      </pc:sldChg>
      <pc:sldChg chg="del">
        <pc:chgData name="ROBERT Ludovic INNOV/NET" userId="d4e37ed5-b1a2-4614-850e-5d18b625a138" providerId="ADAL" clId="{C47AF026-22D4-4A18-8798-2B2115D792DE}" dt="2023-10-17T11:45:06.781" v="1" actId="47"/>
        <pc:sldMkLst>
          <pc:docMk/>
          <pc:sldMk cId="2837906062" sldId="2058"/>
        </pc:sldMkLst>
      </pc:sldChg>
      <pc:sldChg chg="delSp del mod">
        <pc:chgData name="ROBERT Ludovic INNOV/NET" userId="d4e37ed5-b1a2-4614-850e-5d18b625a138" providerId="ADAL" clId="{C47AF026-22D4-4A18-8798-2B2115D792DE}" dt="2023-10-17T11:45:32.541" v="6" actId="47"/>
        <pc:sldMkLst>
          <pc:docMk/>
          <pc:sldMk cId="2826687111" sldId="2059"/>
        </pc:sldMkLst>
        <pc:picChg chg="del">
          <ac:chgData name="ROBERT Ludovic INNOV/NET" userId="d4e37ed5-b1a2-4614-850e-5d18b625a138" providerId="ADAL" clId="{C47AF026-22D4-4A18-8798-2B2115D792DE}" dt="2023-10-17T11:45:26.590" v="4" actId="478"/>
          <ac:picMkLst>
            <pc:docMk/>
            <pc:sldMk cId="2826687111" sldId="2059"/>
            <ac:picMk id="4" creationId="{27E64072-48FC-17C5-2867-8E20F22C8410}"/>
          </ac:picMkLst>
        </pc:picChg>
      </pc:sldChg>
      <pc:sldChg chg="del">
        <pc:chgData name="ROBERT Ludovic INNOV/NET" userId="d4e37ed5-b1a2-4614-850e-5d18b625a138" providerId="ADAL" clId="{C47AF026-22D4-4A18-8798-2B2115D792DE}" dt="2023-10-17T11:45:28.710" v="5" actId="47"/>
        <pc:sldMkLst>
          <pc:docMk/>
          <pc:sldMk cId="310258164" sldId="2060"/>
        </pc:sldMkLst>
      </pc:sldChg>
      <pc:sldChg chg="modSp mod">
        <pc:chgData name="ROBERT Ludovic INNOV/NET" userId="d4e37ed5-b1a2-4614-850e-5d18b625a138" providerId="ADAL" clId="{C47AF026-22D4-4A18-8798-2B2115D792DE}" dt="2023-10-17T15:00:56.294" v="2289" actId="20577"/>
        <pc:sldMkLst>
          <pc:docMk/>
          <pc:sldMk cId="1676874433" sldId="2061"/>
        </pc:sldMkLst>
        <pc:spChg chg="mod">
          <ac:chgData name="ROBERT Ludovic INNOV/NET" userId="d4e37ed5-b1a2-4614-850e-5d18b625a138" providerId="ADAL" clId="{C47AF026-22D4-4A18-8798-2B2115D792DE}" dt="2023-10-17T11:47:18.283" v="72" actId="20577"/>
          <ac:spMkLst>
            <pc:docMk/>
            <pc:sldMk cId="1676874433" sldId="2061"/>
            <ac:spMk id="2" creationId="{7D742CC3-DD2D-6F61-D9C9-8DFCE6ADE0FC}"/>
          </ac:spMkLst>
        </pc:spChg>
        <pc:spChg chg="mod">
          <ac:chgData name="ROBERT Ludovic INNOV/NET" userId="d4e37ed5-b1a2-4614-850e-5d18b625a138" providerId="ADAL" clId="{C47AF026-22D4-4A18-8798-2B2115D792DE}" dt="2023-10-17T15:00:56.294" v="2289" actId="20577"/>
          <ac:spMkLst>
            <pc:docMk/>
            <pc:sldMk cId="1676874433" sldId="2061"/>
            <ac:spMk id="3" creationId="{3FD1C390-1E64-EE28-AA13-E1719F974C6F}"/>
          </ac:spMkLst>
        </pc:spChg>
      </pc:sldChg>
      <pc:sldChg chg="modSp add mod">
        <pc:chgData name="ROBERT Ludovic INNOV/NET" userId="d4e37ed5-b1a2-4614-850e-5d18b625a138" providerId="ADAL" clId="{C47AF026-22D4-4A18-8798-2B2115D792DE}" dt="2023-10-17T14:41:52.640" v="2176" actId="948"/>
        <pc:sldMkLst>
          <pc:docMk/>
          <pc:sldMk cId="2676978827" sldId="2062"/>
        </pc:sldMkLst>
        <pc:spChg chg="mod">
          <ac:chgData name="ROBERT Ludovic INNOV/NET" userId="d4e37ed5-b1a2-4614-850e-5d18b625a138" providerId="ADAL" clId="{C47AF026-22D4-4A18-8798-2B2115D792DE}" dt="2023-10-17T12:02:39.235" v="344"/>
          <ac:spMkLst>
            <pc:docMk/>
            <pc:sldMk cId="2676978827" sldId="2062"/>
            <ac:spMk id="2" creationId="{7D742CC3-DD2D-6F61-D9C9-8DFCE6ADE0FC}"/>
          </ac:spMkLst>
        </pc:spChg>
        <pc:spChg chg="mod">
          <ac:chgData name="ROBERT Ludovic INNOV/NET" userId="d4e37ed5-b1a2-4614-850e-5d18b625a138" providerId="ADAL" clId="{C47AF026-22D4-4A18-8798-2B2115D792DE}" dt="2023-10-17T14:41:52.640" v="2176" actId="948"/>
          <ac:spMkLst>
            <pc:docMk/>
            <pc:sldMk cId="2676978827" sldId="2062"/>
            <ac:spMk id="3" creationId="{3FD1C390-1E64-EE28-AA13-E1719F974C6F}"/>
          </ac:spMkLst>
        </pc:spChg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3547509587" sldId="2062"/>
        </pc:sldMkLst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1240438852" sldId="2063"/>
        </pc:sldMkLst>
      </pc:sldChg>
      <pc:sldChg chg="modSp add mod">
        <pc:chgData name="ROBERT Ludovic INNOV/NET" userId="d4e37ed5-b1a2-4614-850e-5d18b625a138" providerId="ADAL" clId="{C47AF026-22D4-4A18-8798-2B2115D792DE}" dt="2023-10-17T14:42:22.762" v="2186" actId="113"/>
        <pc:sldMkLst>
          <pc:docMk/>
          <pc:sldMk cId="3000517658" sldId="2063"/>
        </pc:sldMkLst>
        <pc:spChg chg="mod">
          <ac:chgData name="ROBERT Ludovic INNOV/NET" userId="d4e37ed5-b1a2-4614-850e-5d18b625a138" providerId="ADAL" clId="{C47AF026-22D4-4A18-8798-2B2115D792DE}" dt="2023-10-17T12:59:44.920" v="945" actId="790"/>
          <ac:spMkLst>
            <pc:docMk/>
            <pc:sldMk cId="3000517658" sldId="2063"/>
            <ac:spMk id="2" creationId="{7D742CC3-DD2D-6F61-D9C9-8DFCE6ADE0FC}"/>
          </ac:spMkLst>
        </pc:spChg>
        <pc:spChg chg="mod">
          <ac:chgData name="ROBERT Ludovic INNOV/NET" userId="d4e37ed5-b1a2-4614-850e-5d18b625a138" providerId="ADAL" clId="{C47AF026-22D4-4A18-8798-2B2115D792DE}" dt="2023-10-17T14:42:22.762" v="2186" actId="113"/>
          <ac:spMkLst>
            <pc:docMk/>
            <pc:sldMk cId="3000517658" sldId="2063"/>
            <ac:spMk id="3" creationId="{3FD1C390-1E64-EE28-AA13-E1719F974C6F}"/>
          </ac:spMkLst>
        </pc:spChg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1281953167" sldId="2064"/>
        </pc:sldMkLst>
      </pc:sldChg>
      <pc:sldChg chg="addSp delSp modSp add mod">
        <pc:chgData name="ROBERT Ludovic INNOV/NET" userId="d4e37ed5-b1a2-4614-850e-5d18b625a138" providerId="ADAL" clId="{C47AF026-22D4-4A18-8798-2B2115D792DE}" dt="2023-10-17T14:43:09.039" v="2228" actId="20577"/>
        <pc:sldMkLst>
          <pc:docMk/>
          <pc:sldMk cId="3921125899" sldId="2064"/>
        </pc:sldMkLst>
        <pc:spChg chg="mod">
          <ac:chgData name="ROBERT Ludovic INNOV/NET" userId="d4e37ed5-b1a2-4614-850e-5d18b625a138" providerId="ADAL" clId="{C47AF026-22D4-4A18-8798-2B2115D792DE}" dt="2023-10-17T13:09:42.937" v="1232" actId="313"/>
          <ac:spMkLst>
            <pc:docMk/>
            <pc:sldMk cId="3921125899" sldId="2064"/>
            <ac:spMk id="2" creationId="{7D742CC3-DD2D-6F61-D9C9-8DFCE6ADE0FC}"/>
          </ac:spMkLst>
        </pc:spChg>
        <pc:spChg chg="mod">
          <ac:chgData name="ROBERT Ludovic INNOV/NET" userId="d4e37ed5-b1a2-4614-850e-5d18b625a138" providerId="ADAL" clId="{C47AF026-22D4-4A18-8798-2B2115D792DE}" dt="2023-10-17T14:43:09.039" v="2228" actId="20577"/>
          <ac:spMkLst>
            <pc:docMk/>
            <pc:sldMk cId="3921125899" sldId="2064"/>
            <ac:spMk id="3" creationId="{3FD1C390-1E64-EE28-AA13-E1719F974C6F}"/>
          </ac:spMkLst>
        </pc:spChg>
        <pc:spChg chg="add del">
          <ac:chgData name="ROBERT Ludovic INNOV/NET" userId="d4e37ed5-b1a2-4614-850e-5d18b625a138" providerId="ADAL" clId="{C47AF026-22D4-4A18-8798-2B2115D792DE}" dt="2023-10-17T13:08:39.616" v="1224" actId="478"/>
          <ac:spMkLst>
            <pc:docMk/>
            <pc:sldMk cId="3921125899" sldId="2064"/>
            <ac:spMk id="5" creationId="{499D53C2-82D1-B4CE-527F-AF5C9603C75D}"/>
          </ac:spMkLst>
        </pc:spChg>
        <pc:spChg chg="add del mod">
          <ac:chgData name="ROBERT Ludovic INNOV/NET" userId="d4e37ed5-b1a2-4614-850e-5d18b625a138" providerId="ADAL" clId="{C47AF026-22D4-4A18-8798-2B2115D792DE}" dt="2023-10-17T13:08:31.885" v="1219" actId="478"/>
          <ac:spMkLst>
            <pc:docMk/>
            <pc:sldMk cId="3921125899" sldId="2064"/>
            <ac:spMk id="6" creationId="{5CCEC040-079B-A558-4304-E65EB1304217}"/>
          </ac:spMkLst>
        </pc:spChg>
        <pc:spChg chg="add del mod">
          <ac:chgData name="ROBERT Ludovic INNOV/NET" userId="d4e37ed5-b1a2-4614-850e-5d18b625a138" providerId="ADAL" clId="{C47AF026-22D4-4A18-8798-2B2115D792DE}" dt="2023-10-17T13:08:35.176" v="1221" actId="478"/>
          <ac:spMkLst>
            <pc:docMk/>
            <pc:sldMk cId="3921125899" sldId="2064"/>
            <ac:spMk id="7" creationId="{D82FFC8A-4CFE-4894-D99A-D09DA004815A}"/>
          </ac:spMkLst>
        </pc:spChg>
        <pc:spChg chg="add del mod">
          <ac:chgData name="ROBERT Ludovic INNOV/NET" userId="d4e37ed5-b1a2-4614-850e-5d18b625a138" providerId="ADAL" clId="{C47AF026-22D4-4A18-8798-2B2115D792DE}" dt="2023-10-17T13:08:38.045" v="1223" actId="478"/>
          <ac:spMkLst>
            <pc:docMk/>
            <pc:sldMk cId="3921125899" sldId="2064"/>
            <ac:spMk id="8" creationId="{9B4D3633-9CB7-0D21-0969-7007091F5EA1}"/>
          </ac:spMkLst>
        </pc:spChg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1331663379" sldId="2065"/>
        </pc:sldMkLst>
      </pc:sldChg>
      <pc:sldChg chg="modSp add mod">
        <pc:chgData name="ROBERT Ludovic INNOV/NET" userId="d4e37ed5-b1a2-4614-850e-5d18b625a138" providerId="ADAL" clId="{C47AF026-22D4-4A18-8798-2B2115D792DE}" dt="2023-10-17T13:38:03.223" v="1814"/>
        <pc:sldMkLst>
          <pc:docMk/>
          <pc:sldMk cId="2073341874" sldId="2065"/>
        </pc:sldMkLst>
        <pc:spChg chg="mod">
          <ac:chgData name="ROBERT Ludovic INNOV/NET" userId="d4e37ed5-b1a2-4614-850e-5d18b625a138" providerId="ADAL" clId="{C47AF026-22D4-4A18-8798-2B2115D792DE}" dt="2023-10-17T13:10:08.388" v="1244" actId="20577"/>
          <ac:spMkLst>
            <pc:docMk/>
            <pc:sldMk cId="2073341874" sldId="2065"/>
            <ac:spMk id="2" creationId="{7D742CC3-DD2D-6F61-D9C9-8DFCE6ADE0FC}"/>
          </ac:spMkLst>
        </pc:spChg>
        <pc:spChg chg="mod">
          <ac:chgData name="ROBERT Ludovic INNOV/NET" userId="d4e37ed5-b1a2-4614-850e-5d18b625a138" providerId="ADAL" clId="{C47AF026-22D4-4A18-8798-2B2115D792DE}" dt="2023-10-17T13:38:03.223" v="1814"/>
          <ac:spMkLst>
            <pc:docMk/>
            <pc:sldMk cId="2073341874" sldId="2065"/>
            <ac:spMk id="3" creationId="{3FD1C390-1E64-EE28-AA13-E1719F974C6F}"/>
          </ac:spMkLst>
        </pc:spChg>
      </pc:sldChg>
      <pc:sldChg chg="addSp modSp add mod">
        <pc:chgData name="ROBERT Ludovic INNOV/NET" userId="d4e37ed5-b1a2-4614-850e-5d18b625a138" providerId="ADAL" clId="{C47AF026-22D4-4A18-8798-2B2115D792DE}" dt="2023-10-17T14:45:50.275" v="2250" actId="255"/>
        <pc:sldMkLst>
          <pc:docMk/>
          <pc:sldMk cId="1251385256" sldId="2066"/>
        </pc:sldMkLst>
        <pc:spChg chg="mod">
          <ac:chgData name="ROBERT Ludovic INNOV/NET" userId="d4e37ed5-b1a2-4614-850e-5d18b625a138" providerId="ADAL" clId="{C47AF026-22D4-4A18-8798-2B2115D792DE}" dt="2023-10-17T14:45:50.275" v="2250" actId="255"/>
          <ac:spMkLst>
            <pc:docMk/>
            <pc:sldMk cId="1251385256" sldId="2066"/>
            <ac:spMk id="3" creationId="{3FD1C390-1E64-EE28-AA13-E1719F974C6F}"/>
          </ac:spMkLst>
        </pc:spChg>
        <pc:spChg chg="add mod">
          <ac:chgData name="ROBERT Ludovic INNOV/NET" userId="d4e37ed5-b1a2-4614-850e-5d18b625a138" providerId="ADAL" clId="{C47AF026-22D4-4A18-8798-2B2115D792DE}" dt="2023-10-17T14:10:38.893" v="2116" actId="20577"/>
          <ac:spMkLst>
            <pc:docMk/>
            <pc:sldMk cId="1251385256" sldId="2066"/>
            <ac:spMk id="5" creationId="{4CCA1094-4BD2-0AA2-A9B7-E70EECD0EB08}"/>
          </ac:spMkLst>
        </pc:spChg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1414803149" sldId="2066"/>
        </pc:sldMkLst>
      </pc:sldChg>
      <pc:sldChg chg="modSp add mod">
        <pc:chgData name="ROBERT Ludovic INNOV/NET" userId="d4e37ed5-b1a2-4614-850e-5d18b625a138" providerId="ADAL" clId="{C47AF026-22D4-4A18-8798-2B2115D792DE}" dt="2023-10-17T15:14:31.760" v="2586" actId="20577"/>
        <pc:sldMkLst>
          <pc:docMk/>
          <pc:sldMk cId="3119026773" sldId="2067"/>
        </pc:sldMkLst>
        <pc:spChg chg="mod">
          <ac:chgData name="ROBERT Ludovic INNOV/NET" userId="d4e37ed5-b1a2-4614-850e-5d18b625a138" providerId="ADAL" clId="{C47AF026-22D4-4A18-8798-2B2115D792DE}" dt="2023-10-17T15:01:30.794" v="2292"/>
          <ac:spMkLst>
            <pc:docMk/>
            <pc:sldMk cId="3119026773" sldId="2067"/>
            <ac:spMk id="2" creationId="{7D742CC3-DD2D-6F61-D9C9-8DFCE6ADE0FC}"/>
          </ac:spMkLst>
        </pc:spChg>
        <pc:spChg chg="mod">
          <ac:chgData name="ROBERT Ludovic INNOV/NET" userId="d4e37ed5-b1a2-4614-850e-5d18b625a138" providerId="ADAL" clId="{C47AF026-22D4-4A18-8798-2B2115D792DE}" dt="2023-10-17T15:14:31.760" v="2586" actId="20577"/>
          <ac:spMkLst>
            <pc:docMk/>
            <pc:sldMk cId="3119026773" sldId="2067"/>
            <ac:spMk id="3" creationId="{3FD1C390-1E64-EE28-AA13-E1719F974C6F}"/>
          </ac:spMkLst>
        </pc:spChg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3837931018" sldId="2067"/>
        </pc:sldMkLst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589521742" sldId="2068"/>
        </pc:sldMkLst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2475544765" sldId="2069"/>
        </pc:sldMkLst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2879131641" sldId="2070"/>
        </pc:sldMkLst>
      </pc:sldChg>
      <pc:sldChg chg="del">
        <pc:chgData name="ROBERT Ludovic INNOV/NET" userId="d4e37ed5-b1a2-4614-850e-5d18b625a138" providerId="ADAL" clId="{C47AF026-22D4-4A18-8798-2B2115D792DE}" dt="2023-10-17T11:45:02.587" v="0" actId="47"/>
        <pc:sldMkLst>
          <pc:docMk/>
          <pc:sldMk cId="1596432086" sldId="2071"/>
        </pc:sldMkLst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2341001669" sldId="2072"/>
        </pc:sldMkLst>
      </pc:sldChg>
      <pc:sldChg chg="del">
        <pc:chgData name="ROBERT Ludovic INNOV/NET" userId="d4e37ed5-b1a2-4614-850e-5d18b625a138" providerId="ADAL" clId="{C47AF026-22D4-4A18-8798-2B2115D792DE}" dt="2023-10-17T11:45:24.939" v="3" actId="47"/>
        <pc:sldMkLst>
          <pc:docMk/>
          <pc:sldMk cId="543694237" sldId="2073"/>
        </pc:sldMkLst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1782414986" sldId="2074"/>
        </pc:sldMkLst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3203642395" sldId="2075"/>
        </pc:sldMkLst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2111237129" sldId="2076"/>
        </pc:sldMkLst>
      </pc:sldChg>
      <pc:sldChg chg="del">
        <pc:chgData name="ROBERT Ludovic INNOV/NET" userId="d4e37ed5-b1a2-4614-850e-5d18b625a138" providerId="ADAL" clId="{C47AF026-22D4-4A18-8798-2B2115D792DE}" dt="2023-10-17T11:45:38.618" v="7" actId="47"/>
        <pc:sldMkLst>
          <pc:docMk/>
          <pc:sldMk cId="1195843399" sldId="2077"/>
        </pc:sldMkLst>
      </pc:sldChg>
      <pc:sldMasterChg chg="delSp modSp mod">
        <pc:chgData name="ROBERT Ludovic INNOV/NET" userId="d4e37ed5-b1a2-4614-850e-5d18b625a138" providerId="ADAL" clId="{C47AF026-22D4-4A18-8798-2B2115D792DE}" dt="2023-10-17T13:16:40.889" v="1615" actId="33475"/>
        <pc:sldMasterMkLst>
          <pc:docMk/>
          <pc:sldMasterMk cId="792883523" sldId="2147483648"/>
        </pc:sldMasterMkLst>
        <pc:spChg chg="del mod">
          <ac:chgData name="ROBERT Ludovic INNOV/NET" userId="d4e37ed5-b1a2-4614-850e-5d18b625a138" providerId="ADAL" clId="{C47AF026-22D4-4A18-8798-2B2115D792DE}" dt="2023-10-17T13:16:40.889" v="1615" actId="33475"/>
          <ac:spMkLst>
            <pc:docMk/>
            <pc:sldMasterMk cId="792883523" sldId="2147483648"/>
            <ac:spMk id="5" creationId="{B4662C16-742D-21E9-CA50-48E78DD58809}"/>
          </ac:spMkLst>
        </pc:spChg>
      </pc:sldMasterChg>
    </pc:docChg>
  </pc:docChgLst>
  <pc:docChgLst>
    <pc:chgData name="ROBERT Ludovic INNOV/NET" userId="d4e37ed5-b1a2-4614-850e-5d18b625a138" providerId="ADAL" clId="{746B20C8-A752-4797-891A-7D2D976FB160}"/>
    <pc:docChg chg="custSel addSld modSld sldOrd modSection">
      <pc:chgData name="ROBERT Ludovic INNOV/NET" userId="d4e37ed5-b1a2-4614-850e-5d18b625a138" providerId="ADAL" clId="{746B20C8-A752-4797-891A-7D2D976FB160}" dt="2023-10-19T14:54:46.984" v="329" actId="313"/>
      <pc:docMkLst>
        <pc:docMk/>
      </pc:docMkLst>
      <pc:sldChg chg="modSp">
        <pc:chgData name="ROBERT Ludovic INNOV/NET" userId="d4e37ed5-b1a2-4614-850e-5d18b625a138" providerId="ADAL" clId="{746B20C8-A752-4797-891A-7D2D976FB160}" dt="2023-10-19T13:39:03.403" v="142" actId="20578"/>
        <pc:sldMkLst>
          <pc:docMk/>
          <pc:sldMk cId="1676874433" sldId="2061"/>
        </pc:sldMkLst>
        <pc:spChg chg="mod">
          <ac:chgData name="ROBERT Ludovic INNOV/NET" userId="d4e37ed5-b1a2-4614-850e-5d18b625a138" providerId="ADAL" clId="{746B20C8-A752-4797-891A-7D2D976FB160}" dt="2023-10-19T13:39:03.403" v="142" actId="20578"/>
          <ac:spMkLst>
            <pc:docMk/>
            <pc:sldMk cId="1676874433" sldId="2061"/>
            <ac:spMk id="3" creationId="{3FD1C390-1E64-EE28-AA13-E1719F974C6F}"/>
          </ac:spMkLst>
        </pc:spChg>
      </pc:sldChg>
      <pc:sldChg chg="ord">
        <pc:chgData name="ROBERT Ludovic INNOV/NET" userId="d4e37ed5-b1a2-4614-850e-5d18b625a138" providerId="ADAL" clId="{746B20C8-A752-4797-891A-7D2D976FB160}" dt="2023-10-19T13:38:44.071" v="139"/>
        <pc:sldMkLst>
          <pc:docMk/>
          <pc:sldMk cId="3921125899" sldId="2064"/>
        </pc:sldMkLst>
      </pc:sldChg>
      <pc:sldChg chg="modSp mod">
        <pc:chgData name="ROBERT Ludovic INNOV/NET" userId="d4e37ed5-b1a2-4614-850e-5d18b625a138" providerId="ADAL" clId="{746B20C8-A752-4797-891A-7D2D976FB160}" dt="2023-10-19T14:54:46.984" v="329" actId="313"/>
        <pc:sldMkLst>
          <pc:docMk/>
          <pc:sldMk cId="2073341874" sldId="2065"/>
        </pc:sldMkLst>
        <pc:spChg chg="mod">
          <ac:chgData name="ROBERT Ludovic INNOV/NET" userId="d4e37ed5-b1a2-4614-850e-5d18b625a138" providerId="ADAL" clId="{746B20C8-A752-4797-891A-7D2D976FB160}" dt="2023-10-19T14:54:46.984" v="329" actId="313"/>
          <ac:spMkLst>
            <pc:docMk/>
            <pc:sldMk cId="2073341874" sldId="2065"/>
            <ac:spMk id="3" creationId="{3FD1C390-1E64-EE28-AA13-E1719F974C6F}"/>
          </ac:spMkLst>
        </pc:spChg>
      </pc:sldChg>
      <pc:sldChg chg="addSp delSp modSp new mod ord">
        <pc:chgData name="ROBERT Ludovic INNOV/NET" userId="d4e37ed5-b1a2-4614-850e-5d18b625a138" providerId="ADAL" clId="{746B20C8-A752-4797-891A-7D2D976FB160}" dt="2023-10-19T13:38:52.994" v="141"/>
        <pc:sldMkLst>
          <pc:docMk/>
          <pc:sldMk cId="1091853058" sldId="2068"/>
        </pc:sldMkLst>
        <pc:spChg chg="mod">
          <ac:chgData name="ROBERT Ludovic INNOV/NET" userId="d4e37ed5-b1a2-4614-850e-5d18b625a138" providerId="ADAL" clId="{746B20C8-A752-4797-891A-7D2D976FB160}" dt="2023-10-19T13:37:35.237" v="109" actId="20577"/>
          <ac:spMkLst>
            <pc:docMk/>
            <pc:sldMk cId="1091853058" sldId="2068"/>
            <ac:spMk id="2" creationId="{EBB1F4C0-9709-4303-C04C-8B6A695C11D3}"/>
          </ac:spMkLst>
        </pc:spChg>
        <pc:spChg chg="del">
          <ac:chgData name="ROBERT Ludovic INNOV/NET" userId="d4e37ed5-b1a2-4614-850e-5d18b625a138" providerId="ADAL" clId="{746B20C8-A752-4797-891A-7D2D976FB160}" dt="2023-10-19T13:28:48.185" v="28" actId="478"/>
          <ac:spMkLst>
            <pc:docMk/>
            <pc:sldMk cId="1091853058" sldId="2068"/>
            <ac:spMk id="3" creationId="{7C9D33E9-24E2-F38C-5C8B-E2E3EA179787}"/>
          </ac:spMkLst>
        </pc:spChg>
        <pc:spChg chg="add mod">
          <ac:chgData name="ROBERT Ludovic INNOV/NET" userId="d4e37ed5-b1a2-4614-850e-5d18b625a138" providerId="ADAL" clId="{746B20C8-A752-4797-891A-7D2D976FB160}" dt="2023-10-19T13:28:50.400" v="29" actId="1076"/>
          <ac:spMkLst>
            <pc:docMk/>
            <pc:sldMk cId="1091853058" sldId="2068"/>
            <ac:spMk id="4" creationId="{F9EB3C6A-EDE9-E369-7227-EAC68C50BE59}"/>
          </ac:spMkLst>
        </pc:spChg>
        <pc:spChg chg="add mod">
          <ac:chgData name="ROBERT Ludovic INNOV/NET" userId="d4e37ed5-b1a2-4614-850e-5d18b625a138" providerId="ADAL" clId="{746B20C8-A752-4797-891A-7D2D976FB160}" dt="2023-10-19T13:37:42.679" v="110" actId="207"/>
          <ac:spMkLst>
            <pc:docMk/>
            <pc:sldMk cId="1091853058" sldId="2068"/>
            <ac:spMk id="5" creationId="{9BD6B386-5420-C0C2-7269-3D308BE64E4C}"/>
          </ac:spMkLst>
        </pc:spChg>
        <pc:spChg chg="add mod">
          <ac:chgData name="ROBERT Ludovic INNOV/NET" userId="d4e37ed5-b1a2-4614-850e-5d18b625a138" providerId="ADAL" clId="{746B20C8-A752-4797-891A-7D2D976FB160}" dt="2023-10-19T13:37:42.679" v="110" actId="207"/>
          <ac:spMkLst>
            <pc:docMk/>
            <pc:sldMk cId="1091853058" sldId="2068"/>
            <ac:spMk id="6" creationId="{9DF56625-E626-D75A-73C3-676317800656}"/>
          </ac:spMkLst>
        </pc:spChg>
        <pc:spChg chg="add mod">
          <ac:chgData name="ROBERT Ludovic INNOV/NET" userId="d4e37ed5-b1a2-4614-850e-5d18b625a138" providerId="ADAL" clId="{746B20C8-A752-4797-891A-7D2D976FB160}" dt="2023-10-19T13:29:45.025" v="79" actId="20577"/>
          <ac:spMkLst>
            <pc:docMk/>
            <pc:sldMk cId="1091853058" sldId="2068"/>
            <ac:spMk id="7" creationId="{0D2B0AFC-E3F7-7CC3-D5DE-31E3C24B28D6}"/>
          </ac:spMkLst>
        </pc:spChg>
        <pc:spChg chg="add mod">
          <ac:chgData name="ROBERT Ludovic INNOV/NET" userId="d4e37ed5-b1a2-4614-850e-5d18b625a138" providerId="ADAL" clId="{746B20C8-A752-4797-891A-7D2D976FB160}" dt="2023-10-19T13:30:41.343" v="92" actId="20577"/>
          <ac:spMkLst>
            <pc:docMk/>
            <pc:sldMk cId="1091853058" sldId="2068"/>
            <ac:spMk id="10" creationId="{77484D37-6DAB-0483-506A-7CE5C64D3C0C}"/>
          </ac:spMkLst>
        </pc:spChg>
        <pc:spChg chg="add mod">
          <ac:chgData name="ROBERT Ludovic INNOV/NET" userId="d4e37ed5-b1a2-4614-850e-5d18b625a138" providerId="ADAL" clId="{746B20C8-A752-4797-891A-7D2D976FB160}" dt="2023-10-19T13:38:08.146" v="135" actId="1076"/>
          <ac:spMkLst>
            <pc:docMk/>
            <pc:sldMk cId="1091853058" sldId="2068"/>
            <ac:spMk id="13" creationId="{84F38307-7906-225C-41F4-731F681E55FF}"/>
          </ac:spMkLst>
        </pc:spChg>
        <pc:picChg chg="add mod">
          <ac:chgData name="ROBERT Ludovic INNOV/NET" userId="d4e37ed5-b1a2-4614-850e-5d18b625a138" providerId="ADAL" clId="{746B20C8-A752-4797-891A-7D2D976FB160}" dt="2023-10-19T13:30:25.208" v="81" actId="1076"/>
          <ac:picMkLst>
            <pc:docMk/>
            <pc:sldMk cId="1091853058" sldId="2068"/>
            <ac:picMk id="9" creationId="{0EA824EE-57C9-10DA-5482-308011F0AFEF}"/>
          </ac:picMkLst>
        </pc:picChg>
        <pc:picChg chg="add mod">
          <ac:chgData name="ROBERT Ludovic INNOV/NET" userId="d4e37ed5-b1a2-4614-850e-5d18b625a138" providerId="ADAL" clId="{746B20C8-A752-4797-891A-7D2D976FB160}" dt="2023-10-19T13:32:00.131" v="94" actId="1076"/>
          <ac:picMkLst>
            <pc:docMk/>
            <pc:sldMk cId="1091853058" sldId="2068"/>
            <ac:picMk id="12" creationId="{B07F90C8-EAF3-7C4D-1604-8CC5D757C0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r">
              <a:defRPr sz="1400"/>
            </a:lvl1pPr>
          </a:lstStyle>
          <a:p>
            <a:fld id="{9847C1C0-7CF7-4E43-8415-72BC7E37BCB3}" type="datetimeFigureOut">
              <a:rPr lang="de-DE" smtClean="0"/>
              <a:pPr/>
              <a:t>19.10.2023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54025" y="925513"/>
            <a:ext cx="822325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551" tIns="53775" rIns="107551" bIns="5377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5863591"/>
            <a:ext cx="5852160" cy="5554980"/>
          </a:xfrm>
          <a:prstGeom prst="rect">
            <a:avLst/>
          </a:prstGeom>
        </p:spPr>
        <p:txBody>
          <a:bodyPr vert="horz" lIns="107551" tIns="53775" rIns="107551" bIns="5377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r">
              <a:defRPr sz="1400"/>
            </a:lvl1pPr>
          </a:lstStyle>
          <a:p>
            <a:fld id="{DD817DD0-38E7-46ED-A2FE-994A5C249761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0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2834820"/>
            <a:ext cx="8886496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/>
              <a:t>Montserrat Light</a:t>
            </a:r>
            <a:br>
              <a:rPr lang="de-DE" dirty="0"/>
            </a:br>
            <a:r>
              <a:rPr lang="de-DE" dirty="0"/>
              <a:t>Maximum 3 </a:t>
            </a:r>
            <a:r>
              <a:rPr lang="de-DE" dirty="0" err="1"/>
              <a:t>lines</a:t>
            </a:r>
            <a:br>
              <a:rPr lang="de-DE" dirty="0"/>
            </a:br>
            <a:r>
              <a:rPr lang="de-DE" dirty="0"/>
              <a:t>44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24304" y="5484422"/>
            <a:ext cx="8886496" cy="29944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  <a:lvl5pPr>
              <a:defRPr/>
            </a:lvl5pPr>
          </a:lstStyle>
          <a:p>
            <a:pPr lvl="0"/>
            <a:r>
              <a:rPr lang="de-DE" dirty="0" err="1"/>
              <a:t>Subheading</a:t>
            </a:r>
            <a:r>
              <a:rPr lang="de-DE" dirty="0"/>
              <a:t> Montserrat Light, 20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C6ABFF-D74E-F3D6-83ED-D8DD4422CB8E}"/>
              </a:ext>
            </a:extLst>
          </p:cNvPr>
          <p:cNvSpPr/>
          <p:nvPr userDrawn="1"/>
        </p:nvSpPr>
        <p:spPr>
          <a:xfrm>
            <a:off x="0" y="0"/>
            <a:ext cx="11522075" cy="14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9520B-6B70-4571-3ABC-0CFCA3485B8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739523"/>
            <a:ext cx="11522075" cy="1467434"/>
          </a:xfrm>
          <a:prstGeom prst="rect">
            <a:avLst/>
          </a:prstGeom>
        </p:spPr>
      </p:pic>
      <p:pic>
        <p:nvPicPr>
          <p:cNvPr id="3" name="Grafik 21">
            <a:extLst>
              <a:ext uri="{FF2B5EF4-FFF2-40B4-BE49-F238E27FC236}">
                <a16:creationId xmlns:a16="http://schemas.microsoft.com/office/drawing/2014/main" id="{D4C43E31-A1C6-FAA1-FEDD-3AF502BC930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8000" y="409180"/>
            <a:ext cx="5105651" cy="9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1175971"/>
            <a:ext cx="8937296" cy="410722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 err="1"/>
              <a:t>Section</a:t>
            </a:r>
            <a:r>
              <a:rPr lang="de-DE" dirty="0"/>
              <a:t> Title</a:t>
            </a:r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5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9747221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95EB076-E1BD-4EDF-8A49-0FFA62C17B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6754" y="470208"/>
            <a:ext cx="3482228" cy="67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F8087-362F-E242-4E14-7355C0A9199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7921869" cy="168946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D7A036-0797-32AA-A50D-1BD3998F9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Slide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47CA737-AEFE-339E-5D5C-2C76D186E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124383"/>
          </a:xfrm>
        </p:spPr>
        <p:txBody>
          <a:bodyPr/>
          <a:lstStyle>
            <a:lvl1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1pPr>
            <a:lvl2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2pPr>
            <a:lvl3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3pPr>
            <a:lvl4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4pPr>
            <a:lvl5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9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9954010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4373" y="1509913"/>
            <a:ext cx="10789702" cy="4325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  <a:p>
            <a:pPr lvl="8"/>
            <a:r>
              <a:rPr lang="de-DE" dirty="0" err="1"/>
              <a:t>Ninth</a:t>
            </a:r>
            <a:r>
              <a:rPr lang="de-DE" dirty="0"/>
              <a:t> Level</a:t>
            </a:r>
          </a:p>
        </p:txBody>
      </p:sp>
      <p:sp>
        <p:nvSpPr>
          <p:cNvPr id="77" name="Textfeld 76"/>
          <p:cNvSpPr txBox="1"/>
          <p:nvPr userDrawn="1"/>
        </p:nvSpPr>
        <p:spPr>
          <a:xfrm>
            <a:off x="10412349" y="6149685"/>
            <a:ext cx="820800" cy="1764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FAAB48A4-D341-4AE9-8566-EA7878570C6A}" type="slidenum">
              <a:rPr lang="de-DE" sz="900" b="1" i="0" smtClean="0">
                <a:solidFill>
                  <a:srgbClr val="3A9BF3"/>
                </a:solidFill>
                <a:latin typeface="Montserrat" pitchFamily="2" charset="77"/>
                <a:ea typeface="Typold Book" panose="020B0004030204060B03" pitchFamily="34" charset="0"/>
              </a:rPr>
              <a:pPr algn="r"/>
              <a:t>‹N°›</a:t>
            </a:fld>
            <a:endParaRPr lang="en-US" sz="900" b="1" i="0" dirty="0">
              <a:solidFill>
                <a:srgbClr val="3A9BF3"/>
              </a:solidFill>
              <a:latin typeface="Montserrat" pitchFamily="2" charset="77"/>
              <a:ea typeface="Typold Book" panose="020B0004030204060B03" pitchFamily="34" charset="0"/>
            </a:endParaRPr>
          </a:p>
        </p:txBody>
      </p:sp>
      <p:grpSp>
        <p:nvGrpSpPr>
          <p:cNvPr id="138" name="Gruppieren 137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39" name="Gruppieren 138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66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pieren 139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59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pieren 140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1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pieren 141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43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telplatzhalter 1">
            <a:extLst>
              <a:ext uri="{FF2B5EF4-FFF2-40B4-BE49-F238E27FC236}">
                <a16:creationId xmlns:a16="http://schemas.microsoft.com/office/drawing/2014/main" id="{2CE2C321-820B-44F0-91B6-851AE3C277D4}"/>
              </a:ext>
            </a:extLst>
          </p:cNvPr>
          <p:cNvSpPr txBox="1">
            <a:spLocks/>
          </p:cNvSpPr>
          <p:nvPr userDrawn="1"/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004750"/>
                </a:solidFill>
                <a:latin typeface="FlexoSoft" panose="02000000000000000000" pitchFamily="2" charset="0"/>
                <a:ea typeface="Typold Book" panose="020B0004030204060B03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7928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8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750"/>
          </a:solidFill>
          <a:latin typeface="FlexoSoft" panose="02000000000000000000" pitchFamily="2" charset="0"/>
          <a:ea typeface="Typold Book" panose="020B0004030204060B03" pitchFamily="34" charset="0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lnSpc>
          <a:spcPct val="104000"/>
        </a:lnSpc>
        <a:spcBef>
          <a:spcPts val="1200"/>
        </a:spcBef>
        <a:buFont typeface="Arial" panose="020B0604020202020204" pitchFamily="34" charset="0"/>
        <a:buNone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80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360000" indent="-180000" algn="l" defTabSz="439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616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756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 baseline="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93186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0906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2811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1474788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hyperlink" Target="https://github.com/camaraproject/Commonalities/issues/67" TargetMode="Externa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hyperlink" Target="https://github.com/camaraproject/Commonalities/blob/main/documentation/Camara_Versioning_Guidelines.md" TargetMode="External"/><Relationship Id="rId5" Type="http://schemas.openxmlformats.org/officeDocument/2006/relationships/hyperlink" Target="https://github.com/camaraproject/Commonalities/issues/60" TargetMode="Externa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hyperlink" Target="https://github.com/camaraproject/Commonalities/issues/36" TargetMode="Externa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hyperlink" Target="https://github.com/camaraproject/Commonalities/issues/66" TargetMode="Externa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hyperlink" Target="https://github.com/camaraproject/Commonalities/issues/12" TargetMode="Externa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hyperlink" Target="https://github.com/camaraproject/Commonalities/issues/63#issuecomment-1729293667" TargetMode="Externa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hyperlink" Target="https://github.com/camaraproject/Governance/issues/95" TargetMode="Externa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F2941-E7D2-648A-6F21-36480C010A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Release Management</a:t>
            </a:r>
          </a:p>
          <a:p>
            <a:r>
              <a:rPr lang="en-US" dirty="0"/>
              <a:t>TSC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3F421F-2D14-EE89-73EB-206BF78C4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4304" y="5484422"/>
            <a:ext cx="8886496" cy="303416"/>
          </a:xfrm>
        </p:spPr>
        <p:txBody>
          <a:bodyPr/>
          <a:lstStyle/>
          <a:p>
            <a:r>
              <a:rPr lang="de-DE" dirty="0" err="1"/>
              <a:t>October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75317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8D9F914-18E6-0BD9-797F-82036E2B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35" y="2661824"/>
            <a:ext cx="6032004" cy="11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4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4EE375C-F701-800D-8FE8-6EE07A7481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9157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4EE375C-F701-800D-8FE8-6EE07A748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742CC3-DD2D-6F61-D9C9-8DFCE6AD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Release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1C390-1E64-EE28-AA13-E1719F974C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>
                <a:latin typeface="Montserrat Light" panose="00000400000000000000" pitchFamily="2" charset="0"/>
              </a:rPr>
              <a:t>As listed in </a:t>
            </a:r>
            <a:r>
              <a:rPr lang="en-US" sz="2400" dirty="0">
                <a:latin typeface="Montserrat Light" panose="00000400000000000000" pitchFamily="2" charset="0"/>
                <a:hlinkClick r:id="rId5"/>
              </a:rPr>
              <a:t>Consolidation Issue for open points release management · Issue #67 · camaraproject/Commonalities (github.com)</a:t>
            </a:r>
            <a:r>
              <a:rPr lang="en-US" sz="2400" dirty="0">
                <a:latin typeface="Montserrat Light" panose="00000400000000000000" pitchFamily="2" charset="0"/>
              </a:rPr>
              <a:t> several issues are pending on release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2" charset="0"/>
              </a:rPr>
              <a:t>CAMARA API family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2" charset="0"/>
              </a:rPr>
              <a:t>CAMARA API versioning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2" charset="0"/>
              </a:rPr>
              <a:t>CAMARA release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2" charset="0"/>
              </a:rPr>
              <a:t>Readiness Check List adjustment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panose="00000400000000000000" pitchFamily="2" charset="0"/>
              </a:rPr>
              <a:t>Management of CAMARA conformance</a:t>
            </a:r>
          </a:p>
          <a:p>
            <a:endParaRPr lang="de-DE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1F4C0-9709-4303-C04C-8B6A695C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Today</a:t>
            </a:r>
            <a:r>
              <a:rPr lang="fr-FR" dirty="0"/>
              <a:t> Situation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EB3C6A-EDE9-E369-7227-EAC68C50BE59}"/>
              </a:ext>
            </a:extLst>
          </p:cNvPr>
          <p:cNvSpPr/>
          <p:nvPr/>
        </p:nvSpPr>
        <p:spPr>
          <a:xfrm>
            <a:off x="1343025" y="2419853"/>
            <a:ext cx="2914650" cy="784516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CAMARA Release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6B386-5420-C0C2-7269-3D308BE64E4C}"/>
              </a:ext>
            </a:extLst>
          </p:cNvPr>
          <p:cNvSpPr/>
          <p:nvPr/>
        </p:nvSpPr>
        <p:spPr>
          <a:xfrm>
            <a:off x="3286125" y="3642038"/>
            <a:ext cx="2914650" cy="784516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Family Release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V </a:t>
            </a:r>
            <a:r>
              <a:rPr lang="fr-FR" dirty="0" err="1">
                <a:solidFill>
                  <a:schemeClr val="tx1"/>
                </a:solidFill>
              </a:rPr>
              <a:t>x.y.z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56625-E626-D75A-73C3-676317800656}"/>
              </a:ext>
            </a:extLst>
          </p:cNvPr>
          <p:cNvSpPr/>
          <p:nvPr/>
        </p:nvSpPr>
        <p:spPr>
          <a:xfrm>
            <a:off x="4648200" y="4864223"/>
            <a:ext cx="2914650" cy="784516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V </a:t>
            </a:r>
            <a:r>
              <a:rPr lang="fr-FR" dirty="0" err="1">
                <a:solidFill>
                  <a:schemeClr val="tx1"/>
                </a:solidFill>
              </a:rPr>
              <a:t>x.y.z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2B0AFC-E3F7-7CC3-D5DE-31E3C24B28D6}"/>
              </a:ext>
            </a:extLst>
          </p:cNvPr>
          <p:cNvSpPr txBox="1"/>
          <p:nvPr/>
        </p:nvSpPr>
        <p:spPr>
          <a:xfrm>
            <a:off x="6886575" y="38481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 </a:t>
            </a:r>
            <a:r>
              <a:rPr lang="fr-FR" dirty="0" err="1"/>
              <a:t>GITHub</a:t>
            </a:r>
            <a:r>
              <a:rPr lang="fr-FR" dirty="0"/>
              <a:t> repository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EA824EE-57C9-10DA-5482-308011F0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762" y="3389828"/>
            <a:ext cx="1790700" cy="12858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7484D37-6DAB-0483-506A-7CE5C64D3C0C}"/>
              </a:ext>
            </a:extLst>
          </p:cNvPr>
          <p:cNvSpPr txBox="1"/>
          <p:nvPr/>
        </p:nvSpPr>
        <p:spPr>
          <a:xfrm>
            <a:off x="7667625" y="498542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 in </a:t>
            </a:r>
            <a:r>
              <a:rPr lang="fr-FR" dirty="0" err="1"/>
              <a:t>yaml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7F90C8-EAF3-7C4D-1604-8CC5D757C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76" y="4985427"/>
            <a:ext cx="2676525" cy="8763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4F38307-7906-225C-41F4-731F681E55FF}"/>
              </a:ext>
            </a:extLst>
          </p:cNvPr>
          <p:cNvSpPr txBox="1"/>
          <p:nvPr/>
        </p:nvSpPr>
        <p:spPr>
          <a:xfrm>
            <a:off x="416429" y="5840953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target</a:t>
            </a:r>
            <a:r>
              <a:rPr lang="fr-F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9185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4EE375C-F701-800D-8FE8-6EE07A7481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4EE375C-F701-800D-8FE8-6EE07A748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742CC3-DD2D-6F61-D9C9-8DFCE6AD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CAMARA </a:t>
            </a:r>
            <a:r>
              <a:rPr lang="en-US" sz="2800" dirty="0"/>
              <a:t>API family release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1C390-1E64-EE28-AA13-E1719F974C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000" b="1" dirty="0"/>
              <a:t>Problem statement:  </a:t>
            </a:r>
            <a:r>
              <a:rPr lang="en-GB" sz="2000" dirty="0"/>
              <a:t>how to manage release management at the </a:t>
            </a:r>
            <a:r>
              <a:rPr lang="en-GB" sz="2000" b="1" dirty="0"/>
              <a:t>family level</a:t>
            </a:r>
            <a:r>
              <a:rPr lang="en-GB" sz="2000" dirty="0"/>
              <a:t>. (source </a:t>
            </a:r>
            <a:r>
              <a:rPr lang="en-US" sz="2000" dirty="0">
                <a:hlinkClick r:id="rId5"/>
              </a:rPr>
              <a:t>How to manage version for an API family release · Issue #60 · camaraproject/Commonalities (github.com)</a:t>
            </a:r>
            <a:r>
              <a:rPr lang="en-US" sz="2000" dirty="0"/>
              <a:t>)</a:t>
            </a:r>
          </a:p>
          <a:p>
            <a:endParaRPr lang="en-GB" sz="1400" dirty="0"/>
          </a:p>
          <a:p>
            <a:pPr>
              <a:spcBef>
                <a:spcPts val="0"/>
              </a:spcBef>
            </a:pPr>
            <a:r>
              <a:rPr lang="en-GB" sz="2000" b="1" dirty="0"/>
              <a:t>Current Situation</a:t>
            </a:r>
            <a:r>
              <a:rPr lang="en-GB" sz="2000" dirty="0"/>
              <a:t>: In edge Cloud API Family there is a release tag </a:t>
            </a:r>
            <a:r>
              <a:rPr lang="en-US" sz="2000" dirty="0"/>
              <a:t>"Family Name - </a:t>
            </a:r>
            <a:r>
              <a:rPr lang="en-US" sz="2000" dirty="0" err="1"/>
              <a:t>vx.y.z</a:t>
            </a:r>
            <a:r>
              <a:rPr lang="en-US" sz="2000" dirty="0"/>
              <a:t>“ (aligned with </a:t>
            </a:r>
            <a:r>
              <a:rPr lang="fr-FR" sz="2000" dirty="0">
                <a:hlinkClick r:id="rId6"/>
              </a:rPr>
              <a:t>Commonalities/documentation/Camara_Versioning_Guidelines.md at main · camaraproject/</a:t>
            </a:r>
            <a:r>
              <a:rPr lang="fr-FR" sz="2000" dirty="0" err="1">
                <a:hlinkClick r:id="rId6"/>
              </a:rPr>
              <a:t>Commonalities</a:t>
            </a:r>
            <a:r>
              <a:rPr lang="fr-FR" sz="2000" dirty="0">
                <a:hlinkClick r:id="rId6"/>
              </a:rPr>
              <a:t> (github.com)</a:t>
            </a:r>
            <a:endParaRPr lang="fr-FR" sz="2000" dirty="0"/>
          </a:p>
          <a:p>
            <a:endParaRPr lang="en-US" sz="1050" dirty="0"/>
          </a:p>
          <a:p>
            <a:r>
              <a:rPr lang="en-US" sz="2000" b="1" dirty="0"/>
              <a:t>Points to discuss: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Are we happy with this template?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or do we want to move to a friendlier API family release name as year-month?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69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4EE375C-F701-800D-8FE8-6EE07A7481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4EE375C-F701-800D-8FE8-6EE07A748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742CC3-DD2D-6F61-D9C9-8DFCE6AD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CAMARA API Versioning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1C390-1E64-EE28-AA13-E1719F974C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594592"/>
          </a:xfrm>
        </p:spPr>
        <p:txBody>
          <a:bodyPr/>
          <a:lstStyle/>
          <a:p>
            <a:r>
              <a:rPr lang="en-US" sz="2000" b="1" dirty="0"/>
              <a:t>Problem statement: </a:t>
            </a:r>
            <a:r>
              <a:rPr lang="en-US" sz="2000" dirty="0"/>
              <a:t>Consider including Alpha and Beta labels to API versions - source (</a:t>
            </a:r>
            <a:r>
              <a:rPr lang="en-US" sz="1600" dirty="0">
                <a:hlinkClick r:id="rId5"/>
              </a:rPr>
              <a:t>Consider including Alpha and Beta labels to API versions · Issue #36 · camaraproject/Commonalities (github.com)</a:t>
            </a:r>
            <a:r>
              <a:rPr lang="en-US" sz="1400" dirty="0"/>
              <a:t>)</a:t>
            </a:r>
          </a:p>
          <a:p>
            <a:pPr algn="l"/>
            <a:r>
              <a:rPr lang="en-US" sz="2000" b="1" dirty="0"/>
              <a:t>Proposal</a:t>
            </a:r>
            <a:r>
              <a:rPr lang="en-US" sz="2000" dirty="0"/>
              <a:t>: (</a:t>
            </a:r>
            <a:r>
              <a:rPr lang="en-US" sz="1600" dirty="0"/>
              <a:t>Randy </a:t>
            </a:r>
            <a:r>
              <a:rPr lang="en-US" sz="1600" dirty="0" err="1"/>
              <a:t>Levensalor</a:t>
            </a:r>
            <a:r>
              <a:rPr lang="en-US" sz="2000" dirty="0"/>
              <a:t>) Add an Alpha or Beta prefix to pre-released APIs and then increment the release version when backwards compatibility is broken. This could follow a similar api versioning rules to Kubernetes.</a:t>
            </a:r>
          </a:p>
          <a:p>
            <a:pPr algn="l"/>
            <a:r>
              <a:rPr lang="en-US" sz="2000" b="1" dirty="0"/>
              <a:t>Point to discuss</a:t>
            </a:r>
            <a:r>
              <a:rPr lang="en-US" sz="2000" dirty="0"/>
              <a:t>: See Eric Murray proposal/rationale and agreed on a pattern: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Add alpha &amp; beta in the basepath (not aligned with current code)</a:t>
            </a:r>
          </a:p>
          <a:p>
            <a:pPr algn="l"/>
            <a:r>
              <a:rPr lang="en-US" sz="2000" dirty="0"/>
              <a:t>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Keep semantic versioning for pre-releases, perhaps formalizing alpha / beta / </a:t>
            </a:r>
            <a:r>
              <a:rPr lang="en-US" sz="2000" dirty="0" err="1"/>
              <a:t>rc</a:t>
            </a:r>
            <a:r>
              <a:rPr lang="en-US" sz="2000" dirty="0"/>
              <a:t> extensions if agreed to be useful (e.g. v0.9.0-rc)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12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4EE375C-F701-800D-8FE8-6EE07A7481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4EE375C-F701-800D-8FE8-6EE07A748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742CC3-DD2D-6F61-D9C9-8DFCE6AD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CAMARA release 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1C390-1E64-EE28-AA13-E1719F974C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314511"/>
          </a:xfrm>
        </p:spPr>
        <p:txBody>
          <a:bodyPr/>
          <a:lstStyle/>
          <a:p>
            <a:r>
              <a:rPr lang="en-US" sz="2000" b="1" dirty="0"/>
              <a:t>Problem statement: </a:t>
            </a:r>
            <a:r>
              <a:rPr lang="en-US" sz="2000" dirty="0"/>
              <a:t>Clarify the Camara Versioning Guidelines document about role of Main branch and Releases branches. (source: </a:t>
            </a:r>
            <a:r>
              <a:rPr lang="en-US" sz="2000" dirty="0">
                <a:hlinkClick r:id="rId5"/>
              </a:rPr>
              <a:t>Development and Release Branches · Issue #66 · camaraproject/Commonalities (github.com)</a:t>
            </a:r>
            <a:r>
              <a:rPr lang="en-US" sz="2000" dirty="0"/>
              <a:t>) – Raised by </a:t>
            </a:r>
            <a:r>
              <a:rPr lang="en-US" sz="2000" b="1" dirty="0"/>
              <a:t>Fabrizio </a:t>
            </a:r>
            <a:r>
              <a:rPr lang="en-US" sz="2000" b="1" dirty="0" err="1"/>
              <a:t>Moggio</a:t>
            </a:r>
            <a:endParaRPr lang="en-US" sz="2000" b="1" dirty="0"/>
          </a:p>
          <a:p>
            <a:endParaRPr lang="en-US" sz="1000" b="1" dirty="0"/>
          </a:p>
          <a:p>
            <a:r>
              <a:rPr lang="en-US" sz="2000" b="1" dirty="0"/>
              <a:t>Point to discuss</a:t>
            </a:r>
            <a:r>
              <a:rPr lang="en-US" sz="2000" dirty="0"/>
              <a:t>: Validate the pattern – as of now: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Montserrat Light" panose="00000400000000000000" pitchFamily="2" charset="0"/>
              </a:rPr>
              <a:t>the </a:t>
            </a:r>
            <a:r>
              <a:rPr lang="en-US" sz="1600" b="1" i="0" dirty="0">
                <a:solidFill>
                  <a:srgbClr val="1F2328"/>
                </a:solidFill>
                <a:effectLst/>
                <a:latin typeface="Montserrat Light" panose="00000400000000000000" pitchFamily="2" charset="0"/>
              </a:rPr>
              <a:t>Main Branch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Montserrat Light" panose="00000400000000000000" pitchFamily="2" charset="0"/>
              </a:rPr>
              <a:t> is where the External Developer can find the work in progress. It is meant </a:t>
            </a:r>
            <a:r>
              <a:rPr lang="en-US" sz="1600" b="1" i="0" dirty="0">
                <a:solidFill>
                  <a:srgbClr val="1F2328"/>
                </a:solidFill>
                <a:effectLst/>
                <a:latin typeface="Montserrat Light" panose="00000400000000000000" pitchFamily="2" charset="0"/>
              </a:rPr>
              <a:t>for development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Montserrat Light" panose="00000400000000000000" pitchFamily="2" charset="0"/>
              </a:rPr>
              <a:t>. When the work is consolidated a Release Tag is created and a Release Branch is created. Considering an API Family with more APIs inside, a Release Tag and a new Release Branch is done when all the APIs are completed.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Montserrat Light" panose="00000400000000000000" pitchFamily="2" charset="0"/>
              </a:rPr>
              <a:t>the </a:t>
            </a:r>
            <a:r>
              <a:rPr lang="en-US" sz="1600" b="1" i="0" dirty="0">
                <a:solidFill>
                  <a:srgbClr val="1F2328"/>
                </a:solidFill>
                <a:effectLst/>
                <a:latin typeface="Montserrat Light" panose="00000400000000000000" pitchFamily="2" charset="0"/>
              </a:rPr>
              <a:t>Release Branches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Montserrat Light" panose="00000400000000000000" pitchFamily="2" charset="0"/>
              </a:rPr>
              <a:t> is where the External Developer can find a stable version.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spcBef>
                <a:spcPts val="0"/>
              </a:spcBef>
            </a:pPr>
            <a:r>
              <a:rPr lang="en-US" sz="2000" dirty="0"/>
              <a:t>Fabrizio highlighted 2 points: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  <a:latin typeface="Montserrat Light" panose="00000400000000000000" pitchFamily="2" charset="0"/>
              </a:rPr>
              <a:t>how to work on two versions in parallel? Use of 2 subfolders?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  <a:latin typeface="Montserrat Light" panose="00000400000000000000" pitchFamily="2" charset="0"/>
              </a:rPr>
              <a:t>why we need the branches for releases if we already have Release Tags in the Main branch?</a:t>
            </a:r>
          </a:p>
        </p:txBody>
      </p:sp>
    </p:spTree>
    <p:extLst>
      <p:ext uri="{BB962C8B-B14F-4D97-AF65-F5344CB8AC3E}">
        <p14:creationId xmlns:p14="http://schemas.microsoft.com/office/powerpoint/2010/main" val="300051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4EE375C-F701-800D-8FE8-6EE07A7481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4EE375C-F701-800D-8FE8-6EE07A748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742CC3-DD2D-6F61-D9C9-8DFCE6AD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</a:rPr>
              <a:t>Readiness Check List adjustment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1C390-1E64-EE28-AA13-E1719F974C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314511"/>
          </a:xfrm>
        </p:spPr>
        <p:txBody>
          <a:bodyPr/>
          <a:lstStyle/>
          <a:p>
            <a:r>
              <a:rPr lang="en-US" sz="2000" b="1" dirty="0"/>
              <a:t>Problem statement</a:t>
            </a:r>
            <a:r>
              <a:rPr lang="en-US" sz="2000" dirty="0"/>
              <a:t>: Step 6 completion of the Readiness Check list when only one operator implemented the API; source: </a:t>
            </a:r>
            <a:r>
              <a:rPr lang="en-US" sz="2000" dirty="0">
                <a:hlinkClick r:id="rId5"/>
              </a:rPr>
              <a:t>Readiness Checklist step 6 update proposal · Issue #12 · camaraproject/Commonalities (github.com)</a:t>
            </a:r>
            <a:endParaRPr lang="en-US" sz="2000" dirty="0"/>
          </a:p>
          <a:p>
            <a:r>
              <a:rPr lang="en-US" sz="2000" b="1" dirty="0"/>
              <a:t>Current situation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Point 6 enforced: </a:t>
            </a:r>
            <a:r>
              <a:rPr lang="en-US" sz="2000" b="1" dirty="0">
                <a:solidFill>
                  <a:srgbClr val="1F2328"/>
                </a:solidFill>
                <a:latin typeface="Montserrat Light" panose="00000400000000000000" pitchFamily="2" charset="0"/>
              </a:rPr>
              <a:t>Tested by at least 2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328"/>
                </a:solidFill>
                <a:latin typeface="Montserrat Light" panose="00000400000000000000" pitchFamily="2" charset="0"/>
              </a:rPr>
              <a:t>(to be confirmed) In the WoW with GSMA, GSMA required 2 operators</a:t>
            </a:r>
            <a:endParaRPr lang="en-US" sz="2000" dirty="0"/>
          </a:p>
          <a:p>
            <a:r>
              <a:rPr lang="en-US" sz="2000" b="1" dirty="0"/>
              <a:t>Point to discuss: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328"/>
                </a:solidFill>
                <a:latin typeface="Montserrat Light" panose="00000400000000000000" pitchFamily="2" charset="0"/>
              </a:rPr>
              <a:t>A</a:t>
            </a:r>
            <a:r>
              <a:rPr lang="en-US" sz="2000" i="0" dirty="0">
                <a:solidFill>
                  <a:srgbClr val="1F2328"/>
                </a:solidFill>
                <a:effectLst/>
                <a:latin typeface="Montserrat Light" panose="00000400000000000000" pitchFamily="2" charset="0"/>
              </a:rPr>
              <a:t>dd to step six a note regarding the Beta version: if an API has completed all the required steps from the checklist but it is just implemented by one Operator, it can be anyway published on the market as Beta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Montserrat Light" panose="00000400000000000000" pitchFamily="2" charset="0"/>
            </a:endParaRPr>
          </a:p>
          <a:p>
            <a:endParaRPr lang="en-US" sz="2000" dirty="0"/>
          </a:p>
          <a:p>
            <a:endParaRPr lang="en-US" sz="1600" dirty="0">
              <a:solidFill>
                <a:srgbClr val="1F2328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2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4EE375C-F701-800D-8FE8-6EE07A7481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4EE375C-F701-800D-8FE8-6EE07A748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742CC3-DD2D-6F61-D9C9-8DFCE6AD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CAMARA API Conformance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1C390-1E64-EE28-AA13-E1719F974C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594592"/>
          </a:xfrm>
        </p:spPr>
        <p:txBody>
          <a:bodyPr/>
          <a:lstStyle/>
          <a:p>
            <a:pPr algn="l"/>
            <a:r>
              <a:rPr lang="en-US" sz="2000" b="1" dirty="0"/>
              <a:t>Problem statement: </a:t>
            </a:r>
            <a:r>
              <a:rPr lang="en-US" sz="2000" dirty="0"/>
              <a:t>How we make sure that an implementation “assuming” to provide CAMARA API is really providing a “compliant’” CAMARA API – source: </a:t>
            </a:r>
            <a:r>
              <a:rPr lang="en-US" sz="1800" dirty="0">
                <a:hlinkClick r:id="rId5"/>
              </a:rPr>
              <a:t>Define mandatory end points URL in each project · Issue #63 · camaraproject/Commonalities (github.com)</a:t>
            </a:r>
            <a:endParaRPr lang="en-US" sz="1600" dirty="0"/>
          </a:p>
          <a:p>
            <a:pPr algn="l"/>
            <a:endParaRPr lang="en-US" sz="200" b="1" dirty="0"/>
          </a:p>
          <a:p>
            <a:pPr algn="l"/>
            <a:r>
              <a:rPr lang="en-US" sz="2000" b="1" dirty="0"/>
              <a:t>Points to discuss</a:t>
            </a:r>
            <a:r>
              <a:rPr lang="en-US" sz="2000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Get agreement on a “conformance profile” requirement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“conformance profile” allows to provide mandatory</a:t>
            </a:r>
          </a:p>
          <a:p>
            <a:pPr marL="904500" lvl="3" indent="-342900"/>
            <a:r>
              <a:rPr lang="en-US" sz="2000" dirty="0"/>
              <a:t>Resource managed and error message when not managed</a:t>
            </a:r>
          </a:p>
          <a:p>
            <a:pPr marL="904500" lvl="3" indent="-342900"/>
            <a:r>
              <a:rPr lang="en-US" sz="2000" dirty="0"/>
              <a:t>Operation managed and error message when not managed</a:t>
            </a:r>
          </a:p>
          <a:p>
            <a:pPr marL="904500" lvl="3" indent="-342900"/>
            <a:r>
              <a:rPr lang="en-US" sz="2000" dirty="0"/>
              <a:t>Attributes managed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Loop with Open Gateway product stream to check/validate “conformance profile”</a:t>
            </a:r>
          </a:p>
          <a:p>
            <a:pPr algn="l"/>
            <a:r>
              <a:rPr lang="en-US" sz="1400" dirty="0"/>
              <a:t>(note: how to do this “conformance profile is the next point)</a:t>
            </a:r>
          </a:p>
          <a:p>
            <a:pPr algn="l"/>
            <a:endParaRPr lang="en-US" sz="2000" dirty="0"/>
          </a:p>
          <a:p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34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4EE375C-F701-800D-8FE8-6EE07A7481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4EE375C-F701-800D-8FE8-6EE07A748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742CC3-DD2D-6F61-D9C9-8DFCE6AD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CAMARA API Conformance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1C390-1E64-EE28-AA13-E1719F974C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3044511"/>
          </a:xfrm>
        </p:spPr>
        <p:txBody>
          <a:bodyPr/>
          <a:lstStyle/>
          <a:p>
            <a:pPr algn="l"/>
            <a:r>
              <a:rPr lang="en-US" sz="2000" b="1" dirty="0"/>
              <a:t>Problem statement:  </a:t>
            </a:r>
            <a:r>
              <a:rPr lang="en-US" sz="2000" dirty="0"/>
              <a:t>How the conformance profile could be defined &amp; shared. Source: </a:t>
            </a:r>
            <a:r>
              <a:rPr lang="fr-FR" sz="2000" dirty="0">
                <a:hlinkClick r:id="rId5"/>
              </a:rPr>
              <a:t>Automate API design tests to </a:t>
            </a:r>
            <a:r>
              <a:rPr lang="fr-FR" sz="2000" dirty="0" err="1">
                <a:hlinkClick r:id="rId5"/>
              </a:rPr>
              <a:t>ensure</a:t>
            </a:r>
            <a:r>
              <a:rPr lang="fr-FR" sz="2000" dirty="0">
                <a:hlinkClick r:id="rId5"/>
              </a:rPr>
              <a:t> CAMARA compliance · Issue #95 · camaraproject/</a:t>
            </a:r>
            <a:r>
              <a:rPr lang="fr-FR" sz="2000" dirty="0" err="1">
                <a:hlinkClick r:id="rId5"/>
              </a:rPr>
              <a:t>Governance</a:t>
            </a:r>
            <a:r>
              <a:rPr lang="fr-FR" sz="2000" dirty="0">
                <a:hlinkClick r:id="rId5"/>
              </a:rPr>
              <a:t> (github.com)</a:t>
            </a:r>
            <a:endParaRPr lang="en-US" sz="2000" dirty="0"/>
          </a:p>
          <a:p>
            <a:pPr algn="l"/>
            <a:endParaRPr lang="en-US" sz="2000" b="1" dirty="0"/>
          </a:p>
          <a:p>
            <a:r>
              <a:rPr lang="en-US" sz="2000" b="1" dirty="0"/>
              <a:t>Point to discuss</a:t>
            </a:r>
            <a:r>
              <a:rPr lang="en-US" sz="2000" dirty="0"/>
              <a:t>: How we describe this conformance?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Loop with GSMA conformance program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Describe conformance profile in a markdown document?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Gherkin test collection provided to test an implementation?</a:t>
            </a:r>
          </a:p>
          <a:p>
            <a:pPr algn="l"/>
            <a:endParaRPr lang="en-US" sz="2000" dirty="0"/>
          </a:p>
          <a:p>
            <a:endParaRPr lang="en-US" sz="1400" dirty="0"/>
          </a:p>
          <a:p>
            <a:endParaRPr lang="en-US" sz="20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CCA1094-4BD2-0AA2-A9B7-E70EECD0EB08}"/>
              </a:ext>
            </a:extLst>
          </p:cNvPr>
          <p:cNvSpPr txBox="1">
            <a:spLocks/>
          </p:cNvSpPr>
          <p:nvPr/>
        </p:nvSpPr>
        <p:spPr>
          <a:xfrm>
            <a:off x="288924" y="5585790"/>
            <a:ext cx="10944225" cy="7845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4000"/>
              </a:lnSpc>
              <a:spcBef>
                <a:spcPts val="12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2"/>
                </a:solidFill>
                <a:latin typeface="Montserrat Light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800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"/>
              <a:defRPr sz="1500" b="0" i="0" kern="1200">
                <a:solidFill>
                  <a:schemeClr val="tx2"/>
                </a:solidFill>
                <a:latin typeface="Montserrat Light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0000" indent="-180000" algn="l" defTabSz="439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500" b="0" i="0" kern="1200">
                <a:solidFill>
                  <a:schemeClr val="tx2"/>
                </a:solidFill>
                <a:latin typeface="Montserrat Light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616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500" b="0" i="0" kern="1200">
                <a:solidFill>
                  <a:schemeClr val="tx2"/>
                </a:solidFill>
                <a:latin typeface="Montserrat Light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56000" indent="-180000" algn="l" defTabSz="4572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500" b="0" i="0" kern="1200" baseline="0">
                <a:solidFill>
                  <a:schemeClr val="tx2"/>
                </a:solidFill>
                <a:latin typeface="Montserrat Light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93186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109061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7pPr>
            <a:lvl8pPr marL="1281113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8pPr>
            <a:lvl9pPr marL="1474788" indent="-179388" algn="l" defTabSz="914400" rtl="0" eaLnBrk="1" latinLnBrk="0" hangingPunct="1">
              <a:lnSpc>
                <a:spcPct val="104000"/>
              </a:lnSpc>
              <a:spcBef>
                <a:spcPts val="300"/>
              </a:spcBef>
              <a:buClr>
                <a:schemeClr val="tx1"/>
              </a:buClr>
              <a:buSzPct val="70000"/>
              <a:buFont typeface="Wingdings 2" pitchFamily="18" charset="2"/>
              <a:buChar char=""/>
              <a:defRPr sz="1200" kern="1200">
                <a:solidFill>
                  <a:srgbClr val="0047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9pPr>
          </a:lstStyle>
          <a:p>
            <a:r>
              <a:rPr lang="en-US" sz="1800" dirty="0"/>
              <a:t>Note: OAS 3.0.x conformance against a linting ruleset based on OAS &amp; Commonalities API Design Guidelines is out of scope of this conformance.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2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1385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0"/>
  <p:tag name="ARTICULATE_PROJECT_OPEN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tecon_Master">
  <a:themeElements>
    <a:clrScheme name="2FB8AE">
      <a:dk1>
        <a:srgbClr val="000000"/>
      </a:dk1>
      <a:lt1>
        <a:srgbClr val="FFFFFF"/>
      </a:lt1>
      <a:dk2>
        <a:srgbClr val="404041"/>
      </a:dk2>
      <a:lt2>
        <a:srgbClr val="EEEEEE"/>
      </a:lt2>
      <a:accent1>
        <a:srgbClr val="06C5F8"/>
      </a:accent1>
      <a:accent2>
        <a:srgbClr val="3A9BF3"/>
      </a:accent2>
      <a:accent3>
        <a:srgbClr val="2FB8AE"/>
      </a:accent3>
      <a:accent4>
        <a:srgbClr val="BECA41"/>
      </a:accent4>
      <a:accent5>
        <a:srgbClr val="FDBF11"/>
      </a:accent5>
      <a:accent6>
        <a:srgbClr val="E21075"/>
      </a:accent6>
      <a:hlink>
        <a:srgbClr val="3A9BF3"/>
      </a:hlink>
      <a:folHlink>
        <a:srgbClr val="3A9BF3"/>
      </a:folHlink>
    </a:clrScheme>
    <a:fontScheme name="Detec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0D0D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elb Hell">
      <a:srgbClr val="FFDE5D"/>
    </a:custClr>
    <a:custClr name="Gelb Dunkel">
      <a:srgbClr val="DBAD39"/>
    </a:custClr>
    <a:custClr name="Orange Hell">
      <a:srgbClr val="FFB356"/>
    </a:custClr>
    <a:custClr name="Orange Dunkel">
      <a:srgbClr val="D48936"/>
    </a:custClr>
    <a:custClr name="Hellblau Hell">
      <a:srgbClr val="7ECBF5"/>
    </a:custClr>
    <a:custClr name="Hellblau Dunkel">
      <a:srgbClr val="317CB3"/>
    </a:custClr>
    <a:custClr name="Dunkelblau Hell">
      <a:srgbClr val="529AD6"/>
    </a:custClr>
    <a:custClr name="Dunkelblau Dunkel">
      <a:srgbClr val="235482"/>
    </a:custClr>
    <a:custClr name="Petrol Hell">
      <a:srgbClr val="65C8C0"/>
    </a:custClr>
    <a:custClr name="Petrol Dunkel">
      <a:srgbClr val="218076"/>
    </a:custClr>
    <a:custClr name="Grün Hell">
      <a:srgbClr val="CFD873"/>
    </a:custClr>
    <a:custClr name="Grün Dunkel">
      <a:srgbClr val="889130"/>
    </a:custClr>
    <a:custClr name="Schwarz">
      <a:srgbClr val="000000"/>
    </a:custClr>
    <a:custClr name="Grau 38">
      <a:srgbClr val="262626"/>
    </a:custClr>
    <a:custClr name="Grau 5">
      <a:srgbClr val="4B4B4B"/>
    </a:custClr>
    <a:custClr name="Grau 3">
      <a:srgbClr val="6C6C6C"/>
    </a:custClr>
    <a:custClr name="Grau 2">
      <a:srgbClr val="7C7C7C"/>
    </a:custClr>
    <a:custClr name="Grau 1">
      <a:srgbClr val="A4A4A4"/>
    </a:custClr>
    <a:custClr name="Grau 6">
      <a:srgbClr val="D0D0D0"/>
    </a:custClr>
    <a:custClr name="Grau 230">
      <a:srgbClr val="E6E6E6"/>
    </a:custClr>
    <a:custClr name="Grau 4">
      <a:srgbClr val="EDEDED"/>
    </a:custClr>
  </a:custClrLst>
  <a:extLst>
    <a:ext uri="{05A4C25C-085E-4340-85A3-A5531E510DB2}">
      <thm15:themeFamily xmlns:thm15="http://schemas.microsoft.com/office/thememl/2012/main" name="CAMARA Master Template.potx" id="{04A64C77-3702-487F-8FF4-D54C7EDECC02}" vid="{74A7C627-616C-49F6-8964-9251D8F235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4AD662EB7A25499208DD4235E5F8D6" ma:contentTypeVersion="17" ma:contentTypeDescription="Ein neues Dokument erstellen." ma:contentTypeScope="" ma:versionID="e182a991176a11e6fd39ea86269ab0ff">
  <xsd:schema xmlns:xsd="http://www.w3.org/2001/XMLSchema" xmlns:xs="http://www.w3.org/2001/XMLSchema" xmlns:p="http://schemas.microsoft.com/office/2006/metadata/properties" xmlns:ns2="6126070c-0864-4b03-b2dc-aab5d8c39348" xmlns:ns3="97396690-0b91-46d2-ad5a-06f45914e19c" targetNamespace="http://schemas.microsoft.com/office/2006/metadata/properties" ma:root="true" ma:fieldsID="12521eb311d5836c2c2d10f7da0fffbd" ns2:_="" ns3:_="">
    <xsd:import namespace="6126070c-0864-4b03-b2dc-aab5d8c39348"/>
    <xsd:import namespace="97396690-0b91-46d2-ad5a-06f45914e1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6070c-0864-4b03-b2dc-aab5d8c393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55a6c181-b3a6-4e6d-958a-84db063416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96690-0b91-46d2-ad5a-06f45914e19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ee948aa-5406-442d-a9f3-76bef890740c}" ma:internalName="TaxCatchAll" ma:showField="CatchAllData" ma:web="97396690-0b91-46d2-ad5a-06f45914e1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396690-0b91-46d2-ad5a-06f45914e19c">
      <UserInfo>
        <DisplayName/>
        <AccountId xsi:nil="true"/>
        <AccountType/>
      </UserInfo>
    </SharedWithUsers>
    <lcf76f155ced4ddcb4097134ff3c332f xmlns="6126070c-0864-4b03-b2dc-aab5d8c39348">
      <Terms xmlns="http://schemas.microsoft.com/office/infopath/2007/PartnerControls"/>
    </lcf76f155ced4ddcb4097134ff3c332f>
    <TaxCatchAll xmlns="97396690-0b91-46d2-ad5a-06f45914e19c" xsi:nil="true"/>
  </documentManagement>
</p:properties>
</file>

<file path=customXml/itemProps1.xml><?xml version="1.0" encoding="utf-8"?>
<ds:datastoreItem xmlns:ds="http://schemas.openxmlformats.org/officeDocument/2006/customXml" ds:itemID="{61F0326B-7C1A-45A3-8DA0-69177D7DF1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B645B9-A9E2-4EDD-B6E0-BBB9E963FD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26070c-0864-4b03-b2dc-aab5d8c39348"/>
    <ds:schemaRef ds:uri="97396690-0b91-46d2-ad5a-06f45914e1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42D622-CDD9-4675-9A05-EA7BA0F70DB0}">
  <ds:schemaRefs>
    <ds:schemaRef ds:uri="http://schemas.microsoft.com/office/2006/metadata/properties"/>
    <ds:schemaRef ds:uri="http://schemas.microsoft.com/office/infopath/2007/PartnerControls"/>
    <ds:schemaRef ds:uri="97396690-0b91-46d2-ad5a-06f45914e19c"/>
    <ds:schemaRef ds:uri="6126070c-0864-4b03-b2dc-aab5d8c39348"/>
  </ds:schemaRefs>
</ds:datastoreItem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CAMARA Master Template</Template>
  <TotalTime>328</TotalTime>
  <Words>848</Words>
  <Application>Microsoft Office PowerPoint</Application>
  <PresentationFormat>Personnalisé</PresentationFormat>
  <Paragraphs>77</Paragraphs>
  <Slides>10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Montserrat Light</vt:lpstr>
      <vt:lpstr>-apple-system</vt:lpstr>
      <vt:lpstr>Arial</vt:lpstr>
      <vt:lpstr>Wingdings 2</vt:lpstr>
      <vt:lpstr>Calibri</vt:lpstr>
      <vt:lpstr>Open Sans</vt:lpstr>
      <vt:lpstr>FlexoSoft</vt:lpstr>
      <vt:lpstr>Montserrat</vt:lpstr>
      <vt:lpstr>Detecon_Master</vt:lpstr>
      <vt:lpstr>think-cell Folie</vt:lpstr>
      <vt:lpstr>Présentation PowerPoint</vt:lpstr>
      <vt:lpstr>Release Management</vt:lpstr>
      <vt:lpstr>Today Situation</vt:lpstr>
      <vt:lpstr>CAMARA API family release</vt:lpstr>
      <vt:lpstr>CAMARA API Versioning</vt:lpstr>
      <vt:lpstr>CAMARA release branch</vt:lpstr>
      <vt:lpstr>Readiness Check List adjustment</vt:lpstr>
      <vt:lpstr>CAMARA API Conformance</vt:lpstr>
      <vt:lpstr>CAMARA API Conformance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Kümmerle, Markus</dc:creator>
  <cp:lastModifiedBy>ROBERT Ludovic INNOV/NET</cp:lastModifiedBy>
  <cp:revision>24</cp:revision>
  <dcterms:created xsi:type="dcterms:W3CDTF">2023-03-22T16:25:12Z</dcterms:created>
  <dcterms:modified xsi:type="dcterms:W3CDTF">2023-10-19T14:54:52Z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0x010100044AD662EB7A25499208DD4235E5F8D6</vt:lpwstr>
  </property>
  <property fmtid="{D5CDD505-2E9C-101B-9397-08002B2CF9AE}" pid="4" name="ClassificationContentMarkingFooterText">
    <vt:lpwstr>Orange Restricted</vt:lpwstr>
  </property>
</Properties>
</file>