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5" r:id="rId2"/>
    <p:sldMasterId id="2147483777" r:id="rId3"/>
    <p:sldMasterId id="2147483823" r:id="rId4"/>
  </p:sldMasterIdLst>
  <p:notesMasterIdLst>
    <p:notesMasterId r:id="rId22"/>
  </p:notesMasterIdLst>
  <p:handoutMasterIdLst>
    <p:handoutMasterId r:id="rId23"/>
  </p:handoutMasterIdLst>
  <p:sldIdLst>
    <p:sldId id="436" r:id="rId5"/>
    <p:sldId id="454" r:id="rId6"/>
    <p:sldId id="441" r:id="rId7"/>
    <p:sldId id="443" r:id="rId8"/>
    <p:sldId id="444" r:id="rId9"/>
    <p:sldId id="445" r:id="rId10"/>
    <p:sldId id="446" r:id="rId11"/>
    <p:sldId id="452" r:id="rId12"/>
    <p:sldId id="440" r:id="rId13"/>
    <p:sldId id="447" r:id="rId14"/>
    <p:sldId id="448" r:id="rId15"/>
    <p:sldId id="449" r:id="rId16"/>
    <p:sldId id="450" r:id="rId17"/>
    <p:sldId id="451" r:id="rId18"/>
    <p:sldId id="264" r:id="rId19"/>
    <p:sldId id="393" r:id="rId20"/>
    <p:sldId id="45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60"/>
    <a:srgbClr val="000000"/>
    <a:srgbClr val="2B85B9"/>
    <a:srgbClr val="366DAE"/>
    <a:srgbClr val="4055A4"/>
    <a:srgbClr val="396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0754" autoAdjust="0"/>
  </p:normalViewPr>
  <p:slideViewPr>
    <p:cSldViewPr>
      <p:cViewPr varScale="1">
        <p:scale>
          <a:sx n="134" d="100"/>
          <a:sy n="134" d="100"/>
        </p:scale>
        <p:origin x="780" y="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18F83-766C-4C04-A6E3-056EEC5355A5}" type="datetimeFigureOut">
              <a:rPr lang="de-AT" smtClean="0"/>
              <a:t>01.11.2017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02858-0D92-410B-AE6A-9BCC5B90E7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803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2A054-6DE9-41F4-8BA4-4E42C1A32E6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DA4FE-9707-49FF-ABA4-06B5918B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red [without top bar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67330" y="1126934"/>
            <a:ext cx="3164681" cy="3164681"/>
            <a:chOff x="949325" y="1528763"/>
            <a:chExt cx="4219575" cy="4219575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949325" y="1528763"/>
              <a:ext cx="4219575" cy="4219575"/>
            </a:xfrm>
            <a:custGeom>
              <a:avLst/>
              <a:gdLst>
                <a:gd name="T0" fmla="*/ 2821 w 5317"/>
                <a:gd name="T1" fmla="*/ 5 h 5317"/>
                <a:gd name="T2" fmla="*/ 3137 w 5317"/>
                <a:gd name="T3" fmla="*/ 42 h 5317"/>
                <a:gd name="T4" fmla="*/ 3441 w 5317"/>
                <a:gd name="T5" fmla="*/ 117 h 5317"/>
                <a:gd name="T6" fmla="*/ 3728 w 5317"/>
                <a:gd name="T7" fmla="*/ 225 h 5317"/>
                <a:gd name="T8" fmla="*/ 4001 w 5317"/>
                <a:gd name="T9" fmla="*/ 364 h 5317"/>
                <a:gd name="T10" fmla="*/ 4253 w 5317"/>
                <a:gd name="T11" fmla="*/ 531 h 5317"/>
                <a:gd name="T12" fmla="*/ 4484 w 5317"/>
                <a:gd name="T13" fmla="*/ 725 h 5317"/>
                <a:gd name="T14" fmla="*/ 4692 w 5317"/>
                <a:gd name="T15" fmla="*/ 945 h 5317"/>
                <a:gd name="T16" fmla="*/ 4874 w 5317"/>
                <a:gd name="T17" fmla="*/ 1187 h 5317"/>
                <a:gd name="T18" fmla="*/ 5028 w 5317"/>
                <a:gd name="T19" fmla="*/ 1450 h 5317"/>
                <a:gd name="T20" fmla="*/ 5150 w 5317"/>
                <a:gd name="T21" fmla="*/ 1731 h 5317"/>
                <a:gd name="T22" fmla="*/ 5242 w 5317"/>
                <a:gd name="T23" fmla="*/ 2027 h 5317"/>
                <a:gd name="T24" fmla="*/ 5297 w 5317"/>
                <a:gd name="T25" fmla="*/ 2337 h 5317"/>
                <a:gd name="T26" fmla="*/ 5317 w 5317"/>
                <a:gd name="T27" fmla="*/ 2658 h 5317"/>
                <a:gd name="T28" fmla="*/ 5297 w 5317"/>
                <a:gd name="T29" fmla="*/ 2979 h 5317"/>
                <a:gd name="T30" fmla="*/ 5242 w 5317"/>
                <a:gd name="T31" fmla="*/ 3289 h 5317"/>
                <a:gd name="T32" fmla="*/ 5150 w 5317"/>
                <a:gd name="T33" fmla="*/ 3586 h 5317"/>
                <a:gd name="T34" fmla="*/ 5028 w 5317"/>
                <a:gd name="T35" fmla="*/ 3867 h 5317"/>
                <a:gd name="T36" fmla="*/ 4874 w 5317"/>
                <a:gd name="T37" fmla="*/ 4129 h 5317"/>
                <a:gd name="T38" fmla="*/ 4692 w 5317"/>
                <a:gd name="T39" fmla="*/ 4371 h 5317"/>
                <a:gd name="T40" fmla="*/ 4484 w 5317"/>
                <a:gd name="T41" fmla="*/ 4590 h 5317"/>
                <a:gd name="T42" fmla="*/ 4253 w 5317"/>
                <a:gd name="T43" fmla="*/ 4786 h 5317"/>
                <a:gd name="T44" fmla="*/ 4001 w 5317"/>
                <a:gd name="T45" fmla="*/ 4954 h 5317"/>
                <a:gd name="T46" fmla="*/ 3728 w 5317"/>
                <a:gd name="T47" fmla="*/ 5093 h 5317"/>
                <a:gd name="T48" fmla="*/ 3441 w 5317"/>
                <a:gd name="T49" fmla="*/ 5201 h 5317"/>
                <a:gd name="T50" fmla="*/ 3137 w 5317"/>
                <a:gd name="T51" fmla="*/ 5273 h 5317"/>
                <a:gd name="T52" fmla="*/ 2821 w 5317"/>
                <a:gd name="T53" fmla="*/ 5312 h 5317"/>
                <a:gd name="T54" fmla="*/ 2496 w 5317"/>
                <a:gd name="T55" fmla="*/ 5312 h 5317"/>
                <a:gd name="T56" fmla="*/ 2181 w 5317"/>
                <a:gd name="T57" fmla="*/ 5273 h 5317"/>
                <a:gd name="T58" fmla="*/ 1878 w 5317"/>
                <a:gd name="T59" fmla="*/ 5201 h 5317"/>
                <a:gd name="T60" fmla="*/ 1589 w 5317"/>
                <a:gd name="T61" fmla="*/ 5093 h 5317"/>
                <a:gd name="T62" fmla="*/ 1317 w 5317"/>
                <a:gd name="T63" fmla="*/ 4954 h 5317"/>
                <a:gd name="T64" fmla="*/ 1064 w 5317"/>
                <a:gd name="T65" fmla="*/ 4786 h 5317"/>
                <a:gd name="T66" fmla="*/ 833 w 5317"/>
                <a:gd name="T67" fmla="*/ 4590 h 5317"/>
                <a:gd name="T68" fmla="*/ 625 w 5317"/>
                <a:gd name="T69" fmla="*/ 4371 h 5317"/>
                <a:gd name="T70" fmla="*/ 444 w 5317"/>
                <a:gd name="T71" fmla="*/ 4129 h 5317"/>
                <a:gd name="T72" fmla="*/ 289 w 5317"/>
                <a:gd name="T73" fmla="*/ 3867 h 5317"/>
                <a:gd name="T74" fmla="*/ 166 w 5317"/>
                <a:gd name="T75" fmla="*/ 3586 h 5317"/>
                <a:gd name="T76" fmla="*/ 76 w 5317"/>
                <a:gd name="T77" fmla="*/ 3289 h 5317"/>
                <a:gd name="T78" fmla="*/ 19 w 5317"/>
                <a:gd name="T79" fmla="*/ 2979 h 5317"/>
                <a:gd name="T80" fmla="*/ 0 w 5317"/>
                <a:gd name="T81" fmla="*/ 2658 h 5317"/>
                <a:gd name="T82" fmla="*/ 19 w 5317"/>
                <a:gd name="T83" fmla="*/ 2337 h 5317"/>
                <a:gd name="T84" fmla="*/ 76 w 5317"/>
                <a:gd name="T85" fmla="*/ 2027 h 5317"/>
                <a:gd name="T86" fmla="*/ 166 w 5317"/>
                <a:gd name="T87" fmla="*/ 1731 h 5317"/>
                <a:gd name="T88" fmla="*/ 289 w 5317"/>
                <a:gd name="T89" fmla="*/ 1450 h 5317"/>
                <a:gd name="T90" fmla="*/ 444 w 5317"/>
                <a:gd name="T91" fmla="*/ 1187 h 5317"/>
                <a:gd name="T92" fmla="*/ 625 w 5317"/>
                <a:gd name="T93" fmla="*/ 945 h 5317"/>
                <a:gd name="T94" fmla="*/ 833 w 5317"/>
                <a:gd name="T95" fmla="*/ 725 h 5317"/>
                <a:gd name="T96" fmla="*/ 1064 w 5317"/>
                <a:gd name="T97" fmla="*/ 531 h 5317"/>
                <a:gd name="T98" fmla="*/ 1317 w 5317"/>
                <a:gd name="T99" fmla="*/ 364 h 5317"/>
                <a:gd name="T100" fmla="*/ 1589 w 5317"/>
                <a:gd name="T101" fmla="*/ 225 h 5317"/>
                <a:gd name="T102" fmla="*/ 1878 w 5317"/>
                <a:gd name="T103" fmla="*/ 117 h 5317"/>
                <a:gd name="T104" fmla="*/ 2181 w 5317"/>
                <a:gd name="T105" fmla="*/ 42 h 5317"/>
                <a:gd name="T106" fmla="*/ 2496 w 5317"/>
                <a:gd name="T107" fmla="*/ 5 h 5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17" h="5317">
                  <a:moveTo>
                    <a:pt x="2659" y="0"/>
                  </a:moveTo>
                  <a:lnTo>
                    <a:pt x="2821" y="5"/>
                  </a:lnTo>
                  <a:lnTo>
                    <a:pt x="2980" y="20"/>
                  </a:lnTo>
                  <a:lnTo>
                    <a:pt x="3137" y="42"/>
                  </a:lnTo>
                  <a:lnTo>
                    <a:pt x="3290" y="75"/>
                  </a:lnTo>
                  <a:lnTo>
                    <a:pt x="3441" y="117"/>
                  </a:lnTo>
                  <a:lnTo>
                    <a:pt x="3586" y="167"/>
                  </a:lnTo>
                  <a:lnTo>
                    <a:pt x="3728" y="225"/>
                  </a:lnTo>
                  <a:lnTo>
                    <a:pt x="3867" y="289"/>
                  </a:lnTo>
                  <a:lnTo>
                    <a:pt x="4001" y="364"/>
                  </a:lnTo>
                  <a:lnTo>
                    <a:pt x="4130" y="443"/>
                  </a:lnTo>
                  <a:lnTo>
                    <a:pt x="4253" y="531"/>
                  </a:lnTo>
                  <a:lnTo>
                    <a:pt x="4372" y="625"/>
                  </a:lnTo>
                  <a:lnTo>
                    <a:pt x="4484" y="725"/>
                  </a:lnTo>
                  <a:lnTo>
                    <a:pt x="4592" y="833"/>
                  </a:lnTo>
                  <a:lnTo>
                    <a:pt x="4692" y="945"/>
                  </a:lnTo>
                  <a:lnTo>
                    <a:pt x="4786" y="1064"/>
                  </a:lnTo>
                  <a:lnTo>
                    <a:pt x="4874" y="1187"/>
                  </a:lnTo>
                  <a:lnTo>
                    <a:pt x="4953" y="1316"/>
                  </a:lnTo>
                  <a:lnTo>
                    <a:pt x="5028" y="1450"/>
                  </a:lnTo>
                  <a:lnTo>
                    <a:pt x="5092" y="1589"/>
                  </a:lnTo>
                  <a:lnTo>
                    <a:pt x="5150" y="1731"/>
                  </a:lnTo>
                  <a:lnTo>
                    <a:pt x="5200" y="1876"/>
                  </a:lnTo>
                  <a:lnTo>
                    <a:pt x="5242" y="2027"/>
                  </a:lnTo>
                  <a:lnTo>
                    <a:pt x="5275" y="2180"/>
                  </a:lnTo>
                  <a:lnTo>
                    <a:pt x="5297" y="2337"/>
                  </a:lnTo>
                  <a:lnTo>
                    <a:pt x="5312" y="2496"/>
                  </a:lnTo>
                  <a:lnTo>
                    <a:pt x="5317" y="2658"/>
                  </a:lnTo>
                  <a:lnTo>
                    <a:pt x="5312" y="2821"/>
                  </a:lnTo>
                  <a:lnTo>
                    <a:pt x="5297" y="2979"/>
                  </a:lnTo>
                  <a:lnTo>
                    <a:pt x="5275" y="3136"/>
                  </a:lnTo>
                  <a:lnTo>
                    <a:pt x="5242" y="3289"/>
                  </a:lnTo>
                  <a:lnTo>
                    <a:pt x="5200" y="3439"/>
                  </a:lnTo>
                  <a:lnTo>
                    <a:pt x="5150" y="3586"/>
                  </a:lnTo>
                  <a:lnTo>
                    <a:pt x="5092" y="3728"/>
                  </a:lnTo>
                  <a:lnTo>
                    <a:pt x="5028" y="3867"/>
                  </a:lnTo>
                  <a:lnTo>
                    <a:pt x="4953" y="4000"/>
                  </a:lnTo>
                  <a:lnTo>
                    <a:pt x="4874" y="4129"/>
                  </a:lnTo>
                  <a:lnTo>
                    <a:pt x="4786" y="4253"/>
                  </a:lnTo>
                  <a:lnTo>
                    <a:pt x="4692" y="4371"/>
                  </a:lnTo>
                  <a:lnTo>
                    <a:pt x="4592" y="4484"/>
                  </a:lnTo>
                  <a:lnTo>
                    <a:pt x="4484" y="4590"/>
                  </a:lnTo>
                  <a:lnTo>
                    <a:pt x="4372" y="4692"/>
                  </a:lnTo>
                  <a:lnTo>
                    <a:pt x="4253" y="4786"/>
                  </a:lnTo>
                  <a:lnTo>
                    <a:pt x="4130" y="4873"/>
                  </a:lnTo>
                  <a:lnTo>
                    <a:pt x="4001" y="4954"/>
                  </a:lnTo>
                  <a:lnTo>
                    <a:pt x="3867" y="5028"/>
                  </a:lnTo>
                  <a:lnTo>
                    <a:pt x="3728" y="5093"/>
                  </a:lnTo>
                  <a:lnTo>
                    <a:pt x="3586" y="5151"/>
                  </a:lnTo>
                  <a:lnTo>
                    <a:pt x="3441" y="5201"/>
                  </a:lnTo>
                  <a:lnTo>
                    <a:pt x="3290" y="5241"/>
                  </a:lnTo>
                  <a:lnTo>
                    <a:pt x="3137" y="5273"/>
                  </a:lnTo>
                  <a:lnTo>
                    <a:pt x="2980" y="5298"/>
                  </a:lnTo>
                  <a:lnTo>
                    <a:pt x="2821" y="5312"/>
                  </a:lnTo>
                  <a:lnTo>
                    <a:pt x="2659" y="5317"/>
                  </a:lnTo>
                  <a:lnTo>
                    <a:pt x="2496" y="5312"/>
                  </a:lnTo>
                  <a:lnTo>
                    <a:pt x="2338" y="5298"/>
                  </a:lnTo>
                  <a:lnTo>
                    <a:pt x="2181" y="5273"/>
                  </a:lnTo>
                  <a:lnTo>
                    <a:pt x="2028" y="5241"/>
                  </a:lnTo>
                  <a:lnTo>
                    <a:pt x="1878" y="5201"/>
                  </a:lnTo>
                  <a:lnTo>
                    <a:pt x="1731" y="5151"/>
                  </a:lnTo>
                  <a:lnTo>
                    <a:pt x="1589" y="5093"/>
                  </a:lnTo>
                  <a:lnTo>
                    <a:pt x="1450" y="5028"/>
                  </a:lnTo>
                  <a:lnTo>
                    <a:pt x="1317" y="4954"/>
                  </a:lnTo>
                  <a:lnTo>
                    <a:pt x="1188" y="4873"/>
                  </a:lnTo>
                  <a:lnTo>
                    <a:pt x="1064" y="4786"/>
                  </a:lnTo>
                  <a:lnTo>
                    <a:pt x="946" y="4692"/>
                  </a:lnTo>
                  <a:lnTo>
                    <a:pt x="833" y="4590"/>
                  </a:lnTo>
                  <a:lnTo>
                    <a:pt x="727" y="4484"/>
                  </a:lnTo>
                  <a:lnTo>
                    <a:pt x="625" y="4371"/>
                  </a:lnTo>
                  <a:lnTo>
                    <a:pt x="531" y="4253"/>
                  </a:lnTo>
                  <a:lnTo>
                    <a:pt x="444" y="4129"/>
                  </a:lnTo>
                  <a:lnTo>
                    <a:pt x="363" y="4000"/>
                  </a:lnTo>
                  <a:lnTo>
                    <a:pt x="289" y="3867"/>
                  </a:lnTo>
                  <a:lnTo>
                    <a:pt x="224" y="3728"/>
                  </a:lnTo>
                  <a:lnTo>
                    <a:pt x="166" y="3586"/>
                  </a:lnTo>
                  <a:lnTo>
                    <a:pt x="116" y="3439"/>
                  </a:lnTo>
                  <a:lnTo>
                    <a:pt x="76" y="3289"/>
                  </a:lnTo>
                  <a:lnTo>
                    <a:pt x="44" y="3136"/>
                  </a:lnTo>
                  <a:lnTo>
                    <a:pt x="19" y="2979"/>
                  </a:lnTo>
                  <a:lnTo>
                    <a:pt x="5" y="2821"/>
                  </a:lnTo>
                  <a:lnTo>
                    <a:pt x="0" y="2658"/>
                  </a:lnTo>
                  <a:lnTo>
                    <a:pt x="5" y="2496"/>
                  </a:lnTo>
                  <a:lnTo>
                    <a:pt x="19" y="2337"/>
                  </a:lnTo>
                  <a:lnTo>
                    <a:pt x="44" y="2180"/>
                  </a:lnTo>
                  <a:lnTo>
                    <a:pt x="76" y="2027"/>
                  </a:lnTo>
                  <a:lnTo>
                    <a:pt x="116" y="1876"/>
                  </a:lnTo>
                  <a:lnTo>
                    <a:pt x="166" y="1731"/>
                  </a:lnTo>
                  <a:lnTo>
                    <a:pt x="224" y="1589"/>
                  </a:lnTo>
                  <a:lnTo>
                    <a:pt x="289" y="1450"/>
                  </a:lnTo>
                  <a:lnTo>
                    <a:pt x="363" y="1316"/>
                  </a:lnTo>
                  <a:lnTo>
                    <a:pt x="444" y="1187"/>
                  </a:lnTo>
                  <a:lnTo>
                    <a:pt x="531" y="1064"/>
                  </a:lnTo>
                  <a:lnTo>
                    <a:pt x="625" y="945"/>
                  </a:lnTo>
                  <a:lnTo>
                    <a:pt x="727" y="833"/>
                  </a:lnTo>
                  <a:lnTo>
                    <a:pt x="833" y="725"/>
                  </a:lnTo>
                  <a:lnTo>
                    <a:pt x="946" y="625"/>
                  </a:lnTo>
                  <a:lnTo>
                    <a:pt x="1064" y="531"/>
                  </a:lnTo>
                  <a:lnTo>
                    <a:pt x="1188" y="443"/>
                  </a:lnTo>
                  <a:lnTo>
                    <a:pt x="1317" y="364"/>
                  </a:lnTo>
                  <a:lnTo>
                    <a:pt x="1450" y="289"/>
                  </a:lnTo>
                  <a:lnTo>
                    <a:pt x="1589" y="225"/>
                  </a:lnTo>
                  <a:lnTo>
                    <a:pt x="1731" y="167"/>
                  </a:lnTo>
                  <a:lnTo>
                    <a:pt x="1878" y="117"/>
                  </a:lnTo>
                  <a:lnTo>
                    <a:pt x="2028" y="75"/>
                  </a:lnTo>
                  <a:lnTo>
                    <a:pt x="2181" y="42"/>
                  </a:lnTo>
                  <a:lnTo>
                    <a:pt x="2338" y="20"/>
                  </a:lnTo>
                  <a:lnTo>
                    <a:pt x="2496" y="5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DC17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298575" y="1876426"/>
              <a:ext cx="3522663" cy="3522663"/>
            </a:xfrm>
            <a:custGeom>
              <a:avLst/>
              <a:gdLst>
                <a:gd name="T0" fmla="*/ 2370 w 4437"/>
                <a:gd name="T1" fmla="*/ 5 h 4437"/>
                <a:gd name="T2" fmla="*/ 2665 w 4437"/>
                <a:gd name="T3" fmla="*/ 46 h 4437"/>
                <a:gd name="T4" fmla="*/ 2946 w 4437"/>
                <a:gd name="T5" fmla="*/ 123 h 4437"/>
                <a:gd name="T6" fmla="*/ 3211 w 4437"/>
                <a:gd name="T7" fmla="*/ 236 h 4437"/>
                <a:gd name="T8" fmla="*/ 3458 w 4437"/>
                <a:gd name="T9" fmla="*/ 380 h 4437"/>
                <a:gd name="T10" fmla="*/ 3683 w 4437"/>
                <a:gd name="T11" fmla="*/ 554 h 4437"/>
                <a:gd name="T12" fmla="*/ 3883 w 4437"/>
                <a:gd name="T13" fmla="*/ 754 h 4437"/>
                <a:gd name="T14" fmla="*/ 4057 w 4437"/>
                <a:gd name="T15" fmla="*/ 979 h 4437"/>
                <a:gd name="T16" fmla="*/ 4201 w 4437"/>
                <a:gd name="T17" fmla="*/ 1226 h 4437"/>
                <a:gd name="T18" fmla="*/ 4314 w 4437"/>
                <a:gd name="T19" fmla="*/ 1491 h 4437"/>
                <a:gd name="T20" fmla="*/ 4391 w 4437"/>
                <a:gd name="T21" fmla="*/ 1772 h 4437"/>
                <a:gd name="T22" fmla="*/ 4432 w 4437"/>
                <a:gd name="T23" fmla="*/ 2067 h 4437"/>
                <a:gd name="T24" fmla="*/ 4432 w 4437"/>
                <a:gd name="T25" fmla="*/ 2371 h 4437"/>
                <a:gd name="T26" fmla="*/ 4391 w 4437"/>
                <a:gd name="T27" fmla="*/ 2666 h 4437"/>
                <a:gd name="T28" fmla="*/ 4314 w 4437"/>
                <a:gd name="T29" fmla="*/ 2949 h 4437"/>
                <a:gd name="T30" fmla="*/ 4201 w 4437"/>
                <a:gd name="T31" fmla="*/ 3213 h 4437"/>
                <a:gd name="T32" fmla="*/ 4057 w 4437"/>
                <a:gd name="T33" fmla="*/ 3460 h 4437"/>
                <a:gd name="T34" fmla="*/ 3883 w 4437"/>
                <a:gd name="T35" fmla="*/ 3685 h 4437"/>
                <a:gd name="T36" fmla="*/ 3683 w 4437"/>
                <a:gd name="T37" fmla="*/ 3885 h 4437"/>
                <a:gd name="T38" fmla="*/ 3458 w 4437"/>
                <a:gd name="T39" fmla="*/ 4059 h 4437"/>
                <a:gd name="T40" fmla="*/ 3211 w 4437"/>
                <a:gd name="T41" fmla="*/ 4203 h 4437"/>
                <a:gd name="T42" fmla="*/ 2946 w 4437"/>
                <a:gd name="T43" fmla="*/ 4316 h 4437"/>
                <a:gd name="T44" fmla="*/ 2665 w 4437"/>
                <a:gd name="T45" fmla="*/ 4394 h 4437"/>
                <a:gd name="T46" fmla="*/ 2370 w 4437"/>
                <a:gd name="T47" fmla="*/ 4432 h 4437"/>
                <a:gd name="T48" fmla="*/ 2066 w 4437"/>
                <a:gd name="T49" fmla="*/ 4432 h 4437"/>
                <a:gd name="T50" fmla="*/ 1771 w 4437"/>
                <a:gd name="T51" fmla="*/ 4394 h 4437"/>
                <a:gd name="T52" fmla="*/ 1488 w 4437"/>
                <a:gd name="T53" fmla="*/ 4316 h 4437"/>
                <a:gd name="T54" fmla="*/ 1224 w 4437"/>
                <a:gd name="T55" fmla="*/ 4203 h 4437"/>
                <a:gd name="T56" fmla="*/ 977 w 4437"/>
                <a:gd name="T57" fmla="*/ 4059 h 4437"/>
                <a:gd name="T58" fmla="*/ 752 w 4437"/>
                <a:gd name="T59" fmla="*/ 3885 h 4437"/>
                <a:gd name="T60" fmla="*/ 552 w 4437"/>
                <a:gd name="T61" fmla="*/ 3685 h 4437"/>
                <a:gd name="T62" fmla="*/ 378 w 4437"/>
                <a:gd name="T63" fmla="*/ 3460 h 4437"/>
                <a:gd name="T64" fmla="*/ 234 w 4437"/>
                <a:gd name="T65" fmla="*/ 3213 h 4437"/>
                <a:gd name="T66" fmla="*/ 121 w 4437"/>
                <a:gd name="T67" fmla="*/ 2949 h 4437"/>
                <a:gd name="T68" fmla="*/ 43 w 4437"/>
                <a:gd name="T69" fmla="*/ 2666 h 4437"/>
                <a:gd name="T70" fmla="*/ 5 w 4437"/>
                <a:gd name="T71" fmla="*/ 2371 h 4437"/>
                <a:gd name="T72" fmla="*/ 5 w 4437"/>
                <a:gd name="T73" fmla="*/ 2067 h 4437"/>
                <a:gd name="T74" fmla="*/ 43 w 4437"/>
                <a:gd name="T75" fmla="*/ 1772 h 4437"/>
                <a:gd name="T76" fmla="*/ 121 w 4437"/>
                <a:gd name="T77" fmla="*/ 1491 h 4437"/>
                <a:gd name="T78" fmla="*/ 234 w 4437"/>
                <a:gd name="T79" fmla="*/ 1226 h 4437"/>
                <a:gd name="T80" fmla="*/ 378 w 4437"/>
                <a:gd name="T81" fmla="*/ 979 h 4437"/>
                <a:gd name="T82" fmla="*/ 552 w 4437"/>
                <a:gd name="T83" fmla="*/ 754 h 4437"/>
                <a:gd name="T84" fmla="*/ 752 w 4437"/>
                <a:gd name="T85" fmla="*/ 554 h 4437"/>
                <a:gd name="T86" fmla="*/ 977 w 4437"/>
                <a:gd name="T87" fmla="*/ 380 h 4437"/>
                <a:gd name="T88" fmla="*/ 1224 w 4437"/>
                <a:gd name="T89" fmla="*/ 236 h 4437"/>
                <a:gd name="T90" fmla="*/ 1488 w 4437"/>
                <a:gd name="T91" fmla="*/ 123 h 4437"/>
                <a:gd name="T92" fmla="*/ 1771 w 4437"/>
                <a:gd name="T93" fmla="*/ 46 h 4437"/>
                <a:gd name="T94" fmla="*/ 2066 w 4437"/>
                <a:gd name="T95" fmla="*/ 5 h 4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37" h="4437">
                  <a:moveTo>
                    <a:pt x="2218" y="0"/>
                  </a:moveTo>
                  <a:lnTo>
                    <a:pt x="2370" y="5"/>
                  </a:lnTo>
                  <a:lnTo>
                    <a:pt x="2518" y="21"/>
                  </a:lnTo>
                  <a:lnTo>
                    <a:pt x="2665" y="46"/>
                  </a:lnTo>
                  <a:lnTo>
                    <a:pt x="2807" y="80"/>
                  </a:lnTo>
                  <a:lnTo>
                    <a:pt x="2946" y="123"/>
                  </a:lnTo>
                  <a:lnTo>
                    <a:pt x="3082" y="175"/>
                  </a:lnTo>
                  <a:lnTo>
                    <a:pt x="3211" y="236"/>
                  </a:lnTo>
                  <a:lnTo>
                    <a:pt x="3337" y="304"/>
                  </a:lnTo>
                  <a:lnTo>
                    <a:pt x="3458" y="380"/>
                  </a:lnTo>
                  <a:lnTo>
                    <a:pt x="3573" y="464"/>
                  </a:lnTo>
                  <a:lnTo>
                    <a:pt x="3683" y="554"/>
                  </a:lnTo>
                  <a:lnTo>
                    <a:pt x="3786" y="651"/>
                  </a:lnTo>
                  <a:lnTo>
                    <a:pt x="3883" y="754"/>
                  </a:lnTo>
                  <a:lnTo>
                    <a:pt x="3973" y="864"/>
                  </a:lnTo>
                  <a:lnTo>
                    <a:pt x="4057" y="979"/>
                  </a:lnTo>
                  <a:lnTo>
                    <a:pt x="4133" y="1100"/>
                  </a:lnTo>
                  <a:lnTo>
                    <a:pt x="4201" y="1226"/>
                  </a:lnTo>
                  <a:lnTo>
                    <a:pt x="4262" y="1355"/>
                  </a:lnTo>
                  <a:lnTo>
                    <a:pt x="4314" y="1491"/>
                  </a:lnTo>
                  <a:lnTo>
                    <a:pt x="4357" y="1630"/>
                  </a:lnTo>
                  <a:lnTo>
                    <a:pt x="4391" y="1772"/>
                  </a:lnTo>
                  <a:lnTo>
                    <a:pt x="4416" y="1919"/>
                  </a:lnTo>
                  <a:lnTo>
                    <a:pt x="4432" y="2067"/>
                  </a:lnTo>
                  <a:lnTo>
                    <a:pt x="4437" y="2219"/>
                  </a:lnTo>
                  <a:lnTo>
                    <a:pt x="4432" y="2371"/>
                  </a:lnTo>
                  <a:lnTo>
                    <a:pt x="4416" y="2521"/>
                  </a:lnTo>
                  <a:lnTo>
                    <a:pt x="4391" y="2666"/>
                  </a:lnTo>
                  <a:lnTo>
                    <a:pt x="4357" y="2810"/>
                  </a:lnTo>
                  <a:lnTo>
                    <a:pt x="4314" y="2949"/>
                  </a:lnTo>
                  <a:lnTo>
                    <a:pt x="4262" y="3083"/>
                  </a:lnTo>
                  <a:lnTo>
                    <a:pt x="4201" y="3213"/>
                  </a:lnTo>
                  <a:lnTo>
                    <a:pt x="4133" y="3339"/>
                  </a:lnTo>
                  <a:lnTo>
                    <a:pt x="4057" y="3460"/>
                  </a:lnTo>
                  <a:lnTo>
                    <a:pt x="3973" y="3575"/>
                  </a:lnTo>
                  <a:lnTo>
                    <a:pt x="3883" y="3685"/>
                  </a:lnTo>
                  <a:lnTo>
                    <a:pt x="3786" y="3788"/>
                  </a:lnTo>
                  <a:lnTo>
                    <a:pt x="3683" y="3885"/>
                  </a:lnTo>
                  <a:lnTo>
                    <a:pt x="3573" y="3975"/>
                  </a:lnTo>
                  <a:lnTo>
                    <a:pt x="3458" y="4059"/>
                  </a:lnTo>
                  <a:lnTo>
                    <a:pt x="3337" y="4135"/>
                  </a:lnTo>
                  <a:lnTo>
                    <a:pt x="3211" y="4203"/>
                  </a:lnTo>
                  <a:lnTo>
                    <a:pt x="3082" y="4263"/>
                  </a:lnTo>
                  <a:lnTo>
                    <a:pt x="2946" y="4316"/>
                  </a:lnTo>
                  <a:lnTo>
                    <a:pt x="2807" y="4358"/>
                  </a:lnTo>
                  <a:lnTo>
                    <a:pt x="2665" y="4394"/>
                  </a:lnTo>
                  <a:lnTo>
                    <a:pt x="2518" y="4418"/>
                  </a:lnTo>
                  <a:lnTo>
                    <a:pt x="2370" y="4432"/>
                  </a:lnTo>
                  <a:lnTo>
                    <a:pt x="2218" y="4437"/>
                  </a:lnTo>
                  <a:lnTo>
                    <a:pt x="2066" y="4432"/>
                  </a:lnTo>
                  <a:lnTo>
                    <a:pt x="1916" y="4418"/>
                  </a:lnTo>
                  <a:lnTo>
                    <a:pt x="1771" y="4394"/>
                  </a:lnTo>
                  <a:lnTo>
                    <a:pt x="1627" y="4358"/>
                  </a:lnTo>
                  <a:lnTo>
                    <a:pt x="1488" y="4316"/>
                  </a:lnTo>
                  <a:lnTo>
                    <a:pt x="1354" y="4263"/>
                  </a:lnTo>
                  <a:lnTo>
                    <a:pt x="1224" y="4203"/>
                  </a:lnTo>
                  <a:lnTo>
                    <a:pt x="1098" y="4135"/>
                  </a:lnTo>
                  <a:lnTo>
                    <a:pt x="977" y="4059"/>
                  </a:lnTo>
                  <a:lnTo>
                    <a:pt x="862" y="3975"/>
                  </a:lnTo>
                  <a:lnTo>
                    <a:pt x="752" y="3885"/>
                  </a:lnTo>
                  <a:lnTo>
                    <a:pt x="649" y="3788"/>
                  </a:lnTo>
                  <a:lnTo>
                    <a:pt x="552" y="3685"/>
                  </a:lnTo>
                  <a:lnTo>
                    <a:pt x="462" y="3575"/>
                  </a:lnTo>
                  <a:lnTo>
                    <a:pt x="378" y="3460"/>
                  </a:lnTo>
                  <a:lnTo>
                    <a:pt x="302" y="3339"/>
                  </a:lnTo>
                  <a:lnTo>
                    <a:pt x="234" y="3213"/>
                  </a:lnTo>
                  <a:lnTo>
                    <a:pt x="174" y="3083"/>
                  </a:lnTo>
                  <a:lnTo>
                    <a:pt x="121" y="2949"/>
                  </a:lnTo>
                  <a:lnTo>
                    <a:pt x="79" y="2810"/>
                  </a:lnTo>
                  <a:lnTo>
                    <a:pt x="43" y="2666"/>
                  </a:lnTo>
                  <a:lnTo>
                    <a:pt x="19" y="2521"/>
                  </a:lnTo>
                  <a:lnTo>
                    <a:pt x="5" y="2371"/>
                  </a:lnTo>
                  <a:lnTo>
                    <a:pt x="0" y="2219"/>
                  </a:lnTo>
                  <a:lnTo>
                    <a:pt x="5" y="2067"/>
                  </a:lnTo>
                  <a:lnTo>
                    <a:pt x="19" y="1919"/>
                  </a:lnTo>
                  <a:lnTo>
                    <a:pt x="43" y="1772"/>
                  </a:lnTo>
                  <a:lnTo>
                    <a:pt x="79" y="1630"/>
                  </a:lnTo>
                  <a:lnTo>
                    <a:pt x="121" y="1491"/>
                  </a:lnTo>
                  <a:lnTo>
                    <a:pt x="174" y="1355"/>
                  </a:lnTo>
                  <a:lnTo>
                    <a:pt x="234" y="1226"/>
                  </a:lnTo>
                  <a:lnTo>
                    <a:pt x="302" y="1100"/>
                  </a:lnTo>
                  <a:lnTo>
                    <a:pt x="378" y="979"/>
                  </a:lnTo>
                  <a:lnTo>
                    <a:pt x="462" y="864"/>
                  </a:lnTo>
                  <a:lnTo>
                    <a:pt x="552" y="754"/>
                  </a:lnTo>
                  <a:lnTo>
                    <a:pt x="649" y="651"/>
                  </a:lnTo>
                  <a:lnTo>
                    <a:pt x="752" y="554"/>
                  </a:lnTo>
                  <a:lnTo>
                    <a:pt x="862" y="464"/>
                  </a:lnTo>
                  <a:lnTo>
                    <a:pt x="977" y="380"/>
                  </a:lnTo>
                  <a:lnTo>
                    <a:pt x="1098" y="304"/>
                  </a:lnTo>
                  <a:lnTo>
                    <a:pt x="1224" y="236"/>
                  </a:lnTo>
                  <a:lnTo>
                    <a:pt x="1354" y="175"/>
                  </a:lnTo>
                  <a:lnTo>
                    <a:pt x="1488" y="123"/>
                  </a:lnTo>
                  <a:lnTo>
                    <a:pt x="1627" y="80"/>
                  </a:lnTo>
                  <a:lnTo>
                    <a:pt x="1771" y="46"/>
                  </a:lnTo>
                  <a:lnTo>
                    <a:pt x="1916" y="21"/>
                  </a:lnTo>
                  <a:lnTo>
                    <a:pt x="2066" y="5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FF47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1298575" y="1962151"/>
              <a:ext cx="3522663" cy="3365500"/>
            </a:xfrm>
            <a:custGeom>
              <a:avLst/>
              <a:gdLst>
                <a:gd name="T0" fmla="*/ 2899 w 4437"/>
                <a:gd name="T1" fmla="*/ 0 h 4239"/>
                <a:gd name="T2" fmla="*/ 3082 w 4437"/>
                <a:gd name="T3" fmla="*/ 66 h 4239"/>
                <a:gd name="T4" fmla="*/ 3337 w 4437"/>
                <a:gd name="T5" fmla="*/ 195 h 4239"/>
                <a:gd name="T6" fmla="*/ 3573 w 4437"/>
                <a:gd name="T7" fmla="*/ 355 h 4239"/>
                <a:gd name="T8" fmla="*/ 3786 w 4437"/>
                <a:gd name="T9" fmla="*/ 542 h 4239"/>
                <a:gd name="T10" fmla="*/ 3973 w 4437"/>
                <a:gd name="T11" fmla="*/ 755 h 4239"/>
                <a:gd name="T12" fmla="*/ 4133 w 4437"/>
                <a:gd name="T13" fmla="*/ 991 h 4239"/>
                <a:gd name="T14" fmla="*/ 4262 w 4437"/>
                <a:gd name="T15" fmla="*/ 1246 h 4239"/>
                <a:gd name="T16" fmla="*/ 4357 w 4437"/>
                <a:gd name="T17" fmla="*/ 1521 h 4239"/>
                <a:gd name="T18" fmla="*/ 4416 w 4437"/>
                <a:gd name="T19" fmla="*/ 1810 h 4239"/>
                <a:gd name="T20" fmla="*/ 4437 w 4437"/>
                <a:gd name="T21" fmla="*/ 2110 h 4239"/>
                <a:gd name="T22" fmla="*/ 4416 w 4437"/>
                <a:gd name="T23" fmla="*/ 2412 h 4239"/>
                <a:gd name="T24" fmla="*/ 4357 w 4437"/>
                <a:gd name="T25" fmla="*/ 2701 h 4239"/>
                <a:gd name="T26" fmla="*/ 4262 w 4437"/>
                <a:gd name="T27" fmla="*/ 2974 h 4239"/>
                <a:gd name="T28" fmla="*/ 4133 w 4437"/>
                <a:gd name="T29" fmla="*/ 3230 h 4239"/>
                <a:gd name="T30" fmla="*/ 3973 w 4437"/>
                <a:gd name="T31" fmla="*/ 3466 h 4239"/>
                <a:gd name="T32" fmla="*/ 3786 w 4437"/>
                <a:gd name="T33" fmla="*/ 3679 h 4239"/>
                <a:gd name="T34" fmla="*/ 3573 w 4437"/>
                <a:gd name="T35" fmla="*/ 3866 h 4239"/>
                <a:gd name="T36" fmla="*/ 3337 w 4437"/>
                <a:gd name="T37" fmla="*/ 4026 h 4239"/>
                <a:gd name="T38" fmla="*/ 3082 w 4437"/>
                <a:gd name="T39" fmla="*/ 4154 h 4239"/>
                <a:gd name="T40" fmla="*/ 2840 w 4437"/>
                <a:gd name="T41" fmla="*/ 4239 h 4239"/>
                <a:gd name="T42" fmla="*/ 1488 w 4437"/>
                <a:gd name="T43" fmla="*/ 4207 h 4239"/>
                <a:gd name="T44" fmla="*/ 1224 w 4437"/>
                <a:gd name="T45" fmla="*/ 4094 h 4239"/>
                <a:gd name="T46" fmla="*/ 977 w 4437"/>
                <a:gd name="T47" fmla="*/ 3950 h 4239"/>
                <a:gd name="T48" fmla="*/ 752 w 4437"/>
                <a:gd name="T49" fmla="*/ 3776 h 4239"/>
                <a:gd name="T50" fmla="*/ 552 w 4437"/>
                <a:gd name="T51" fmla="*/ 3576 h 4239"/>
                <a:gd name="T52" fmla="*/ 378 w 4437"/>
                <a:gd name="T53" fmla="*/ 3351 h 4239"/>
                <a:gd name="T54" fmla="*/ 234 w 4437"/>
                <a:gd name="T55" fmla="*/ 3104 h 4239"/>
                <a:gd name="T56" fmla="*/ 121 w 4437"/>
                <a:gd name="T57" fmla="*/ 2840 h 4239"/>
                <a:gd name="T58" fmla="*/ 43 w 4437"/>
                <a:gd name="T59" fmla="*/ 2557 h 4239"/>
                <a:gd name="T60" fmla="*/ 5 w 4437"/>
                <a:gd name="T61" fmla="*/ 2262 h 4239"/>
                <a:gd name="T62" fmla="*/ 5 w 4437"/>
                <a:gd name="T63" fmla="*/ 1958 h 4239"/>
                <a:gd name="T64" fmla="*/ 43 w 4437"/>
                <a:gd name="T65" fmla="*/ 1663 h 4239"/>
                <a:gd name="T66" fmla="*/ 121 w 4437"/>
                <a:gd name="T67" fmla="*/ 1382 h 4239"/>
                <a:gd name="T68" fmla="*/ 234 w 4437"/>
                <a:gd name="T69" fmla="*/ 1117 h 4239"/>
                <a:gd name="T70" fmla="*/ 378 w 4437"/>
                <a:gd name="T71" fmla="*/ 870 h 4239"/>
                <a:gd name="T72" fmla="*/ 552 w 4437"/>
                <a:gd name="T73" fmla="*/ 645 h 4239"/>
                <a:gd name="T74" fmla="*/ 752 w 4437"/>
                <a:gd name="T75" fmla="*/ 445 h 4239"/>
                <a:gd name="T76" fmla="*/ 977 w 4437"/>
                <a:gd name="T77" fmla="*/ 271 h 4239"/>
                <a:gd name="T78" fmla="*/ 1224 w 4437"/>
                <a:gd name="T79" fmla="*/ 127 h 4239"/>
                <a:gd name="T80" fmla="*/ 1488 w 4437"/>
                <a:gd name="T81" fmla="*/ 14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37" h="4239">
                  <a:moveTo>
                    <a:pt x="1535" y="0"/>
                  </a:moveTo>
                  <a:lnTo>
                    <a:pt x="2899" y="0"/>
                  </a:lnTo>
                  <a:lnTo>
                    <a:pt x="2946" y="14"/>
                  </a:lnTo>
                  <a:lnTo>
                    <a:pt x="3082" y="66"/>
                  </a:lnTo>
                  <a:lnTo>
                    <a:pt x="3211" y="127"/>
                  </a:lnTo>
                  <a:lnTo>
                    <a:pt x="3337" y="195"/>
                  </a:lnTo>
                  <a:lnTo>
                    <a:pt x="3458" y="271"/>
                  </a:lnTo>
                  <a:lnTo>
                    <a:pt x="3573" y="355"/>
                  </a:lnTo>
                  <a:lnTo>
                    <a:pt x="3683" y="445"/>
                  </a:lnTo>
                  <a:lnTo>
                    <a:pt x="3786" y="542"/>
                  </a:lnTo>
                  <a:lnTo>
                    <a:pt x="3883" y="645"/>
                  </a:lnTo>
                  <a:lnTo>
                    <a:pt x="3973" y="755"/>
                  </a:lnTo>
                  <a:lnTo>
                    <a:pt x="4057" y="870"/>
                  </a:lnTo>
                  <a:lnTo>
                    <a:pt x="4133" y="991"/>
                  </a:lnTo>
                  <a:lnTo>
                    <a:pt x="4201" y="1117"/>
                  </a:lnTo>
                  <a:lnTo>
                    <a:pt x="4262" y="1246"/>
                  </a:lnTo>
                  <a:lnTo>
                    <a:pt x="4314" y="1382"/>
                  </a:lnTo>
                  <a:lnTo>
                    <a:pt x="4357" y="1521"/>
                  </a:lnTo>
                  <a:lnTo>
                    <a:pt x="4391" y="1663"/>
                  </a:lnTo>
                  <a:lnTo>
                    <a:pt x="4416" y="1810"/>
                  </a:lnTo>
                  <a:lnTo>
                    <a:pt x="4432" y="1958"/>
                  </a:lnTo>
                  <a:lnTo>
                    <a:pt x="4437" y="2110"/>
                  </a:lnTo>
                  <a:lnTo>
                    <a:pt x="4432" y="2262"/>
                  </a:lnTo>
                  <a:lnTo>
                    <a:pt x="4416" y="2412"/>
                  </a:lnTo>
                  <a:lnTo>
                    <a:pt x="4391" y="2557"/>
                  </a:lnTo>
                  <a:lnTo>
                    <a:pt x="4357" y="2701"/>
                  </a:lnTo>
                  <a:lnTo>
                    <a:pt x="4314" y="2840"/>
                  </a:lnTo>
                  <a:lnTo>
                    <a:pt x="4262" y="2974"/>
                  </a:lnTo>
                  <a:lnTo>
                    <a:pt x="4201" y="3104"/>
                  </a:lnTo>
                  <a:lnTo>
                    <a:pt x="4133" y="3230"/>
                  </a:lnTo>
                  <a:lnTo>
                    <a:pt x="4057" y="3351"/>
                  </a:lnTo>
                  <a:lnTo>
                    <a:pt x="3973" y="3466"/>
                  </a:lnTo>
                  <a:lnTo>
                    <a:pt x="3883" y="3576"/>
                  </a:lnTo>
                  <a:lnTo>
                    <a:pt x="3786" y="3679"/>
                  </a:lnTo>
                  <a:lnTo>
                    <a:pt x="3683" y="3776"/>
                  </a:lnTo>
                  <a:lnTo>
                    <a:pt x="3573" y="3866"/>
                  </a:lnTo>
                  <a:lnTo>
                    <a:pt x="3458" y="3950"/>
                  </a:lnTo>
                  <a:lnTo>
                    <a:pt x="3337" y="4026"/>
                  </a:lnTo>
                  <a:lnTo>
                    <a:pt x="3211" y="4094"/>
                  </a:lnTo>
                  <a:lnTo>
                    <a:pt x="3082" y="4154"/>
                  </a:lnTo>
                  <a:lnTo>
                    <a:pt x="2946" y="4207"/>
                  </a:lnTo>
                  <a:lnTo>
                    <a:pt x="2840" y="4239"/>
                  </a:lnTo>
                  <a:lnTo>
                    <a:pt x="1595" y="4239"/>
                  </a:lnTo>
                  <a:lnTo>
                    <a:pt x="1488" y="4207"/>
                  </a:lnTo>
                  <a:lnTo>
                    <a:pt x="1354" y="4154"/>
                  </a:lnTo>
                  <a:lnTo>
                    <a:pt x="1224" y="4094"/>
                  </a:lnTo>
                  <a:lnTo>
                    <a:pt x="1098" y="4026"/>
                  </a:lnTo>
                  <a:lnTo>
                    <a:pt x="977" y="3950"/>
                  </a:lnTo>
                  <a:lnTo>
                    <a:pt x="862" y="3866"/>
                  </a:lnTo>
                  <a:lnTo>
                    <a:pt x="752" y="3776"/>
                  </a:lnTo>
                  <a:lnTo>
                    <a:pt x="649" y="3679"/>
                  </a:lnTo>
                  <a:lnTo>
                    <a:pt x="552" y="3576"/>
                  </a:lnTo>
                  <a:lnTo>
                    <a:pt x="462" y="3466"/>
                  </a:lnTo>
                  <a:lnTo>
                    <a:pt x="378" y="3351"/>
                  </a:lnTo>
                  <a:lnTo>
                    <a:pt x="302" y="3230"/>
                  </a:lnTo>
                  <a:lnTo>
                    <a:pt x="234" y="3104"/>
                  </a:lnTo>
                  <a:lnTo>
                    <a:pt x="174" y="2974"/>
                  </a:lnTo>
                  <a:lnTo>
                    <a:pt x="121" y="2840"/>
                  </a:lnTo>
                  <a:lnTo>
                    <a:pt x="79" y="2701"/>
                  </a:lnTo>
                  <a:lnTo>
                    <a:pt x="43" y="2557"/>
                  </a:lnTo>
                  <a:lnTo>
                    <a:pt x="19" y="2412"/>
                  </a:lnTo>
                  <a:lnTo>
                    <a:pt x="5" y="2262"/>
                  </a:lnTo>
                  <a:lnTo>
                    <a:pt x="0" y="2110"/>
                  </a:lnTo>
                  <a:lnTo>
                    <a:pt x="5" y="1958"/>
                  </a:lnTo>
                  <a:lnTo>
                    <a:pt x="19" y="1810"/>
                  </a:lnTo>
                  <a:lnTo>
                    <a:pt x="43" y="1663"/>
                  </a:lnTo>
                  <a:lnTo>
                    <a:pt x="79" y="1521"/>
                  </a:lnTo>
                  <a:lnTo>
                    <a:pt x="121" y="1382"/>
                  </a:lnTo>
                  <a:lnTo>
                    <a:pt x="174" y="1246"/>
                  </a:lnTo>
                  <a:lnTo>
                    <a:pt x="234" y="1117"/>
                  </a:lnTo>
                  <a:lnTo>
                    <a:pt x="302" y="991"/>
                  </a:lnTo>
                  <a:lnTo>
                    <a:pt x="378" y="870"/>
                  </a:lnTo>
                  <a:lnTo>
                    <a:pt x="462" y="755"/>
                  </a:lnTo>
                  <a:lnTo>
                    <a:pt x="552" y="645"/>
                  </a:lnTo>
                  <a:lnTo>
                    <a:pt x="649" y="542"/>
                  </a:lnTo>
                  <a:lnTo>
                    <a:pt x="752" y="445"/>
                  </a:lnTo>
                  <a:lnTo>
                    <a:pt x="862" y="355"/>
                  </a:lnTo>
                  <a:lnTo>
                    <a:pt x="977" y="271"/>
                  </a:lnTo>
                  <a:lnTo>
                    <a:pt x="1098" y="195"/>
                  </a:lnTo>
                  <a:lnTo>
                    <a:pt x="1224" y="127"/>
                  </a:lnTo>
                  <a:lnTo>
                    <a:pt x="1354" y="66"/>
                  </a:lnTo>
                  <a:lnTo>
                    <a:pt x="1488" y="14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74D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1617663" y="2197101"/>
              <a:ext cx="2882900" cy="2882900"/>
            </a:xfrm>
            <a:custGeom>
              <a:avLst/>
              <a:gdLst>
                <a:gd name="T0" fmla="*/ 1952 w 3631"/>
                <a:gd name="T1" fmla="*/ 5 h 3631"/>
                <a:gd name="T2" fmla="*/ 2213 w 3631"/>
                <a:gd name="T3" fmla="*/ 44 h 3631"/>
                <a:gd name="T4" fmla="*/ 2462 w 3631"/>
                <a:gd name="T5" fmla="*/ 118 h 3631"/>
                <a:gd name="T6" fmla="*/ 2694 w 3631"/>
                <a:gd name="T7" fmla="*/ 226 h 3631"/>
                <a:gd name="T8" fmla="*/ 2909 w 3631"/>
                <a:gd name="T9" fmla="*/ 365 h 3631"/>
                <a:gd name="T10" fmla="*/ 3100 w 3631"/>
                <a:gd name="T11" fmla="*/ 531 h 3631"/>
                <a:gd name="T12" fmla="*/ 3266 w 3631"/>
                <a:gd name="T13" fmla="*/ 722 h 3631"/>
                <a:gd name="T14" fmla="*/ 3405 w 3631"/>
                <a:gd name="T15" fmla="*/ 937 h 3631"/>
                <a:gd name="T16" fmla="*/ 3513 w 3631"/>
                <a:gd name="T17" fmla="*/ 1169 h 3631"/>
                <a:gd name="T18" fmla="*/ 3587 w 3631"/>
                <a:gd name="T19" fmla="*/ 1418 h 3631"/>
                <a:gd name="T20" fmla="*/ 3626 w 3631"/>
                <a:gd name="T21" fmla="*/ 1679 h 3631"/>
                <a:gd name="T22" fmla="*/ 3626 w 3631"/>
                <a:gd name="T23" fmla="*/ 1950 h 3631"/>
                <a:gd name="T24" fmla="*/ 3587 w 3631"/>
                <a:gd name="T25" fmla="*/ 2214 h 3631"/>
                <a:gd name="T26" fmla="*/ 3513 w 3631"/>
                <a:gd name="T27" fmla="*/ 2462 h 3631"/>
                <a:gd name="T28" fmla="*/ 3405 w 3631"/>
                <a:gd name="T29" fmla="*/ 2695 h 3631"/>
                <a:gd name="T30" fmla="*/ 3266 w 3631"/>
                <a:gd name="T31" fmla="*/ 2908 h 3631"/>
                <a:gd name="T32" fmla="*/ 3100 w 3631"/>
                <a:gd name="T33" fmla="*/ 3100 h 3631"/>
                <a:gd name="T34" fmla="*/ 2909 w 3631"/>
                <a:gd name="T35" fmla="*/ 3266 h 3631"/>
                <a:gd name="T36" fmla="*/ 2694 w 3631"/>
                <a:gd name="T37" fmla="*/ 3405 h 3631"/>
                <a:gd name="T38" fmla="*/ 2462 w 3631"/>
                <a:gd name="T39" fmla="*/ 3513 h 3631"/>
                <a:gd name="T40" fmla="*/ 2213 w 3631"/>
                <a:gd name="T41" fmla="*/ 3588 h 3631"/>
                <a:gd name="T42" fmla="*/ 1952 w 3631"/>
                <a:gd name="T43" fmla="*/ 3626 h 3631"/>
                <a:gd name="T44" fmla="*/ 1681 w 3631"/>
                <a:gd name="T45" fmla="*/ 3626 h 3631"/>
                <a:gd name="T46" fmla="*/ 1417 w 3631"/>
                <a:gd name="T47" fmla="*/ 3588 h 3631"/>
                <a:gd name="T48" fmla="*/ 1169 w 3631"/>
                <a:gd name="T49" fmla="*/ 3513 h 3631"/>
                <a:gd name="T50" fmla="*/ 936 w 3631"/>
                <a:gd name="T51" fmla="*/ 3405 h 3631"/>
                <a:gd name="T52" fmla="*/ 723 w 3631"/>
                <a:gd name="T53" fmla="*/ 3266 h 3631"/>
                <a:gd name="T54" fmla="*/ 531 w 3631"/>
                <a:gd name="T55" fmla="*/ 3100 h 3631"/>
                <a:gd name="T56" fmla="*/ 365 w 3631"/>
                <a:gd name="T57" fmla="*/ 2908 h 3631"/>
                <a:gd name="T58" fmla="*/ 226 w 3631"/>
                <a:gd name="T59" fmla="*/ 2695 h 3631"/>
                <a:gd name="T60" fmla="*/ 118 w 3631"/>
                <a:gd name="T61" fmla="*/ 2462 h 3631"/>
                <a:gd name="T62" fmla="*/ 43 w 3631"/>
                <a:gd name="T63" fmla="*/ 2214 h 3631"/>
                <a:gd name="T64" fmla="*/ 5 w 3631"/>
                <a:gd name="T65" fmla="*/ 1950 h 3631"/>
                <a:gd name="T66" fmla="*/ 5 w 3631"/>
                <a:gd name="T67" fmla="*/ 1679 h 3631"/>
                <a:gd name="T68" fmla="*/ 43 w 3631"/>
                <a:gd name="T69" fmla="*/ 1418 h 3631"/>
                <a:gd name="T70" fmla="*/ 118 w 3631"/>
                <a:gd name="T71" fmla="*/ 1169 h 3631"/>
                <a:gd name="T72" fmla="*/ 226 w 3631"/>
                <a:gd name="T73" fmla="*/ 937 h 3631"/>
                <a:gd name="T74" fmla="*/ 365 w 3631"/>
                <a:gd name="T75" fmla="*/ 722 h 3631"/>
                <a:gd name="T76" fmla="*/ 531 w 3631"/>
                <a:gd name="T77" fmla="*/ 531 h 3631"/>
                <a:gd name="T78" fmla="*/ 723 w 3631"/>
                <a:gd name="T79" fmla="*/ 365 h 3631"/>
                <a:gd name="T80" fmla="*/ 936 w 3631"/>
                <a:gd name="T81" fmla="*/ 226 h 3631"/>
                <a:gd name="T82" fmla="*/ 1169 w 3631"/>
                <a:gd name="T83" fmla="*/ 118 h 3631"/>
                <a:gd name="T84" fmla="*/ 1417 w 3631"/>
                <a:gd name="T85" fmla="*/ 44 h 3631"/>
                <a:gd name="T86" fmla="*/ 1681 w 3631"/>
                <a:gd name="T87" fmla="*/ 5 h 3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31" h="3631">
                  <a:moveTo>
                    <a:pt x="1816" y="0"/>
                  </a:moveTo>
                  <a:lnTo>
                    <a:pt x="1952" y="5"/>
                  </a:lnTo>
                  <a:lnTo>
                    <a:pt x="2084" y="19"/>
                  </a:lnTo>
                  <a:lnTo>
                    <a:pt x="2213" y="44"/>
                  </a:lnTo>
                  <a:lnTo>
                    <a:pt x="2339" y="76"/>
                  </a:lnTo>
                  <a:lnTo>
                    <a:pt x="2462" y="118"/>
                  </a:lnTo>
                  <a:lnTo>
                    <a:pt x="2581" y="168"/>
                  </a:lnTo>
                  <a:lnTo>
                    <a:pt x="2694" y="226"/>
                  </a:lnTo>
                  <a:lnTo>
                    <a:pt x="2804" y="292"/>
                  </a:lnTo>
                  <a:lnTo>
                    <a:pt x="2909" y="365"/>
                  </a:lnTo>
                  <a:lnTo>
                    <a:pt x="3008" y="446"/>
                  </a:lnTo>
                  <a:lnTo>
                    <a:pt x="3100" y="531"/>
                  </a:lnTo>
                  <a:lnTo>
                    <a:pt x="3185" y="623"/>
                  </a:lnTo>
                  <a:lnTo>
                    <a:pt x="3266" y="722"/>
                  </a:lnTo>
                  <a:lnTo>
                    <a:pt x="3339" y="827"/>
                  </a:lnTo>
                  <a:lnTo>
                    <a:pt x="3405" y="937"/>
                  </a:lnTo>
                  <a:lnTo>
                    <a:pt x="3463" y="1050"/>
                  </a:lnTo>
                  <a:lnTo>
                    <a:pt x="3513" y="1169"/>
                  </a:lnTo>
                  <a:lnTo>
                    <a:pt x="3555" y="1292"/>
                  </a:lnTo>
                  <a:lnTo>
                    <a:pt x="3587" y="1418"/>
                  </a:lnTo>
                  <a:lnTo>
                    <a:pt x="3612" y="1547"/>
                  </a:lnTo>
                  <a:lnTo>
                    <a:pt x="3626" y="1679"/>
                  </a:lnTo>
                  <a:lnTo>
                    <a:pt x="3631" y="1815"/>
                  </a:lnTo>
                  <a:lnTo>
                    <a:pt x="3626" y="1950"/>
                  </a:lnTo>
                  <a:lnTo>
                    <a:pt x="3612" y="2084"/>
                  </a:lnTo>
                  <a:lnTo>
                    <a:pt x="3587" y="2214"/>
                  </a:lnTo>
                  <a:lnTo>
                    <a:pt x="3555" y="2340"/>
                  </a:lnTo>
                  <a:lnTo>
                    <a:pt x="3513" y="2462"/>
                  </a:lnTo>
                  <a:lnTo>
                    <a:pt x="3463" y="2582"/>
                  </a:lnTo>
                  <a:lnTo>
                    <a:pt x="3405" y="2695"/>
                  </a:lnTo>
                  <a:lnTo>
                    <a:pt x="3339" y="2805"/>
                  </a:lnTo>
                  <a:lnTo>
                    <a:pt x="3266" y="2908"/>
                  </a:lnTo>
                  <a:lnTo>
                    <a:pt x="3185" y="3006"/>
                  </a:lnTo>
                  <a:lnTo>
                    <a:pt x="3100" y="3100"/>
                  </a:lnTo>
                  <a:lnTo>
                    <a:pt x="3008" y="3186"/>
                  </a:lnTo>
                  <a:lnTo>
                    <a:pt x="2909" y="3266"/>
                  </a:lnTo>
                  <a:lnTo>
                    <a:pt x="2804" y="3339"/>
                  </a:lnTo>
                  <a:lnTo>
                    <a:pt x="2694" y="3405"/>
                  </a:lnTo>
                  <a:lnTo>
                    <a:pt x="2581" y="3463"/>
                  </a:lnTo>
                  <a:lnTo>
                    <a:pt x="2462" y="3513"/>
                  </a:lnTo>
                  <a:lnTo>
                    <a:pt x="2339" y="3554"/>
                  </a:lnTo>
                  <a:lnTo>
                    <a:pt x="2213" y="3588"/>
                  </a:lnTo>
                  <a:lnTo>
                    <a:pt x="2084" y="3612"/>
                  </a:lnTo>
                  <a:lnTo>
                    <a:pt x="1952" y="3626"/>
                  </a:lnTo>
                  <a:lnTo>
                    <a:pt x="1816" y="3631"/>
                  </a:lnTo>
                  <a:lnTo>
                    <a:pt x="1681" y="3626"/>
                  </a:lnTo>
                  <a:lnTo>
                    <a:pt x="1547" y="3612"/>
                  </a:lnTo>
                  <a:lnTo>
                    <a:pt x="1417" y="3588"/>
                  </a:lnTo>
                  <a:lnTo>
                    <a:pt x="1291" y="3554"/>
                  </a:lnTo>
                  <a:lnTo>
                    <a:pt x="1169" y="3513"/>
                  </a:lnTo>
                  <a:lnTo>
                    <a:pt x="1049" y="3463"/>
                  </a:lnTo>
                  <a:lnTo>
                    <a:pt x="936" y="3405"/>
                  </a:lnTo>
                  <a:lnTo>
                    <a:pt x="826" y="3339"/>
                  </a:lnTo>
                  <a:lnTo>
                    <a:pt x="723" y="3266"/>
                  </a:lnTo>
                  <a:lnTo>
                    <a:pt x="625" y="3186"/>
                  </a:lnTo>
                  <a:lnTo>
                    <a:pt x="531" y="3100"/>
                  </a:lnTo>
                  <a:lnTo>
                    <a:pt x="445" y="3006"/>
                  </a:lnTo>
                  <a:lnTo>
                    <a:pt x="365" y="2908"/>
                  </a:lnTo>
                  <a:lnTo>
                    <a:pt x="292" y="2805"/>
                  </a:lnTo>
                  <a:lnTo>
                    <a:pt x="226" y="2695"/>
                  </a:lnTo>
                  <a:lnTo>
                    <a:pt x="168" y="2582"/>
                  </a:lnTo>
                  <a:lnTo>
                    <a:pt x="118" y="2462"/>
                  </a:lnTo>
                  <a:lnTo>
                    <a:pt x="77" y="2340"/>
                  </a:lnTo>
                  <a:lnTo>
                    <a:pt x="43" y="2214"/>
                  </a:lnTo>
                  <a:lnTo>
                    <a:pt x="19" y="2084"/>
                  </a:lnTo>
                  <a:lnTo>
                    <a:pt x="5" y="1950"/>
                  </a:lnTo>
                  <a:lnTo>
                    <a:pt x="0" y="1815"/>
                  </a:lnTo>
                  <a:lnTo>
                    <a:pt x="5" y="1679"/>
                  </a:lnTo>
                  <a:lnTo>
                    <a:pt x="19" y="1547"/>
                  </a:lnTo>
                  <a:lnTo>
                    <a:pt x="43" y="1418"/>
                  </a:lnTo>
                  <a:lnTo>
                    <a:pt x="77" y="1292"/>
                  </a:lnTo>
                  <a:lnTo>
                    <a:pt x="118" y="1169"/>
                  </a:lnTo>
                  <a:lnTo>
                    <a:pt x="168" y="1050"/>
                  </a:lnTo>
                  <a:lnTo>
                    <a:pt x="226" y="937"/>
                  </a:lnTo>
                  <a:lnTo>
                    <a:pt x="292" y="827"/>
                  </a:lnTo>
                  <a:lnTo>
                    <a:pt x="365" y="722"/>
                  </a:lnTo>
                  <a:lnTo>
                    <a:pt x="445" y="623"/>
                  </a:lnTo>
                  <a:lnTo>
                    <a:pt x="531" y="531"/>
                  </a:lnTo>
                  <a:lnTo>
                    <a:pt x="625" y="446"/>
                  </a:lnTo>
                  <a:lnTo>
                    <a:pt x="723" y="365"/>
                  </a:lnTo>
                  <a:lnTo>
                    <a:pt x="826" y="292"/>
                  </a:lnTo>
                  <a:lnTo>
                    <a:pt x="936" y="226"/>
                  </a:lnTo>
                  <a:lnTo>
                    <a:pt x="1049" y="168"/>
                  </a:lnTo>
                  <a:lnTo>
                    <a:pt x="1169" y="118"/>
                  </a:lnTo>
                  <a:lnTo>
                    <a:pt x="1291" y="76"/>
                  </a:lnTo>
                  <a:lnTo>
                    <a:pt x="1417" y="44"/>
                  </a:lnTo>
                  <a:lnTo>
                    <a:pt x="1547" y="19"/>
                  </a:lnTo>
                  <a:lnTo>
                    <a:pt x="1681" y="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BD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1800225" y="2379663"/>
              <a:ext cx="2517775" cy="2517775"/>
            </a:xfrm>
            <a:custGeom>
              <a:avLst/>
              <a:gdLst>
                <a:gd name="T0" fmla="*/ 1710 w 3173"/>
                <a:gd name="T1" fmla="*/ 5 h 3173"/>
                <a:gd name="T2" fmla="*/ 1950 w 3173"/>
                <a:gd name="T3" fmla="*/ 42 h 3173"/>
                <a:gd name="T4" fmla="*/ 2176 w 3173"/>
                <a:gd name="T5" fmla="*/ 113 h 3173"/>
                <a:gd name="T6" fmla="*/ 2386 w 3173"/>
                <a:gd name="T7" fmla="*/ 217 h 3173"/>
                <a:gd name="T8" fmla="*/ 2578 w 3173"/>
                <a:gd name="T9" fmla="*/ 349 h 3173"/>
                <a:gd name="T10" fmla="*/ 2748 w 3173"/>
                <a:gd name="T11" fmla="*/ 507 h 3173"/>
                <a:gd name="T12" fmla="*/ 2893 w 3173"/>
                <a:gd name="T13" fmla="*/ 688 h 3173"/>
                <a:gd name="T14" fmla="*/ 3011 w 3173"/>
                <a:gd name="T15" fmla="*/ 888 h 3173"/>
                <a:gd name="T16" fmla="*/ 3098 w 3173"/>
                <a:gd name="T17" fmla="*/ 1108 h 3173"/>
                <a:gd name="T18" fmla="*/ 3153 w 3173"/>
                <a:gd name="T19" fmla="*/ 1340 h 3173"/>
                <a:gd name="T20" fmla="*/ 3173 w 3173"/>
                <a:gd name="T21" fmla="*/ 1586 h 3173"/>
                <a:gd name="T22" fmla="*/ 3153 w 3173"/>
                <a:gd name="T23" fmla="*/ 1831 h 3173"/>
                <a:gd name="T24" fmla="*/ 3098 w 3173"/>
                <a:gd name="T25" fmla="*/ 2065 h 3173"/>
                <a:gd name="T26" fmla="*/ 3011 w 3173"/>
                <a:gd name="T27" fmla="*/ 2283 h 3173"/>
                <a:gd name="T28" fmla="*/ 2893 w 3173"/>
                <a:gd name="T29" fmla="*/ 2485 h 3173"/>
                <a:gd name="T30" fmla="*/ 2748 w 3173"/>
                <a:gd name="T31" fmla="*/ 2666 h 3173"/>
                <a:gd name="T32" fmla="*/ 2578 w 3173"/>
                <a:gd name="T33" fmla="*/ 2824 h 3173"/>
                <a:gd name="T34" fmla="*/ 2386 w 3173"/>
                <a:gd name="T35" fmla="*/ 2957 h 3173"/>
                <a:gd name="T36" fmla="*/ 2176 w 3173"/>
                <a:gd name="T37" fmla="*/ 3058 h 3173"/>
                <a:gd name="T38" fmla="*/ 1950 w 3173"/>
                <a:gd name="T39" fmla="*/ 3131 h 3173"/>
                <a:gd name="T40" fmla="*/ 1710 w 3173"/>
                <a:gd name="T41" fmla="*/ 3168 h 3173"/>
                <a:gd name="T42" fmla="*/ 1463 w 3173"/>
                <a:gd name="T43" fmla="*/ 3168 h 3173"/>
                <a:gd name="T44" fmla="*/ 1222 w 3173"/>
                <a:gd name="T45" fmla="*/ 3131 h 3173"/>
                <a:gd name="T46" fmla="*/ 996 w 3173"/>
                <a:gd name="T47" fmla="*/ 3058 h 3173"/>
                <a:gd name="T48" fmla="*/ 786 w 3173"/>
                <a:gd name="T49" fmla="*/ 2957 h 3173"/>
                <a:gd name="T50" fmla="*/ 594 w 3173"/>
                <a:gd name="T51" fmla="*/ 2824 h 3173"/>
                <a:gd name="T52" fmla="*/ 425 w 3173"/>
                <a:gd name="T53" fmla="*/ 2666 h 3173"/>
                <a:gd name="T54" fmla="*/ 279 w 3173"/>
                <a:gd name="T55" fmla="*/ 2485 h 3173"/>
                <a:gd name="T56" fmla="*/ 162 w 3173"/>
                <a:gd name="T57" fmla="*/ 2283 h 3173"/>
                <a:gd name="T58" fmla="*/ 74 w 3173"/>
                <a:gd name="T59" fmla="*/ 2065 h 3173"/>
                <a:gd name="T60" fmla="*/ 19 w 3173"/>
                <a:gd name="T61" fmla="*/ 1831 h 3173"/>
                <a:gd name="T62" fmla="*/ 0 w 3173"/>
                <a:gd name="T63" fmla="*/ 1586 h 3173"/>
                <a:gd name="T64" fmla="*/ 19 w 3173"/>
                <a:gd name="T65" fmla="*/ 1340 h 3173"/>
                <a:gd name="T66" fmla="*/ 74 w 3173"/>
                <a:gd name="T67" fmla="*/ 1108 h 3173"/>
                <a:gd name="T68" fmla="*/ 162 w 3173"/>
                <a:gd name="T69" fmla="*/ 888 h 3173"/>
                <a:gd name="T70" fmla="*/ 279 w 3173"/>
                <a:gd name="T71" fmla="*/ 688 h 3173"/>
                <a:gd name="T72" fmla="*/ 425 w 3173"/>
                <a:gd name="T73" fmla="*/ 507 h 3173"/>
                <a:gd name="T74" fmla="*/ 594 w 3173"/>
                <a:gd name="T75" fmla="*/ 349 h 3173"/>
                <a:gd name="T76" fmla="*/ 786 w 3173"/>
                <a:gd name="T77" fmla="*/ 217 h 3173"/>
                <a:gd name="T78" fmla="*/ 996 w 3173"/>
                <a:gd name="T79" fmla="*/ 113 h 3173"/>
                <a:gd name="T80" fmla="*/ 1222 w 3173"/>
                <a:gd name="T81" fmla="*/ 42 h 3173"/>
                <a:gd name="T82" fmla="*/ 1463 w 3173"/>
                <a:gd name="T83" fmla="*/ 5 h 3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73" h="3173">
                  <a:moveTo>
                    <a:pt x="1587" y="0"/>
                  </a:moveTo>
                  <a:lnTo>
                    <a:pt x="1710" y="5"/>
                  </a:lnTo>
                  <a:lnTo>
                    <a:pt x="1831" y="20"/>
                  </a:lnTo>
                  <a:lnTo>
                    <a:pt x="1950" y="42"/>
                  </a:lnTo>
                  <a:lnTo>
                    <a:pt x="2065" y="75"/>
                  </a:lnTo>
                  <a:lnTo>
                    <a:pt x="2176" y="113"/>
                  </a:lnTo>
                  <a:lnTo>
                    <a:pt x="2285" y="162"/>
                  </a:lnTo>
                  <a:lnTo>
                    <a:pt x="2386" y="217"/>
                  </a:lnTo>
                  <a:lnTo>
                    <a:pt x="2485" y="280"/>
                  </a:lnTo>
                  <a:lnTo>
                    <a:pt x="2578" y="349"/>
                  </a:lnTo>
                  <a:lnTo>
                    <a:pt x="2666" y="425"/>
                  </a:lnTo>
                  <a:lnTo>
                    <a:pt x="2748" y="507"/>
                  </a:lnTo>
                  <a:lnTo>
                    <a:pt x="2824" y="595"/>
                  </a:lnTo>
                  <a:lnTo>
                    <a:pt x="2893" y="688"/>
                  </a:lnTo>
                  <a:lnTo>
                    <a:pt x="2956" y="787"/>
                  </a:lnTo>
                  <a:lnTo>
                    <a:pt x="3011" y="888"/>
                  </a:lnTo>
                  <a:lnTo>
                    <a:pt x="3060" y="997"/>
                  </a:lnTo>
                  <a:lnTo>
                    <a:pt x="3098" y="1108"/>
                  </a:lnTo>
                  <a:lnTo>
                    <a:pt x="3131" y="1223"/>
                  </a:lnTo>
                  <a:lnTo>
                    <a:pt x="3153" y="1340"/>
                  </a:lnTo>
                  <a:lnTo>
                    <a:pt x="3168" y="1463"/>
                  </a:lnTo>
                  <a:lnTo>
                    <a:pt x="3173" y="1586"/>
                  </a:lnTo>
                  <a:lnTo>
                    <a:pt x="3168" y="1710"/>
                  </a:lnTo>
                  <a:lnTo>
                    <a:pt x="3153" y="1831"/>
                  </a:lnTo>
                  <a:lnTo>
                    <a:pt x="3131" y="1951"/>
                  </a:lnTo>
                  <a:lnTo>
                    <a:pt x="3098" y="2065"/>
                  </a:lnTo>
                  <a:lnTo>
                    <a:pt x="3060" y="2177"/>
                  </a:lnTo>
                  <a:lnTo>
                    <a:pt x="3011" y="2283"/>
                  </a:lnTo>
                  <a:lnTo>
                    <a:pt x="2956" y="2387"/>
                  </a:lnTo>
                  <a:lnTo>
                    <a:pt x="2893" y="2485"/>
                  </a:lnTo>
                  <a:lnTo>
                    <a:pt x="2824" y="2579"/>
                  </a:lnTo>
                  <a:lnTo>
                    <a:pt x="2748" y="2666"/>
                  </a:lnTo>
                  <a:lnTo>
                    <a:pt x="2666" y="2748"/>
                  </a:lnTo>
                  <a:lnTo>
                    <a:pt x="2578" y="2824"/>
                  </a:lnTo>
                  <a:lnTo>
                    <a:pt x="2485" y="2894"/>
                  </a:lnTo>
                  <a:lnTo>
                    <a:pt x="2386" y="2957"/>
                  </a:lnTo>
                  <a:lnTo>
                    <a:pt x="2285" y="3011"/>
                  </a:lnTo>
                  <a:lnTo>
                    <a:pt x="2176" y="3058"/>
                  </a:lnTo>
                  <a:lnTo>
                    <a:pt x="2065" y="3099"/>
                  </a:lnTo>
                  <a:lnTo>
                    <a:pt x="1950" y="3131"/>
                  </a:lnTo>
                  <a:lnTo>
                    <a:pt x="1831" y="3154"/>
                  </a:lnTo>
                  <a:lnTo>
                    <a:pt x="1710" y="3168"/>
                  </a:lnTo>
                  <a:lnTo>
                    <a:pt x="1587" y="3173"/>
                  </a:lnTo>
                  <a:lnTo>
                    <a:pt x="1463" y="3168"/>
                  </a:lnTo>
                  <a:lnTo>
                    <a:pt x="1342" y="3154"/>
                  </a:lnTo>
                  <a:lnTo>
                    <a:pt x="1222" y="3131"/>
                  </a:lnTo>
                  <a:lnTo>
                    <a:pt x="1108" y="3099"/>
                  </a:lnTo>
                  <a:lnTo>
                    <a:pt x="996" y="3058"/>
                  </a:lnTo>
                  <a:lnTo>
                    <a:pt x="890" y="3011"/>
                  </a:lnTo>
                  <a:lnTo>
                    <a:pt x="786" y="2957"/>
                  </a:lnTo>
                  <a:lnTo>
                    <a:pt x="688" y="2894"/>
                  </a:lnTo>
                  <a:lnTo>
                    <a:pt x="594" y="2824"/>
                  </a:lnTo>
                  <a:lnTo>
                    <a:pt x="507" y="2748"/>
                  </a:lnTo>
                  <a:lnTo>
                    <a:pt x="425" y="2666"/>
                  </a:lnTo>
                  <a:lnTo>
                    <a:pt x="349" y="2579"/>
                  </a:lnTo>
                  <a:lnTo>
                    <a:pt x="279" y="2485"/>
                  </a:lnTo>
                  <a:lnTo>
                    <a:pt x="216" y="2387"/>
                  </a:lnTo>
                  <a:lnTo>
                    <a:pt x="162" y="2283"/>
                  </a:lnTo>
                  <a:lnTo>
                    <a:pt x="115" y="2177"/>
                  </a:lnTo>
                  <a:lnTo>
                    <a:pt x="74" y="2065"/>
                  </a:lnTo>
                  <a:lnTo>
                    <a:pt x="42" y="1951"/>
                  </a:lnTo>
                  <a:lnTo>
                    <a:pt x="19" y="1831"/>
                  </a:lnTo>
                  <a:lnTo>
                    <a:pt x="5" y="1710"/>
                  </a:lnTo>
                  <a:lnTo>
                    <a:pt x="0" y="1586"/>
                  </a:lnTo>
                  <a:lnTo>
                    <a:pt x="5" y="1463"/>
                  </a:lnTo>
                  <a:lnTo>
                    <a:pt x="19" y="1340"/>
                  </a:lnTo>
                  <a:lnTo>
                    <a:pt x="42" y="1223"/>
                  </a:lnTo>
                  <a:lnTo>
                    <a:pt x="74" y="1108"/>
                  </a:lnTo>
                  <a:lnTo>
                    <a:pt x="115" y="997"/>
                  </a:lnTo>
                  <a:lnTo>
                    <a:pt x="162" y="888"/>
                  </a:lnTo>
                  <a:lnTo>
                    <a:pt x="216" y="787"/>
                  </a:lnTo>
                  <a:lnTo>
                    <a:pt x="279" y="688"/>
                  </a:lnTo>
                  <a:lnTo>
                    <a:pt x="349" y="595"/>
                  </a:lnTo>
                  <a:lnTo>
                    <a:pt x="425" y="507"/>
                  </a:lnTo>
                  <a:lnTo>
                    <a:pt x="507" y="425"/>
                  </a:lnTo>
                  <a:lnTo>
                    <a:pt x="594" y="349"/>
                  </a:lnTo>
                  <a:lnTo>
                    <a:pt x="688" y="280"/>
                  </a:lnTo>
                  <a:lnTo>
                    <a:pt x="786" y="217"/>
                  </a:lnTo>
                  <a:lnTo>
                    <a:pt x="890" y="162"/>
                  </a:lnTo>
                  <a:lnTo>
                    <a:pt x="996" y="113"/>
                  </a:lnTo>
                  <a:lnTo>
                    <a:pt x="1108" y="75"/>
                  </a:lnTo>
                  <a:lnTo>
                    <a:pt x="1222" y="42"/>
                  </a:lnTo>
                  <a:lnTo>
                    <a:pt x="1342" y="20"/>
                  </a:lnTo>
                  <a:lnTo>
                    <a:pt x="1463" y="5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BD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968500" y="2546351"/>
              <a:ext cx="2182813" cy="2181225"/>
            </a:xfrm>
            <a:custGeom>
              <a:avLst/>
              <a:gdLst>
                <a:gd name="T0" fmla="*/ 1493 w 2749"/>
                <a:gd name="T1" fmla="*/ 5 h 2748"/>
                <a:gd name="T2" fmla="*/ 1721 w 2749"/>
                <a:gd name="T3" fmla="*/ 45 h 2748"/>
                <a:gd name="T4" fmla="*/ 1935 w 2749"/>
                <a:gd name="T5" fmla="*/ 119 h 2748"/>
                <a:gd name="T6" fmla="*/ 2131 w 2749"/>
                <a:gd name="T7" fmla="*/ 228 h 2748"/>
                <a:gd name="T8" fmla="*/ 2307 w 2749"/>
                <a:gd name="T9" fmla="*/ 365 h 2748"/>
                <a:gd name="T10" fmla="*/ 2457 w 2749"/>
                <a:gd name="T11" fmla="*/ 528 h 2748"/>
                <a:gd name="T12" fmla="*/ 2580 w 2749"/>
                <a:gd name="T13" fmla="*/ 713 h 2748"/>
                <a:gd name="T14" fmla="*/ 2672 w 2749"/>
                <a:gd name="T15" fmla="*/ 919 h 2748"/>
                <a:gd name="T16" fmla="*/ 2728 w 2749"/>
                <a:gd name="T17" fmla="*/ 1140 h 2748"/>
                <a:gd name="T18" fmla="*/ 2749 w 2749"/>
                <a:gd name="T19" fmla="*/ 1374 h 2748"/>
                <a:gd name="T20" fmla="*/ 2728 w 2749"/>
                <a:gd name="T21" fmla="*/ 1608 h 2748"/>
                <a:gd name="T22" fmla="*/ 2672 w 2749"/>
                <a:gd name="T23" fmla="*/ 1831 h 2748"/>
                <a:gd name="T24" fmla="*/ 2580 w 2749"/>
                <a:gd name="T25" fmla="*/ 2036 h 2748"/>
                <a:gd name="T26" fmla="*/ 2457 w 2749"/>
                <a:gd name="T27" fmla="*/ 2221 h 2748"/>
                <a:gd name="T28" fmla="*/ 2307 w 2749"/>
                <a:gd name="T29" fmla="*/ 2385 h 2748"/>
                <a:gd name="T30" fmla="*/ 2131 w 2749"/>
                <a:gd name="T31" fmla="*/ 2522 h 2748"/>
                <a:gd name="T32" fmla="*/ 1935 w 2749"/>
                <a:gd name="T33" fmla="*/ 2630 h 2748"/>
                <a:gd name="T34" fmla="*/ 1721 w 2749"/>
                <a:gd name="T35" fmla="*/ 2704 h 2748"/>
                <a:gd name="T36" fmla="*/ 1493 w 2749"/>
                <a:gd name="T37" fmla="*/ 2743 h 2748"/>
                <a:gd name="T38" fmla="*/ 1256 w 2749"/>
                <a:gd name="T39" fmla="*/ 2743 h 2748"/>
                <a:gd name="T40" fmla="*/ 1028 w 2749"/>
                <a:gd name="T41" fmla="*/ 2704 h 2748"/>
                <a:gd name="T42" fmla="*/ 813 w 2749"/>
                <a:gd name="T43" fmla="*/ 2630 h 2748"/>
                <a:gd name="T44" fmla="*/ 618 w 2749"/>
                <a:gd name="T45" fmla="*/ 2522 h 2748"/>
                <a:gd name="T46" fmla="*/ 444 w 2749"/>
                <a:gd name="T47" fmla="*/ 2385 h 2748"/>
                <a:gd name="T48" fmla="*/ 292 w 2749"/>
                <a:gd name="T49" fmla="*/ 2221 h 2748"/>
                <a:gd name="T50" fmla="*/ 169 w 2749"/>
                <a:gd name="T51" fmla="*/ 2036 h 2748"/>
                <a:gd name="T52" fmla="*/ 77 w 2749"/>
                <a:gd name="T53" fmla="*/ 1831 h 2748"/>
                <a:gd name="T54" fmla="*/ 21 w 2749"/>
                <a:gd name="T55" fmla="*/ 1608 h 2748"/>
                <a:gd name="T56" fmla="*/ 0 w 2749"/>
                <a:gd name="T57" fmla="*/ 1374 h 2748"/>
                <a:gd name="T58" fmla="*/ 21 w 2749"/>
                <a:gd name="T59" fmla="*/ 1140 h 2748"/>
                <a:gd name="T60" fmla="*/ 77 w 2749"/>
                <a:gd name="T61" fmla="*/ 919 h 2748"/>
                <a:gd name="T62" fmla="*/ 169 w 2749"/>
                <a:gd name="T63" fmla="*/ 713 h 2748"/>
                <a:gd name="T64" fmla="*/ 292 w 2749"/>
                <a:gd name="T65" fmla="*/ 528 h 2748"/>
                <a:gd name="T66" fmla="*/ 444 w 2749"/>
                <a:gd name="T67" fmla="*/ 365 h 2748"/>
                <a:gd name="T68" fmla="*/ 618 w 2749"/>
                <a:gd name="T69" fmla="*/ 228 h 2748"/>
                <a:gd name="T70" fmla="*/ 813 w 2749"/>
                <a:gd name="T71" fmla="*/ 119 h 2748"/>
                <a:gd name="T72" fmla="*/ 1028 w 2749"/>
                <a:gd name="T73" fmla="*/ 45 h 2748"/>
                <a:gd name="T74" fmla="*/ 1256 w 2749"/>
                <a:gd name="T75" fmla="*/ 5 h 2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748">
                  <a:moveTo>
                    <a:pt x="1375" y="0"/>
                  </a:moveTo>
                  <a:lnTo>
                    <a:pt x="1493" y="5"/>
                  </a:lnTo>
                  <a:lnTo>
                    <a:pt x="1609" y="21"/>
                  </a:lnTo>
                  <a:lnTo>
                    <a:pt x="1721" y="45"/>
                  </a:lnTo>
                  <a:lnTo>
                    <a:pt x="1830" y="77"/>
                  </a:lnTo>
                  <a:lnTo>
                    <a:pt x="1935" y="119"/>
                  </a:lnTo>
                  <a:lnTo>
                    <a:pt x="2036" y="169"/>
                  </a:lnTo>
                  <a:lnTo>
                    <a:pt x="2131" y="228"/>
                  </a:lnTo>
                  <a:lnTo>
                    <a:pt x="2221" y="292"/>
                  </a:lnTo>
                  <a:lnTo>
                    <a:pt x="2307" y="365"/>
                  </a:lnTo>
                  <a:lnTo>
                    <a:pt x="2384" y="442"/>
                  </a:lnTo>
                  <a:lnTo>
                    <a:pt x="2457" y="528"/>
                  </a:lnTo>
                  <a:lnTo>
                    <a:pt x="2521" y="618"/>
                  </a:lnTo>
                  <a:lnTo>
                    <a:pt x="2580" y="713"/>
                  </a:lnTo>
                  <a:lnTo>
                    <a:pt x="2630" y="814"/>
                  </a:lnTo>
                  <a:lnTo>
                    <a:pt x="2672" y="919"/>
                  </a:lnTo>
                  <a:lnTo>
                    <a:pt x="2704" y="1028"/>
                  </a:lnTo>
                  <a:lnTo>
                    <a:pt x="2728" y="1140"/>
                  </a:lnTo>
                  <a:lnTo>
                    <a:pt x="2744" y="1256"/>
                  </a:lnTo>
                  <a:lnTo>
                    <a:pt x="2749" y="1374"/>
                  </a:lnTo>
                  <a:lnTo>
                    <a:pt x="2744" y="1493"/>
                  </a:lnTo>
                  <a:lnTo>
                    <a:pt x="2728" y="1608"/>
                  </a:lnTo>
                  <a:lnTo>
                    <a:pt x="2704" y="1721"/>
                  </a:lnTo>
                  <a:lnTo>
                    <a:pt x="2672" y="1831"/>
                  </a:lnTo>
                  <a:lnTo>
                    <a:pt x="2630" y="1936"/>
                  </a:lnTo>
                  <a:lnTo>
                    <a:pt x="2580" y="2036"/>
                  </a:lnTo>
                  <a:lnTo>
                    <a:pt x="2521" y="2131"/>
                  </a:lnTo>
                  <a:lnTo>
                    <a:pt x="2457" y="2221"/>
                  </a:lnTo>
                  <a:lnTo>
                    <a:pt x="2384" y="2305"/>
                  </a:lnTo>
                  <a:lnTo>
                    <a:pt x="2307" y="2385"/>
                  </a:lnTo>
                  <a:lnTo>
                    <a:pt x="2221" y="2457"/>
                  </a:lnTo>
                  <a:lnTo>
                    <a:pt x="2131" y="2522"/>
                  </a:lnTo>
                  <a:lnTo>
                    <a:pt x="2036" y="2580"/>
                  </a:lnTo>
                  <a:lnTo>
                    <a:pt x="1935" y="2630"/>
                  </a:lnTo>
                  <a:lnTo>
                    <a:pt x="1830" y="2672"/>
                  </a:lnTo>
                  <a:lnTo>
                    <a:pt x="1721" y="2704"/>
                  </a:lnTo>
                  <a:lnTo>
                    <a:pt x="1609" y="2728"/>
                  </a:lnTo>
                  <a:lnTo>
                    <a:pt x="1493" y="2743"/>
                  </a:lnTo>
                  <a:lnTo>
                    <a:pt x="1375" y="2748"/>
                  </a:lnTo>
                  <a:lnTo>
                    <a:pt x="1256" y="2743"/>
                  </a:lnTo>
                  <a:lnTo>
                    <a:pt x="1139" y="2728"/>
                  </a:lnTo>
                  <a:lnTo>
                    <a:pt x="1028" y="2704"/>
                  </a:lnTo>
                  <a:lnTo>
                    <a:pt x="918" y="2672"/>
                  </a:lnTo>
                  <a:lnTo>
                    <a:pt x="813" y="2630"/>
                  </a:lnTo>
                  <a:lnTo>
                    <a:pt x="713" y="2580"/>
                  </a:lnTo>
                  <a:lnTo>
                    <a:pt x="618" y="2522"/>
                  </a:lnTo>
                  <a:lnTo>
                    <a:pt x="528" y="2457"/>
                  </a:lnTo>
                  <a:lnTo>
                    <a:pt x="444" y="2385"/>
                  </a:lnTo>
                  <a:lnTo>
                    <a:pt x="364" y="2305"/>
                  </a:lnTo>
                  <a:lnTo>
                    <a:pt x="292" y="2221"/>
                  </a:lnTo>
                  <a:lnTo>
                    <a:pt x="227" y="2131"/>
                  </a:lnTo>
                  <a:lnTo>
                    <a:pt x="169" y="2036"/>
                  </a:lnTo>
                  <a:lnTo>
                    <a:pt x="119" y="1936"/>
                  </a:lnTo>
                  <a:lnTo>
                    <a:pt x="77" y="1831"/>
                  </a:lnTo>
                  <a:lnTo>
                    <a:pt x="45" y="1721"/>
                  </a:lnTo>
                  <a:lnTo>
                    <a:pt x="21" y="1608"/>
                  </a:lnTo>
                  <a:lnTo>
                    <a:pt x="6" y="1493"/>
                  </a:lnTo>
                  <a:lnTo>
                    <a:pt x="0" y="1374"/>
                  </a:lnTo>
                  <a:lnTo>
                    <a:pt x="6" y="1256"/>
                  </a:lnTo>
                  <a:lnTo>
                    <a:pt x="21" y="1140"/>
                  </a:lnTo>
                  <a:lnTo>
                    <a:pt x="45" y="1028"/>
                  </a:lnTo>
                  <a:lnTo>
                    <a:pt x="77" y="919"/>
                  </a:lnTo>
                  <a:lnTo>
                    <a:pt x="119" y="814"/>
                  </a:lnTo>
                  <a:lnTo>
                    <a:pt x="169" y="713"/>
                  </a:lnTo>
                  <a:lnTo>
                    <a:pt x="227" y="618"/>
                  </a:lnTo>
                  <a:lnTo>
                    <a:pt x="292" y="528"/>
                  </a:lnTo>
                  <a:lnTo>
                    <a:pt x="364" y="442"/>
                  </a:lnTo>
                  <a:lnTo>
                    <a:pt x="444" y="365"/>
                  </a:lnTo>
                  <a:lnTo>
                    <a:pt x="528" y="292"/>
                  </a:lnTo>
                  <a:lnTo>
                    <a:pt x="618" y="228"/>
                  </a:lnTo>
                  <a:lnTo>
                    <a:pt x="713" y="169"/>
                  </a:lnTo>
                  <a:lnTo>
                    <a:pt x="813" y="119"/>
                  </a:lnTo>
                  <a:lnTo>
                    <a:pt x="918" y="77"/>
                  </a:lnTo>
                  <a:lnTo>
                    <a:pt x="1028" y="45"/>
                  </a:lnTo>
                  <a:lnTo>
                    <a:pt x="1139" y="21"/>
                  </a:lnTo>
                  <a:lnTo>
                    <a:pt x="1256" y="5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DD00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617663" y="2197101"/>
              <a:ext cx="2882900" cy="2882900"/>
            </a:xfrm>
            <a:custGeom>
              <a:avLst/>
              <a:gdLst>
                <a:gd name="T0" fmla="*/ 1556 w 3631"/>
                <a:gd name="T1" fmla="*/ 153 h 3631"/>
                <a:gd name="T2" fmla="*/ 1190 w 3631"/>
                <a:gd name="T3" fmla="*/ 254 h 3631"/>
                <a:gd name="T4" fmla="*/ 862 w 3631"/>
                <a:gd name="T5" fmla="*/ 430 h 3631"/>
                <a:gd name="T6" fmla="*/ 584 w 3631"/>
                <a:gd name="T7" fmla="*/ 670 h 3631"/>
                <a:gd name="T8" fmla="*/ 363 w 3631"/>
                <a:gd name="T9" fmla="*/ 967 h 3631"/>
                <a:gd name="T10" fmla="*/ 211 w 3631"/>
                <a:gd name="T11" fmla="*/ 1308 h 3631"/>
                <a:gd name="T12" fmla="*/ 139 w 3631"/>
                <a:gd name="T13" fmla="*/ 1684 h 3631"/>
                <a:gd name="T14" fmla="*/ 153 w 3631"/>
                <a:gd name="T15" fmla="*/ 2075 h 3631"/>
                <a:gd name="T16" fmla="*/ 253 w 3631"/>
                <a:gd name="T17" fmla="*/ 2441 h 3631"/>
                <a:gd name="T18" fmla="*/ 429 w 3631"/>
                <a:gd name="T19" fmla="*/ 2769 h 3631"/>
                <a:gd name="T20" fmla="*/ 670 w 3631"/>
                <a:gd name="T21" fmla="*/ 3047 h 3631"/>
                <a:gd name="T22" fmla="*/ 967 w 3631"/>
                <a:gd name="T23" fmla="*/ 3268 h 3631"/>
                <a:gd name="T24" fmla="*/ 1308 w 3631"/>
                <a:gd name="T25" fmla="*/ 3420 h 3631"/>
                <a:gd name="T26" fmla="*/ 1684 w 3631"/>
                <a:gd name="T27" fmla="*/ 3492 h 3631"/>
                <a:gd name="T28" fmla="*/ 2076 w 3631"/>
                <a:gd name="T29" fmla="*/ 3478 h 3631"/>
                <a:gd name="T30" fmla="*/ 2441 w 3631"/>
                <a:gd name="T31" fmla="*/ 3378 h 3631"/>
                <a:gd name="T32" fmla="*/ 2769 w 3631"/>
                <a:gd name="T33" fmla="*/ 3202 h 3631"/>
                <a:gd name="T34" fmla="*/ 3048 w 3631"/>
                <a:gd name="T35" fmla="*/ 2961 h 3631"/>
                <a:gd name="T36" fmla="*/ 3268 w 3631"/>
                <a:gd name="T37" fmla="*/ 2664 h 3631"/>
                <a:gd name="T38" fmla="*/ 3419 w 3631"/>
                <a:gd name="T39" fmla="*/ 2323 h 3631"/>
                <a:gd name="T40" fmla="*/ 3492 w 3631"/>
                <a:gd name="T41" fmla="*/ 1947 h 3631"/>
                <a:gd name="T42" fmla="*/ 3478 w 3631"/>
                <a:gd name="T43" fmla="*/ 1555 h 3631"/>
                <a:gd name="T44" fmla="*/ 3377 w 3631"/>
                <a:gd name="T45" fmla="*/ 1190 h 3631"/>
                <a:gd name="T46" fmla="*/ 3201 w 3631"/>
                <a:gd name="T47" fmla="*/ 862 h 3631"/>
                <a:gd name="T48" fmla="*/ 2961 w 3631"/>
                <a:gd name="T49" fmla="*/ 583 h 3631"/>
                <a:gd name="T50" fmla="*/ 2664 w 3631"/>
                <a:gd name="T51" fmla="*/ 363 h 3631"/>
                <a:gd name="T52" fmla="*/ 2323 w 3631"/>
                <a:gd name="T53" fmla="*/ 212 h 3631"/>
                <a:gd name="T54" fmla="*/ 1947 w 3631"/>
                <a:gd name="T55" fmla="*/ 139 h 3631"/>
                <a:gd name="T56" fmla="*/ 1952 w 3631"/>
                <a:gd name="T57" fmla="*/ 5 h 3631"/>
                <a:gd name="T58" fmla="*/ 2339 w 3631"/>
                <a:gd name="T59" fmla="*/ 76 h 3631"/>
                <a:gd name="T60" fmla="*/ 2694 w 3631"/>
                <a:gd name="T61" fmla="*/ 226 h 3631"/>
                <a:gd name="T62" fmla="*/ 3008 w 3631"/>
                <a:gd name="T63" fmla="*/ 446 h 3631"/>
                <a:gd name="T64" fmla="*/ 3266 w 3631"/>
                <a:gd name="T65" fmla="*/ 722 h 3631"/>
                <a:gd name="T66" fmla="*/ 3463 w 3631"/>
                <a:gd name="T67" fmla="*/ 1050 h 3631"/>
                <a:gd name="T68" fmla="*/ 3587 w 3631"/>
                <a:gd name="T69" fmla="*/ 1418 h 3631"/>
                <a:gd name="T70" fmla="*/ 3631 w 3631"/>
                <a:gd name="T71" fmla="*/ 1815 h 3631"/>
                <a:gd name="T72" fmla="*/ 3587 w 3631"/>
                <a:gd name="T73" fmla="*/ 2214 h 3631"/>
                <a:gd name="T74" fmla="*/ 3463 w 3631"/>
                <a:gd name="T75" fmla="*/ 2582 h 3631"/>
                <a:gd name="T76" fmla="*/ 3266 w 3631"/>
                <a:gd name="T77" fmla="*/ 2908 h 3631"/>
                <a:gd name="T78" fmla="*/ 3008 w 3631"/>
                <a:gd name="T79" fmla="*/ 3186 h 3631"/>
                <a:gd name="T80" fmla="*/ 2694 w 3631"/>
                <a:gd name="T81" fmla="*/ 3405 h 3631"/>
                <a:gd name="T82" fmla="*/ 2339 w 3631"/>
                <a:gd name="T83" fmla="*/ 3554 h 3631"/>
                <a:gd name="T84" fmla="*/ 1952 w 3631"/>
                <a:gd name="T85" fmla="*/ 3626 h 3631"/>
                <a:gd name="T86" fmla="*/ 1547 w 3631"/>
                <a:gd name="T87" fmla="*/ 3612 h 3631"/>
                <a:gd name="T88" fmla="*/ 1169 w 3631"/>
                <a:gd name="T89" fmla="*/ 3513 h 3631"/>
                <a:gd name="T90" fmla="*/ 826 w 3631"/>
                <a:gd name="T91" fmla="*/ 3339 h 3631"/>
                <a:gd name="T92" fmla="*/ 531 w 3631"/>
                <a:gd name="T93" fmla="*/ 3100 h 3631"/>
                <a:gd name="T94" fmla="*/ 292 w 3631"/>
                <a:gd name="T95" fmla="*/ 2805 h 3631"/>
                <a:gd name="T96" fmla="*/ 118 w 3631"/>
                <a:gd name="T97" fmla="*/ 2462 h 3631"/>
                <a:gd name="T98" fmla="*/ 19 w 3631"/>
                <a:gd name="T99" fmla="*/ 2084 h 3631"/>
                <a:gd name="T100" fmla="*/ 5 w 3631"/>
                <a:gd name="T101" fmla="*/ 1679 h 3631"/>
                <a:gd name="T102" fmla="*/ 77 w 3631"/>
                <a:gd name="T103" fmla="*/ 1292 h 3631"/>
                <a:gd name="T104" fmla="*/ 226 w 3631"/>
                <a:gd name="T105" fmla="*/ 937 h 3631"/>
                <a:gd name="T106" fmla="*/ 445 w 3631"/>
                <a:gd name="T107" fmla="*/ 623 h 3631"/>
                <a:gd name="T108" fmla="*/ 723 w 3631"/>
                <a:gd name="T109" fmla="*/ 365 h 3631"/>
                <a:gd name="T110" fmla="*/ 1049 w 3631"/>
                <a:gd name="T111" fmla="*/ 168 h 3631"/>
                <a:gd name="T112" fmla="*/ 1417 w 3631"/>
                <a:gd name="T113" fmla="*/ 44 h 3631"/>
                <a:gd name="T114" fmla="*/ 1816 w 3631"/>
                <a:gd name="T115" fmla="*/ 0 h 3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31" h="3631">
                  <a:moveTo>
                    <a:pt x="1816" y="134"/>
                  </a:moveTo>
                  <a:lnTo>
                    <a:pt x="1684" y="139"/>
                  </a:lnTo>
                  <a:lnTo>
                    <a:pt x="1556" y="153"/>
                  </a:lnTo>
                  <a:lnTo>
                    <a:pt x="1430" y="178"/>
                  </a:lnTo>
                  <a:lnTo>
                    <a:pt x="1308" y="212"/>
                  </a:lnTo>
                  <a:lnTo>
                    <a:pt x="1190" y="254"/>
                  </a:lnTo>
                  <a:lnTo>
                    <a:pt x="1077" y="305"/>
                  </a:lnTo>
                  <a:lnTo>
                    <a:pt x="967" y="363"/>
                  </a:lnTo>
                  <a:lnTo>
                    <a:pt x="862" y="430"/>
                  </a:lnTo>
                  <a:lnTo>
                    <a:pt x="763" y="504"/>
                  </a:lnTo>
                  <a:lnTo>
                    <a:pt x="670" y="583"/>
                  </a:lnTo>
                  <a:lnTo>
                    <a:pt x="584" y="670"/>
                  </a:lnTo>
                  <a:lnTo>
                    <a:pt x="504" y="764"/>
                  </a:lnTo>
                  <a:lnTo>
                    <a:pt x="429" y="862"/>
                  </a:lnTo>
                  <a:lnTo>
                    <a:pt x="363" y="967"/>
                  </a:lnTo>
                  <a:lnTo>
                    <a:pt x="305" y="1075"/>
                  </a:lnTo>
                  <a:lnTo>
                    <a:pt x="253" y="1190"/>
                  </a:lnTo>
                  <a:lnTo>
                    <a:pt x="211" y="1308"/>
                  </a:lnTo>
                  <a:lnTo>
                    <a:pt x="177" y="1431"/>
                  </a:lnTo>
                  <a:lnTo>
                    <a:pt x="153" y="1555"/>
                  </a:lnTo>
                  <a:lnTo>
                    <a:pt x="139" y="1684"/>
                  </a:lnTo>
                  <a:lnTo>
                    <a:pt x="134" y="1815"/>
                  </a:lnTo>
                  <a:lnTo>
                    <a:pt x="139" y="1947"/>
                  </a:lnTo>
                  <a:lnTo>
                    <a:pt x="153" y="2075"/>
                  </a:lnTo>
                  <a:lnTo>
                    <a:pt x="177" y="2201"/>
                  </a:lnTo>
                  <a:lnTo>
                    <a:pt x="211" y="2323"/>
                  </a:lnTo>
                  <a:lnTo>
                    <a:pt x="253" y="2441"/>
                  </a:lnTo>
                  <a:lnTo>
                    <a:pt x="305" y="2554"/>
                  </a:lnTo>
                  <a:lnTo>
                    <a:pt x="363" y="2664"/>
                  </a:lnTo>
                  <a:lnTo>
                    <a:pt x="429" y="2769"/>
                  </a:lnTo>
                  <a:lnTo>
                    <a:pt x="504" y="2868"/>
                  </a:lnTo>
                  <a:lnTo>
                    <a:pt x="584" y="2961"/>
                  </a:lnTo>
                  <a:lnTo>
                    <a:pt x="670" y="3047"/>
                  </a:lnTo>
                  <a:lnTo>
                    <a:pt x="763" y="3127"/>
                  </a:lnTo>
                  <a:lnTo>
                    <a:pt x="862" y="3202"/>
                  </a:lnTo>
                  <a:lnTo>
                    <a:pt x="967" y="3268"/>
                  </a:lnTo>
                  <a:lnTo>
                    <a:pt x="1077" y="3326"/>
                  </a:lnTo>
                  <a:lnTo>
                    <a:pt x="1190" y="3378"/>
                  </a:lnTo>
                  <a:lnTo>
                    <a:pt x="1308" y="3420"/>
                  </a:lnTo>
                  <a:lnTo>
                    <a:pt x="1430" y="3454"/>
                  </a:lnTo>
                  <a:lnTo>
                    <a:pt x="1556" y="3478"/>
                  </a:lnTo>
                  <a:lnTo>
                    <a:pt x="1684" y="3492"/>
                  </a:lnTo>
                  <a:lnTo>
                    <a:pt x="1816" y="3497"/>
                  </a:lnTo>
                  <a:lnTo>
                    <a:pt x="1947" y="3492"/>
                  </a:lnTo>
                  <a:lnTo>
                    <a:pt x="2076" y="3478"/>
                  </a:lnTo>
                  <a:lnTo>
                    <a:pt x="2200" y="3454"/>
                  </a:lnTo>
                  <a:lnTo>
                    <a:pt x="2323" y="3420"/>
                  </a:lnTo>
                  <a:lnTo>
                    <a:pt x="2441" y="3378"/>
                  </a:lnTo>
                  <a:lnTo>
                    <a:pt x="2556" y="3326"/>
                  </a:lnTo>
                  <a:lnTo>
                    <a:pt x="2664" y="3268"/>
                  </a:lnTo>
                  <a:lnTo>
                    <a:pt x="2769" y="3202"/>
                  </a:lnTo>
                  <a:lnTo>
                    <a:pt x="2867" y="3127"/>
                  </a:lnTo>
                  <a:lnTo>
                    <a:pt x="2961" y="3047"/>
                  </a:lnTo>
                  <a:lnTo>
                    <a:pt x="3048" y="2961"/>
                  </a:lnTo>
                  <a:lnTo>
                    <a:pt x="3127" y="2868"/>
                  </a:lnTo>
                  <a:lnTo>
                    <a:pt x="3201" y="2769"/>
                  </a:lnTo>
                  <a:lnTo>
                    <a:pt x="3268" y="2664"/>
                  </a:lnTo>
                  <a:lnTo>
                    <a:pt x="3326" y="2554"/>
                  </a:lnTo>
                  <a:lnTo>
                    <a:pt x="3377" y="2441"/>
                  </a:lnTo>
                  <a:lnTo>
                    <a:pt x="3419" y="2323"/>
                  </a:lnTo>
                  <a:lnTo>
                    <a:pt x="3453" y="2201"/>
                  </a:lnTo>
                  <a:lnTo>
                    <a:pt x="3478" y="2075"/>
                  </a:lnTo>
                  <a:lnTo>
                    <a:pt x="3492" y="1947"/>
                  </a:lnTo>
                  <a:lnTo>
                    <a:pt x="3497" y="1815"/>
                  </a:lnTo>
                  <a:lnTo>
                    <a:pt x="3492" y="1684"/>
                  </a:lnTo>
                  <a:lnTo>
                    <a:pt x="3478" y="1555"/>
                  </a:lnTo>
                  <a:lnTo>
                    <a:pt x="3453" y="1431"/>
                  </a:lnTo>
                  <a:lnTo>
                    <a:pt x="3419" y="1308"/>
                  </a:lnTo>
                  <a:lnTo>
                    <a:pt x="3377" y="1190"/>
                  </a:lnTo>
                  <a:lnTo>
                    <a:pt x="3326" y="1075"/>
                  </a:lnTo>
                  <a:lnTo>
                    <a:pt x="3268" y="967"/>
                  </a:lnTo>
                  <a:lnTo>
                    <a:pt x="3201" y="862"/>
                  </a:lnTo>
                  <a:lnTo>
                    <a:pt x="3127" y="764"/>
                  </a:lnTo>
                  <a:lnTo>
                    <a:pt x="3048" y="670"/>
                  </a:lnTo>
                  <a:lnTo>
                    <a:pt x="2961" y="583"/>
                  </a:lnTo>
                  <a:lnTo>
                    <a:pt x="2867" y="504"/>
                  </a:lnTo>
                  <a:lnTo>
                    <a:pt x="2769" y="430"/>
                  </a:lnTo>
                  <a:lnTo>
                    <a:pt x="2664" y="363"/>
                  </a:lnTo>
                  <a:lnTo>
                    <a:pt x="2556" y="305"/>
                  </a:lnTo>
                  <a:lnTo>
                    <a:pt x="2441" y="254"/>
                  </a:lnTo>
                  <a:lnTo>
                    <a:pt x="2323" y="212"/>
                  </a:lnTo>
                  <a:lnTo>
                    <a:pt x="2200" y="178"/>
                  </a:lnTo>
                  <a:lnTo>
                    <a:pt x="2076" y="153"/>
                  </a:lnTo>
                  <a:lnTo>
                    <a:pt x="1947" y="139"/>
                  </a:lnTo>
                  <a:lnTo>
                    <a:pt x="1816" y="134"/>
                  </a:lnTo>
                  <a:close/>
                  <a:moveTo>
                    <a:pt x="1816" y="0"/>
                  </a:moveTo>
                  <a:lnTo>
                    <a:pt x="1952" y="5"/>
                  </a:lnTo>
                  <a:lnTo>
                    <a:pt x="2084" y="19"/>
                  </a:lnTo>
                  <a:lnTo>
                    <a:pt x="2213" y="44"/>
                  </a:lnTo>
                  <a:lnTo>
                    <a:pt x="2339" y="76"/>
                  </a:lnTo>
                  <a:lnTo>
                    <a:pt x="2462" y="118"/>
                  </a:lnTo>
                  <a:lnTo>
                    <a:pt x="2581" y="168"/>
                  </a:lnTo>
                  <a:lnTo>
                    <a:pt x="2694" y="226"/>
                  </a:lnTo>
                  <a:lnTo>
                    <a:pt x="2804" y="292"/>
                  </a:lnTo>
                  <a:lnTo>
                    <a:pt x="2909" y="365"/>
                  </a:lnTo>
                  <a:lnTo>
                    <a:pt x="3008" y="446"/>
                  </a:lnTo>
                  <a:lnTo>
                    <a:pt x="3100" y="531"/>
                  </a:lnTo>
                  <a:lnTo>
                    <a:pt x="3185" y="623"/>
                  </a:lnTo>
                  <a:lnTo>
                    <a:pt x="3266" y="722"/>
                  </a:lnTo>
                  <a:lnTo>
                    <a:pt x="3339" y="827"/>
                  </a:lnTo>
                  <a:lnTo>
                    <a:pt x="3405" y="937"/>
                  </a:lnTo>
                  <a:lnTo>
                    <a:pt x="3463" y="1050"/>
                  </a:lnTo>
                  <a:lnTo>
                    <a:pt x="3513" y="1169"/>
                  </a:lnTo>
                  <a:lnTo>
                    <a:pt x="3555" y="1292"/>
                  </a:lnTo>
                  <a:lnTo>
                    <a:pt x="3587" y="1418"/>
                  </a:lnTo>
                  <a:lnTo>
                    <a:pt x="3612" y="1547"/>
                  </a:lnTo>
                  <a:lnTo>
                    <a:pt x="3626" y="1679"/>
                  </a:lnTo>
                  <a:lnTo>
                    <a:pt x="3631" y="1815"/>
                  </a:lnTo>
                  <a:lnTo>
                    <a:pt x="3626" y="1950"/>
                  </a:lnTo>
                  <a:lnTo>
                    <a:pt x="3612" y="2084"/>
                  </a:lnTo>
                  <a:lnTo>
                    <a:pt x="3587" y="2214"/>
                  </a:lnTo>
                  <a:lnTo>
                    <a:pt x="3555" y="2340"/>
                  </a:lnTo>
                  <a:lnTo>
                    <a:pt x="3513" y="2462"/>
                  </a:lnTo>
                  <a:lnTo>
                    <a:pt x="3463" y="2582"/>
                  </a:lnTo>
                  <a:lnTo>
                    <a:pt x="3405" y="2695"/>
                  </a:lnTo>
                  <a:lnTo>
                    <a:pt x="3339" y="2805"/>
                  </a:lnTo>
                  <a:lnTo>
                    <a:pt x="3266" y="2908"/>
                  </a:lnTo>
                  <a:lnTo>
                    <a:pt x="3185" y="3006"/>
                  </a:lnTo>
                  <a:lnTo>
                    <a:pt x="3100" y="3100"/>
                  </a:lnTo>
                  <a:lnTo>
                    <a:pt x="3008" y="3186"/>
                  </a:lnTo>
                  <a:lnTo>
                    <a:pt x="2909" y="3266"/>
                  </a:lnTo>
                  <a:lnTo>
                    <a:pt x="2804" y="3339"/>
                  </a:lnTo>
                  <a:lnTo>
                    <a:pt x="2694" y="3405"/>
                  </a:lnTo>
                  <a:lnTo>
                    <a:pt x="2581" y="3463"/>
                  </a:lnTo>
                  <a:lnTo>
                    <a:pt x="2462" y="3513"/>
                  </a:lnTo>
                  <a:lnTo>
                    <a:pt x="2339" y="3554"/>
                  </a:lnTo>
                  <a:lnTo>
                    <a:pt x="2213" y="3588"/>
                  </a:lnTo>
                  <a:lnTo>
                    <a:pt x="2084" y="3612"/>
                  </a:lnTo>
                  <a:lnTo>
                    <a:pt x="1952" y="3626"/>
                  </a:lnTo>
                  <a:lnTo>
                    <a:pt x="1816" y="3631"/>
                  </a:lnTo>
                  <a:lnTo>
                    <a:pt x="1681" y="3626"/>
                  </a:lnTo>
                  <a:lnTo>
                    <a:pt x="1547" y="3612"/>
                  </a:lnTo>
                  <a:lnTo>
                    <a:pt x="1417" y="3588"/>
                  </a:lnTo>
                  <a:lnTo>
                    <a:pt x="1291" y="3554"/>
                  </a:lnTo>
                  <a:lnTo>
                    <a:pt x="1169" y="3513"/>
                  </a:lnTo>
                  <a:lnTo>
                    <a:pt x="1049" y="3463"/>
                  </a:lnTo>
                  <a:lnTo>
                    <a:pt x="936" y="3405"/>
                  </a:lnTo>
                  <a:lnTo>
                    <a:pt x="826" y="3339"/>
                  </a:lnTo>
                  <a:lnTo>
                    <a:pt x="723" y="3266"/>
                  </a:lnTo>
                  <a:lnTo>
                    <a:pt x="625" y="3186"/>
                  </a:lnTo>
                  <a:lnTo>
                    <a:pt x="531" y="3100"/>
                  </a:lnTo>
                  <a:lnTo>
                    <a:pt x="445" y="3006"/>
                  </a:lnTo>
                  <a:lnTo>
                    <a:pt x="365" y="2908"/>
                  </a:lnTo>
                  <a:lnTo>
                    <a:pt x="292" y="2805"/>
                  </a:lnTo>
                  <a:lnTo>
                    <a:pt x="226" y="2695"/>
                  </a:lnTo>
                  <a:lnTo>
                    <a:pt x="168" y="2582"/>
                  </a:lnTo>
                  <a:lnTo>
                    <a:pt x="118" y="2462"/>
                  </a:lnTo>
                  <a:lnTo>
                    <a:pt x="77" y="2340"/>
                  </a:lnTo>
                  <a:lnTo>
                    <a:pt x="43" y="2214"/>
                  </a:lnTo>
                  <a:lnTo>
                    <a:pt x="19" y="2084"/>
                  </a:lnTo>
                  <a:lnTo>
                    <a:pt x="5" y="1950"/>
                  </a:lnTo>
                  <a:lnTo>
                    <a:pt x="0" y="1815"/>
                  </a:lnTo>
                  <a:lnTo>
                    <a:pt x="5" y="1679"/>
                  </a:lnTo>
                  <a:lnTo>
                    <a:pt x="19" y="1547"/>
                  </a:lnTo>
                  <a:lnTo>
                    <a:pt x="43" y="1418"/>
                  </a:lnTo>
                  <a:lnTo>
                    <a:pt x="77" y="1292"/>
                  </a:lnTo>
                  <a:lnTo>
                    <a:pt x="118" y="1169"/>
                  </a:lnTo>
                  <a:lnTo>
                    <a:pt x="168" y="1050"/>
                  </a:lnTo>
                  <a:lnTo>
                    <a:pt x="226" y="937"/>
                  </a:lnTo>
                  <a:lnTo>
                    <a:pt x="292" y="827"/>
                  </a:lnTo>
                  <a:lnTo>
                    <a:pt x="365" y="722"/>
                  </a:lnTo>
                  <a:lnTo>
                    <a:pt x="445" y="623"/>
                  </a:lnTo>
                  <a:lnTo>
                    <a:pt x="531" y="531"/>
                  </a:lnTo>
                  <a:lnTo>
                    <a:pt x="625" y="446"/>
                  </a:lnTo>
                  <a:lnTo>
                    <a:pt x="723" y="365"/>
                  </a:lnTo>
                  <a:lnTo>
                    <a:pt x="826" y="292"/>
                  </a:lnTo>
                  <a:lnTo>
                    <a:pt x="936" y="226"/>
                  </a:lnTo>
                  <a:lnTo>
                    <a:pt x="1049" y="168"/>
                  </a:lnTo>
                  <a:lnTo>
                    <a:pt x="1169" y="118"/>
                  </a:lnTo>
                  <a:lnTo>
                    <a:pt x="1291" y="76"/>
                  </a:lnTo>
                  <a:lnTo>
                    <a:pt x="1417" y="44"/>
                  </a:lnTo>
                  <a:lnTo>
                    <a:pt x="1547" y="19"/>
                  </a:lnTo>
                  <a:lnTo>
                    <a:pt x="1681" y="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ECF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771650" y="2351088"/>
              <a:ext cx="2574925" cy="2574925"/>
            </a:xfrm>
            <a:custGeom>
              <a:avLst/>
              <a:gdLst>
                <a:gd name="T0" fmla="*/ 1380 w 3243"/>
                <a:gd name="T1" fmla="*/ 77 h 3243"/>
                <a:gd name="T2" fmla="*/ 1041 w 3243"/>
                <a:gd name="T3" fmla="*/ 171 h 3243"/>
                <a:gd name="T4" fmla="*/ 736 w 3243"/>
                <a:gd name="T5" fmla="*/ 334 h 3243"/>
                <a:gd name="T6" fmla="*/ 477 w 3243"/>
                <a:gd name="T7" fmla="*/ 558 h 3243"/>
                <a:gd name="T8" fmla="*/ 272 w 3243"/>
                <a:gd name="T9" fmla="*/ 833 h 3243"/>
                <a:gd name="T10" fmla="*/ 132 w 3243"/>
                <a:gd name="T11" fmla="*/ 1149 h 3243"/>
                <a:gd name="T12" fmla="*/ 64 w 3243"/>
                <a:gd name="T13" fmla="*/ 1500 h 3243"/>
                <a:gd name="T14" fmla="*/ 77 w 3243"/>
                <a:gd name="T15" fmla="*/ 1863 h 3243"/>
                <a:gd name="T16" fmla="*/ 171 w 3243"/>
                <a:gd name="T17" fmla="*/ 2202 h 3243"/>
                <a:gd name="T18" fmla="*/ 334 w 3243"/>
                <a:gd name="T19" fmla="*/ 2507 h 3243"/>
                <a:gd name="T20" fmla="*/ 558 w 3243"/>
                <a:gd name="T21" fmla="*/ 2766 h 3243"/>
                <a:gd name="T22" fmla="*/ 833 w 3243"/>
                <a:gd name="T23" fmla="*/ 2971 h 3243"/>
                <a:gd name="T24" fmla="*/ 1151 w 3243"/>
                <a:gd name="T25" fmla="*/ 3111 h 3243"/>
                <a:gd name="T26" fmla="*/ 1499 w 3243"/>
                <a:gd name="T27" fmla="*/ 3179 h 3243"/>
                <a:gd name="T28" fmla="*/ 1863 w 3243"/>
                <a:gd name="T29" fmla="*/ 3166 h 3243"/>
                <a:gd name="T30" fmla="*/ 2203 w 3243"/>
                <a:gd name="T31" fmla="*/ 3072 h 3243"/>
                <a:gd name="T32" fmla="*/ 2507 w 3243"/>
                <a:gd name="T33" fmla="*/ 2909 h 3243"/>
                <a:gd name="T34" fmla="*/ 2765 w 3243"/>
                <a:gd name="T35" fmla="*/ 2685 h 3243"/>
                <a:gd name="T36" fmla="*/ 2970 w 3243"/>
                <a:gd name="T37" fmla="*/ 2410 h 3243"/>
                <a:gd name="T38" fmla="*/ 3111 w 3243"/>
                <a:gd name="T39" fmla="*/ 2092 h 3243"/>
                <a:gd name="T40" fmla="*/ 3179 w 3243"/>
                <a:gd name="T41" fmla="*/ 1744 h 3243"/>
                <a:gd name="T42" fmla="*/ 3166 w 3243"/>
                <a:gd name="T43" fmla="*/ 1380 h 3243"/>
                <a:gd name="T44" fmla="*/ 3072 w 3243"/>
                <a:gd name="T45" fmla="*/ 1040 h 3243"/>
                <a:gd name="T46" fmla="*/ 2909 w 3243"/>
                <a:gd name="T47" fmla="*/ 736 h 3243"/>
                <a:gd name="T48" fmla="*/ 2685 w 3243"/>
                <a:gd name="T49" fmla="*/ 478 h 3243"/>
                <a:gd name="T50" fmla="*/ 2410 w 3243"/>
                <a:gd name="T51" fmla="*/ 273 h 3243"/>
                <a:gd name="T52" fmla="*/ 2094 w 3243"/>
                <a:gd name="T53" fmla="*/ 132 h 3243"/>
                <a:gd name="T54" fmla="*/ 1743 w 3243"/>
                <a:gd name="T55" fmla="*/ 64 h 3243"/>
                <a:gd name="T56" fmla="*/ 1748 w 3243"/>
                <a:gd name="T57" fmla="*/ 5 h 3243"/>
                <a:gd name="T58" fmla="*/ 2111 w 3243"/>
                <a:gd name="T59" fmla="*/ 74 h 3243"/>
                <a:gd name="T60" fmla="*/ 2441 w 3243"/>
                <a:gd name="T61" fmla="*/ 221 h 3243"/>
                <a:gd name="T62" fmla="*/ 2727 w 3243"/>
                <a:gd name="T63" fmla="*/ 433 h 3243"/>
                <a:gd name="T64" fmla="*/ 2959 w 3243"/>
                <a:gd name="T65" fmla="*/ 702 h 3243"/>
                <a:gd name="T66" fmla="*/ 3129 w 3243"/>
                <a:gd name="T67" fmla="*/ 1017 h 3243"/>
                <a:gd name="T68" fmla="*/ 3225 w 3243"/>
                <a:gd name="T69" fmla="*/ 1371 h 3243"/>
                <a:gd name="T70" fmla="*/ 3238 w 3243"/>
                <a:gd name="T71" fmla="*/ 1748 h 3243"/>
                <a:gd name="T72" fmla="*/ 3169 w 3243"/>
                <a:gd name="T73" fmla="*/ 2112 h 3243"/>
                <a:gd name="T74" fmla="*/ 3022 w 3243"/>
                <a:gd name="T75" fmla="*/ 2439 h 3243"/>
                <a:gd name="T76" fmla="*/ 2810 w 3243"/>
                <a:gd name="T77" fmla="*/ 2725 h 3243"/>
                <a:gd name="T78" fmla="*/ 2541 w 3243"/>
                <a:gd name="T79" fmla="*/ 2958 h 3243"/>
                <a:gd name="T80" fmla="*/ 2226 w 3243"/>
                <a:gd name="T81" fmla="*/ 3127 h 3243"/>
                <a:gd name="T82" fmla="*/ 1872 w 3243"/>
                <a:gd name="T83" fmla="*/ 3224 h 3243"/>
                <a:gd name="T84" fmla="*/ 1495 w 3243"/>
                <a:gd name="T85" fmla="*/ 3239 h 3243"/>
                <a:gd name="T86" fmla="*/ 1131 w 3243"/>
                <a:gd name="T87" fmla="*/ 3169 h 3243"/>
                <a:gd name="T88" fmla="*/ 804 w 3243"/>
                <a:gd name="T89" fmla="*/ 3022 h 3243"/>
                <a:gd name="T90" fmla="*/ 518 w 3243"/>
                <a:gd name="T91" fmla="*/ 2809 h 3243"/>
                <a:gd name="T92" fmla="*/ 285 w 3243"/>
                <a:gd name="T93" fmla="*/ 2541 h 3243"/>
                <a:gd name="T94" fmla="*/ 116 w 3243"/>
                <a:gd name="T95" fmla="*/ 2225 h 3243"/>
                <a:gd name="T96" fmla="*/ 19 w 3243"/>
                <a:gd name="T97" fmla="*/ 1873 h 3243"/>
                <a:gd name="T98" fmla="*/ 4 w 3243"/>
                <a:gd name="T99" fmla="*/ 1495 h 3243"/>
                <a:gd name="T100" fmla="*/ 74 w 3243"/>
                <a:gd name="T101" fmla="*/ 1132 h 3243"/>
                <a:gd name="T102" fmla="*/ 221 w 3243"/>
                <a:gd name="T103" fmla="*/ 802 h 3243"/>
                <a:gd name="T104" fmla="*/ 434 w 3243"/>
                <a:gd name="T105" fmla="*/ 516 h 3243"/>
                <a:gd name="T106" fmla="*/ 702 w 3243"/>
                <a:gd name="T107" fmla="*/ 284 h 3243"/>
                <a:gd name="T108" fmla="*/ 1018 w 3243"/>
                <a:gd name="T109" fmla="*/ 114 h 3243"/>
                <a:gd name="T110" fmla="*/ 1370 w 3243"/>
                <a:gd name="T111" fmla="*/ 18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43" h="3243">
                  <a:moveTo>
                    <a:pt x="1622" y="60"/>
                  </a:moveTo>
                  <a:lnTo>
                    <a:pt x="1499" y="64"/>
                  </a:lnTo>
                  <a:lnTo>
                    <a:pt x="1380" y="77"/>
                  </a:lnTo>
                  <a:lnTo>
                    <a:pt x="1264" y="100"/>
                  </a:lnTo>
                  <a:lnTo>
                    <a:pt x="1151" y="132"/>
                  </a:lnTo>
                  <a:lnTo>
                    <a:pt x="1041" y="171"/>
                  </a:lnTo>
                  <a:lnTo>
                    <a:pt x="934" y="218"/>
                  </a:lnTo>
                  <a:lnTo>
                    <a:pt x="833" y="273"/>
                  </a:lnTo>
                  <a:lnTo>
                    <a:pt x="736" y="334"/>
                  </a:lnTo>
                  <a:lnTo>
                    <a:pt x="644" y="402"/>
                  </a:lnTo>
                  <a:lnTo>
                    <a:pt x="558" y="478"/>
                  </a:lnTo>
                  <a:lnTo>
                    <a:pt x="477" y="558"/>
                  </a:lnTo>
                  <a:lnTo>
                    <a:pt x="403" y="644"/>
                  </a:lnTo>
                  <a:lnTo>
                    <a:pt x="334" y="736"/>
                  </a:lnTo>
                  <a:lnTo>
                    <a:pt x="272" y="833"/>
                  </a:lnTo>
                  <a:lnTo>
                    <a:pt x="218" y="935"/>
                  </a:lnTo>
                  <a:lnTo>
                    <a:pt x="171" y="1040"/>
                  </a:lnTo>
                  <a:lnTo>
                    <a:pt x="132" y="1149"/>
                  </a:lnTo>
                  <a:lnTo>
                    <a:pt x="101" y="1262"/>
                  </a:lnTo>
                  <a:lnTo>
                    <a:pt x="77" y="1380"/>
                  </a:lnTo>
                  <a:lnTo>
                    <a:pt x="64" y="1500"/>
                  </a:lnTo>
                  <a:lnTo>
                    <a:pt x="59" y="1621"/>
                  </a:lnTo>
                  <a:lnTo>
                    <a:pt x="64" y="1744"/>
                  </a:lnTo>
                  <a:lnTo>
                    <a:pt x="77" y="1863"/>
                  </a:lnTo>
                  <a:lnTo>
                    <a:pt x="101" y="1979"/>
                  </a:lnTo>
                  <a:lnTo>
                    <a:pt x="132" y="2092"/>
                  </a:lnTo>
                  <a:lnTo>
                    <a:pt x="171" y="2202"/>
                  </a:lnTo>
                  <a:lnTo>
                    <a:pt x="218" y="2309"/>
                  </a:lnTo>
                  <a:lnTo>
                    <a:pt x="272" y="2410"/>
                  </a:lnTo>
                  <a:lnTo>
                    <a:pt x="334" y="2507"/>
                  </a:lnTo>
                  <a:lnTo>
                    <a:pt x="403" y="2599"/>
                  </a:lnTo>
                  <a:lnTo>
                    <a:pt x="477" y="2685"/>
                  </a:lnTo>
                  <a:lnTo>
                    <a:pt x="558" y="2766"/>
                  </a:lnTo>
                  <a:lnTo>
                    <a:pt x="644" y="2840"/>
                  </a:lnTo>
                  <a:lnTo>
                    <a:pt x="736" y="2909"/>
                  </a:lnTo>
                  <a:lnTo>
                    <a:pt x="833" y="2971"/>
                  </a:lnTo>
                  <a:lnTo>
                    <a:pt x="934" y="3025"/>
                  </a:lnTo>
                  <a:lnTo>
                    <a:pt x="1041" y="3072"/>
                  </a:lnTo>
                  <a:lnTo>
                    <a:pt x="1151" y="3111"/>
                  </a:lnTo>
                  <a:lnTo>
                    <a:pt x="1264" y="3143"/>
                  </a:lnTo>
                  <a:lnTo>
                    <a:pt x="1380" y="3166"/>
                  </a:lnTo>
                  <a:lnTo>
                    <a:pt x="1499" y="3179"/>
                  </a:lnTo>
                  <a:lnTo>
                    <a:pt x="1622" y="3184"/>
                  </a:lnTo>
                  <a:lnTo>
                    <a:pt x="1743" y="3179"/>
                  </a:lnTo>
                  <a:lnTo>
                    <a:pt x="1863" y="3166"/>
                  </a:lnTo>
                  <a:lnTo>
                    <a:pt x="1981" y="3143"/>
                  </a:lnTo>
                  <a:lnTo>
                    <a:pt x="2094" y="3111"/>
                  </a:lnTo>
                  <a:lnTo>
                    <a:pt x="2203" y="3072"/>
                  </a:lnTo>
                  <a:lnTo>
                    <a:pt x="2308" y="3025"/>
                  </a:lnTo>
                  <a:lnTo>
                    <a:pt x="2410" y="2971"/>
                  </a:lnTo>
                  <a:lnTo>
                    <a:pt x="2507" y="2909"/>
                  </a:lnTo>
                  <a:lnTo>
                    <a:pt x="2599" y="2840"/>
                  </a:lnTo>
                  <a:lnTo>
                    <a:pt x="2685" y="2766"/>
                  </a:lnTo>
                  <a:lnTo>
                    <a:pt x="2765" y="2685"/>
                  </a:lnTo>
                  <a:lnTo>
                    <a:pt x="2841" y="2599"/>
                  </a:lnTo>
                  <a:lnTo>
                    <a:pt x="2909" y="2507"/>
                  </a:lnTo>
                  <a:lnTo>
                    <a:pt x="2970" y="2410"/>
                  </a:lnTo>
                  <a:lnTo>
                    <a:pt x="3025" y="2309"/>
                  </a:lnTo>
                  <a:lnTo>
                    <a:pt x="3072" y="2202"/>
                  </a:lnTo>
                  <a:lnTo>
                    <a:pt x="3111" y="2092"/>
                  </a:lnTo>
                  <a:lnTo>
                    <a:pt x="3143" y="1979"/>
                  </a:lnTo>
                  <a:lnTo>
                    <a:pt x="3166" y="1863"/>
                  </a:lnTo>
                  <a:lnTo>
                    <a:pt x="3179" y="1744"/>
                  </a:lnTo>
                  <a:lnTo>
                    <a:pt x="3183" y="1621"/>
                  </a:lnTo>
                  <a:lnTo>
                    <a:pt x="3179" y="1500"/>
                  </a:lnTo>
                  <a:lnTo>
                    <a:pt x="3166" y="1380"/>
                  </a:lnTo>
                  <a:lnTo>
                    <a:pt x="3143" y="1262"/>
                  </a:lnTo>
                  <a:lnTo>
                    <a:pt x="3111" y="1149"/>
                  </a:lnTo>
                  <a:lnTo>
                    <a:pt x="3072" y="1040"/>
                  </a:lnTo>
                  <a:lnTo>
                    <a:pt x="3025" y="935"/>
                  </a:lnTo>
                  <a:lnTo>
                    <a:pt x="2970" y="833"/>
                  </a:lnTo>
                  <a:lnTo>
                    <a:pt x="2909" y="736"/>
                  </a:lnTo>
                  <a:lnTo>
                    <a:pt x="2841" y="644"/>
                  </a:lnTo>
                  <a:lnTo>
                    <a:pt x="2765" y="558"/>
                  </a:lnTo>
                  <a:lnTo>
                    <a:pt x="2685" y="478"/>
                  </a:lnTo>
                  <a:lnTo>
                    <a:pt x="2599" y="402"/>
                  </a:lnTo>
                  <a:lnTo>
                    <a:pt x="2507" y="334"/>
                  </a:lnTo>
                  <a:lnTo>
                    <a:pt x="2410" y="273"/>
                  </a:lnTo>
                  <a:lnTo>
                    <a:pt x="2308" y="218"/>
                  </a:lnTo>
                  <a:lnTo>
                    <a:pt x="2203" y="171"/>
                  </a:lnTo>
                  <a:lnTo>
                    <a:pt x="2094" y="132"/>
                  </a:lnTo>
                  <a:lnTo>
                    <a:pt x="1981" y="100"/>
                  </a:lnTo>
                  <a:lnTo>
                    <a:pt x="1863" y="77"/>
                  </a:lnTo>
                  <a:lnTo>
                    <a:pt x="1743" y="64"/>
                  </a:lnTo>
                  <a:lnTo>
                    <a:pt x="1622" y="60"/>
                  </a:lnTo>
                  <a:close/>
                  <a:moveTo>
                    <a:pt x="1622" y="0"/>
                  </a:moveTo>
                  <a:lnTo>
                    <a:pt x="1748" y="5"/>
                  </a:lnTo>
                  <a:lnTo>
                    <a:pt x="1872" y="18"/>
                  </a:lnTo>
                  <a:lnTo>
                    <a:pt x="1994" y="42"/>
                  </a:lnTo>
                  <a:lnTo>
                    <a:pt x="2111" y="74"/>
                  </a:lnTo>
                  <a:lnTo>
                    <a:pt x="2226" y="114"/>
                  </a:lnTo>
                  <a:lnTo>
                    <a:pt x="2336" y="165"/>
                  </a:lnTo>
                  <a:lnTo>
                    <a:pt x="2441" y="221"/>
                  </a:lnTo>
                  <a:lnTo>
                    <a:pt x="2541" y="284"/>
                  </a:lnTo>
                  <a:lnTo>
                    <a:pt x="2636" y="355"/>
                  </a:lnTo>
                  <a:lnTo>
                    <a:pt x="2727" y="433"/>
                  </a:lnTo>
                  <a:lnTo>
                    <a:pt x="2810" y="516"/>
                  </a:lnTo>
                  <a:lnTo>
                    <a:pt x="2888" y="607"/>
                  </a:lnTo>
                  <a:lnTo>
                    <a:pt x="2959" y="702"/>
                  </a:lnTo>
                  <a:lnTo>
                    <a:pt x="3022" y="802"/>
                  </a:lnTo>
                  <a:lnTo>
                    <a:pt x="3078" y="907"/>
                  </a:lnTo>
                  <a:lnTo>
                    <a:pt x="3129" y="1017"/>
                  </a:lnTo>
                  <a:lnTo>
                    <a:pt x="3169" y="1132"/>
                  </a:lnTo>
                  <a:lnTo>
                    <a:pt x="3201" y="1249"/>
                  </a:lnTo>
                  <a:lnTo>
                    <a:pt x="3225" y="1371"/>
                  </a:lnTo>
                  <a:lnTo>
                    <a:pt x="3238" y="1495"/>
                  </a:lnTo>
                  <a:lnTo>
                    <a:pt x="3243" y="1621"/>
                  </a:lnTo>
                  <a:lnTo>
                    <a:pt x="3238" y="1748"/>
                  </a:lnTo>
                  <a:lnTo>
                    <a:pt x="3225" y="1873"/>
                  </a:lnTo>
                  <a:lnTo>
                    <a:pt x="3201" y="1994"/>
                  </a:lnTo>
                  <a:lnTo>
                    <a:pt x="3169" y="2112"/>
                  </a:lnTo>
                  <a:lnTo>
                    <a:pt x="3129" y="2225"/>
                  </a:lnTo>
                  <a:lnTo>
                    <a:pt x="3078" y="2334"/>
                  </a:lnTo>
                  <a:lnTo>
                    <a:pt x="3022" y="2439"/>
                  </a:lnTo>
                  <a:lnTo>
                    <a:pt x="2959" y="2541"/>
                  </a:lnTo>
                  <a:lnTo>
                    <a:pt x="2888" y="2636"/>
                  </a:lnTo>
                  <a:lnTo>
                    <a:pt x="2810" y="2725"/>
                  </a:lnTo>
                  <a:lnTo>
                    <a:pt x="2727" y="2809"/>
                  </a:lnTo>
                  <a:lnTo>
                    <a:pt x="2636" y="2887"/>
                  </a:lnTo>
                  <a:lnTo>
                    <a:pt x="2541" y="2958"/>
                  </a:lnTo>
                  <a:lnTo>
                    <a:pt x="2441" y="3022"/>
                  </a:lnTo>
                  <a:lnTo>
                    <a:pt x="2336" y="3079"/>
                  </a:lnTo>
                  <a:lnTo>
                    <a:pt x="2226" y="3127"/>
                  </a:lnTo>
                  <a:lnTo>
                    <a:pt x="2111" y="3169"/>
                  </a:lnTo>
                  <a:lnTo>
                    <a:pt x="1994" y="3201"/>
                  </a:lnTo>
                  <a:lnTo>
                    <a:pt x="1872" y="3224"/>
                  </a:lnTo>
                  <a:lnTo>
                    <a:pt x="1748" y="3239"/>
                  </a:lnTo>
                  <a:lnTo>
                    <a:pt x="1622" y="3243"/>
                  </a:lnTo>
                  <a:lnTo>
                    <a:pt x="1495" y="3239"/>
                  </a:lnTo>
                  <a:lnTo>
                    <a:pt x="1370" y="3224"/>
                  </a:lnTo>
                  <a:lnTo>
                    <a:pt x="1249" y="3201"/>
                  </a:lnTo>
                  <a:lnTo>
                    <a:pt x="1131" y="3169"/>
                  </a:lnTo>
                  <a:lnTo>
                    <a:pt x="1018" y="3127"/>
                  </a:lnTo>
                  <a:lnTo>
                    <a:pt x="909" y="3079"/>
                  </a:lnTo>
                  <a:lnTo>
                    <a:pt x="804" y="3022"/>
                  </a:lnTo>
                  <a:lnTo>
                    <a:pt x="702" y="2958"/>
                  </a:lnTo>
                  <a:lnTo>
                    <a:pt x="607" y="2887"/>
                  </a:lnTo>
                  <a:lnTo>
                    <a:pt x="518" y="2809"/>
                  </a:lnTo>
                  <a:lnTo>
                    <a:pt x="434" y="2725"/>
                  </a:lnTo>
                  <a:lnTo>
                    <a:pt x="356" y="2636"/>
                  </a:lnTo>
                  <a:lnTo>
                    <a:pt x="285" y="2541"/>
                  </a:lnTo>
                  <a:lnTo>
                    <a:pt x="221" y="2439"/>
                  </a:lnTo>
                  <a:lnTo>
                    <a:pt x="164" y="2334"/>
                  </a:lnTo>
                  <a:lnTo>
                    <a:pt x="116" y="2225"/>
                  </a:lnTo>
                  <a:lnTo>
                    <a:pt x="74" y="2112"/>
                  </a:lnTo>
                  <a:lnTo>
                    <a:pt x="42" y="1994"/>
                  </a:lnTo>
                  <a:lnTo>
                    <a:pt x="19" y="1873"/>
                  </a:lnTo>
                  <a:lnTo>
                    <a:pt x="4" y="1748"/>
                  </a:lnTo>
                  <a:lnTo>
                    <a:pt x="0" y="1621"/>
                  </a:lnTo>
                  <a:lnTo>
                    <a:pt x="4" y="1495"/>
                  </a:lnTo>
                  <a:lnTo>
                    <a:pt x="19" y="1371"/>
                  </a:lnTo>
                  <a:lnTo>
                    <a:pt x="42" y="1249"/>
                  </a:lnTo>
                  <a:lnTo>
                    <a:pt x="74" y="1132"/>
                  </a:lnTo>
                  <a:lnTo>
                    <a:pt x="116" y="1017"/>
                  </a:lnTo>
                  <a:lnTo>
                    <a:pt x="164" y="907"/>
                  </a:lnTo>
                  <a:lnTo>
                    <a:pt x="221" y="802"/>
                  </a:lnTo>
                  <a:lnTo>
                    <a:pt x="285" y="702"/>
                  </a:lnTo>
                  <a:lnTo>
                    <a:pt x="356" y="607"/>
                  </a:lnTo>
                  <a:lnTo>
                    <a:pt x="434" y="516"/>
                  </a:lnTo>
                  <a:lnTo>
                    <a:pt x="518" y="433"/>
                  </a:lnTo>
                  <a:lnTo>
                    <a:pt x="607" y="355"/>
                  </a:lnTo>
                  <a:lnTo>
                    <a:pt x="702" y="284"/>
                  </a:lnTo>
                  <a:lnTo>
                    <a:pt x="804" y="221"/>
                  </a:lnTo>
                  <a:lnTo>
                    <a:pt x="909" y="165"/>
                  </a:lnTo>
                  <a:lnTo>
                    <a:pt x="1018" y="114"/>
                  </a:lnTo>
                  <a:lnTo>
                    <a:pt x="1131" y="74"/>
                  </a:lnTo>
                  <a:lnTo>
                    <a:pt x="1249" y="42"/>
                  </a:lnTo>
                  <a:lnTo>
                    <a:pt x="1370" y="18"/>
                  </a:lnTo>
                  <a:lnTo>
                    <a:pt x="1495" y="5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ECF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1995488" y="3881438"/>
              <a:ext cx="2128838" cy="855663"/>
            </a:xfrm>
            <a:custGeom>
              <a:avLst/>
              <a:gdLst>
                <a:gd name="T0" fmla="*/ 0 w 2682"/>
                <a:gd name="T1" fmla="*/ 0 h 1078"/>
                <a:gd name="T2" fmla="*/ 62 w 2682"/>
                <a:gd name="T3" fmla="*/ 95 h 1078"/>
                <a:gd name="T4" fmla="*/ 131 w 2682"/>
                <a:gd name="T5" fmla="*/ 185 h 1078"/>
                <a:gd name="T6" fmla="*/ 206 w 2682"/>
                <a:gd name="T7" fmla="*/ 269 h 1078"/>
                <a:gd name="T8" fmla="*/ 286 w 2682"/>
                <a:gd name="T9" fmla="*/ 348 h 1078"/>
                <a:gd name="T10" fmla="*/ 373 w 2682"/>
                <a:gd name="T11" fmla="*/ 421 h 1078"/>
                <a:gd name="T12" fmla="*/ 464 w 2682"/>
                <a:gd name="T13" fmla="*/ 489 h 1078"/>
                <a:gd name="T14" fmla="*/ 561 w 2682"/>
                <a:gd name="T15" fmla="*/ 549 h 1078"/>
                <a:gd name="T16" fmla="*/ 661 w 2682"/>
                <a:gd name="T17" fmla="*/ 602 h 1078"/>
                <a:gd name="T18" fmla="*/ 766 w 2682"/>
                <a:gd name="T19" fmla="*/ 649 h 1078"/>
                <a:gd name="T20" fmla="*/ 876 w 2682"/>
                <a:gd name="T21" fmla="*/ 686 h 1078"/>
                <a:gd name="T22" fmla="*/ 987 w 2682"/>
                <a:gd name="T23" fmla="*/ 716 h 1078"/>
                <a:gd name="T24" fmla="*/ 1103 w 2682"/>
                <a:gd name="T25" fmla="*/ 739 h 1078"/>
                <a:gd name="T26" fmla="*/ 1221 w 2682"/>
                <a:gd name="T27" fmla="*/ 752 h 1078"/>
                <a:gd name="T28" fmla="*/ 1342 w 2682"/>
                <a:gd name="T29" fmla="*/ 757 h 1078"/>
                <a:gd name="T30" fmla="*/ 1462 w 2682"/>
                <a:gd name="T31" fmla="*/ 752 h 1078"/>
                <a:gd name="T32" fmla="*/ 1581 w 2682"/>
                <a:gd name="T33" fmla="*/ 739 h 1078"/>
                <a:gd name="T34" fmla="*/ 1696 w 2682"/>
                <a:gd name="T35" fmla="*/ 716 h 1078"/>
                <a:gd name="T36" fmla="*/ 1809 w 2682"/>
                <a:gd name="T37" fmla="*/ 686 h 1078"/>
                <a:gd name="T38" fmla="*/ 1917 w 2682"/>
                <a:gd name="T39" fmla="*/ 649 h 1078"/>
                <a:gd name="T40" fmla="*/ 2022 w 2682"/>
                <a:gd name="T41" fmla="*/ 602 h 1078"/>
                <a:gd name="T42" fmla="*/ 2124 w 2682"/>
                <a:gd name="T43" fmla="*/ 549 h 1078"/>
                <a:gd name="T44" fmla="*/ 2219 w 2682"/>
                <a:gd name="T45" fmla="*/ 489 h 1078"/>
                <a:gd name="T46" fmla="*/ 2311 w 2682"/>
                <a:gd name="T47" fmla="*/ 421 h 1078"/>
                <a:gd name="T48" fmla="*/ 2396 w 2682"/>
                <a:gd name="T49" fmla="*/ 348 h 1078"/>
                <a:gd name="T50" fmla="*/ 2477 w 2682"/>
                <a:gd name="T51" fmla="*/ 269 h 1078"/>
                <a:gd name="T52" fmla="*/ 2551 w 2682"/>
                <a:gd name="T53" fmla="*/ 185 h 1078"/>
                <a:gd name="T54" fmla="*/ 2621 w 2682"/>
                <a:gd name="T55" fmla="*/ 95 h 1078"/>
                <a:gd name="T56" fmla="*/ 2682 w 2682"/>
                <a:gd name="T57" fmla="*/ 0 h 1078"/>
                <a:gd name="T58" fmla="*/ 2655 w 2682"/>
                <a:gd name="T59" fmla="*/ 106 h 1078"/>
                <a:gd name="T60" fmla="*/ 2619 w 2682"/>
                <a:gd name="T61" fmla="*/ 211 h 1078"/>
                <a:gd name="T62" fmla="*/ 2574 w 2682"/>
                <a:gd name="T63" fmla="*/ 310 h 1078"/>
                <a:gd name="T64" fmla="*/ 2522 w 2682"/>
                <a:gd name="T65" fmla="*/ 405 h 1078"/>
                <a:gd name="T66" fmla="*/ 2464 w 2682"/>
                <a:gd name="T67" fmla="*/ 495 h 1078"/>
                <a:gd name="T68" fmla="*/ 2398 w 2682"/>
                <a:gd name="T69" fmla="*/ 581 h 1078"/>
                <a:gd name="T70" fmla="*/ 2327 w 2682"/>
                <a:gd name="T71" fmla="*/ 662 h 1078"/>
                <a:gd name="T72" fmla="*/ 2250 w 2682"/>
                <a:gd name="T73" fmla="*/ 734 h 1078"/>
                <a:gd name="T74" fmla="*/ 2166 w 2682"/>
                <a:gd name="T75" fmla="*/ 804 h 1078"/>
                <a:gd name="T76" fmla="*/ 2077 w 2682"/>
                <a:gd name="T77" fmla="*/ 863 h 1078"/>
                <a:gd name="T78" fmla="*/ 1983 w 2682"/>
                <a:gd name="T79" fmla="*/ 918 h 1078"/>
                <a:gd name="T80" fmla="*/ 1886 w 2682"/>
                <a:gd name="T81" fmla="*/ 965 h 1078"/>
                <a:gd name="T82" fmla="*/ 1783 w 2682"/>
                <a:gd name="T83" fmla="*/ 1005 h 1078"/>
                <a:gd name="T84" fmla="*/ 1678 w 2682"/>
                <a:gd name="T85" fmla="*/ 1036 h 1078"/>
                <a:gd name="T86" fmla="*/ 1568 w 2682"/>
                <a:gd name="T87" fmla="*/ 1059 h 1078"/>
                <a:gd name="T88" fmla="*/ 1457 w 2682"/>
                <a:gd name="T89" fmla="*/ 1073 h 1078"/>
                <a:gd name="T90" fmla="*/ 1342 w 2682"/>
                <a:gd name="T91" fmla="*/ 1078 h 1078"/>
                <a:gd name="T92" fmla="*/ 1228 w 2682"/>
                <a:gd name="T93" fmla="*/ 1073 h 1078"/>
                <a:gd name="T94" fmla="*/ 1115 w 2682"/>
                <a:gd name="T95" fmla="*/ 1059 h 1078"/>
                <a:gd name="T96" fmla="*/ 1006 w 2682"/>
                <a:gd name="T97" fmla="*/ 1036 h 1078"/>
                <a:gd name="T98" fmla="*/ 900 w 2682"/>
                <a:gd name="T99" fmla="*/ 1005 h 1078"/>
                <a:gd name="T100" fmla="*/ 798 w 2682"/>
                <a:gd name="T101" fmla="*/ 965 h 1078"/>
                <a:gd name="T102" fmla="*/ 700 w 2682"/>
                <a:gd name="T103" fmla="*/ 918 h 1078"/>
                <a:gd name="T104" fmla="*/ 606 w 2682"/>
                <a:gd name="T105" fmla="*/ 863 h 1078"/>
                <a:gd name="T106" fmla="*/ 517 w 2682"/>
                <a:gd name="T107" fmla="*/ 804 h 1078"/>
                <a:gd name="T108" fmla="*/ 435 w 2682"/>
                <a:gd name="T109" fmla="*/ 734 h 1078"/>
                <a:gd name="T110" fmla="*/ 357 w 2682"/>
                <a:gd name="T111" fmla="*/ 662 h 1078"/>
                <a:gd name="T112" fmla="*/ 285 w 2682"/>
                <a:gd name="T113" fmla="*/ 581 h 1078"/>
                <a:gd name="T114" fmla="*/ 218 w 2682"/>
                <a:gd name="T115" fmla="*/ 495 h 1078"/>
                <a:gd name="T116" fmla="*/ 160 w 2682"/>
                <a:gd name="T117" fmla="*/ 405 h 1078"/>
                <a:gd name="T118" fmla="*/ 109 w 2682"/>
                <a:gd name="T119" fmla="*/ 310 h 1078"/>
                <a:gd name="T120" fmla="*/ 65 w 2682"/>
                <a:gd name="T121" fmla="*/ 211 h 1078"/>
                <a:gd name="T122" fmla="*/ 28 w 2682"/>
                <a:gd name="T123" fmla="*/ 106 h 1078"/>
                <a:gd name="T124" fmla="*/ 0 w 2682"/>
                <a:gd name="T12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2" h="1078">
                  <a:moveTo>
                    <a:pt x="0" y="0"/>
                  </a:moveTo>
                  <a:lnTo>
                    <a:pt x="62" y="95"/>
                  </a:lnTo>
                  <a:lnTo>
                    <a:pt x="131" y="185"/>
                  </a:lnTo>
                  <a:lnTo>
                    <a:pt x="206" y="269"/>
                  </a:lnTo>
                  <a:lnTo>
                    <a:pt x="286" y="348"/>
                  </a:lnTo>
                  <a:lnTo>
                    <a:pt x="373" y="421"/>
                  </a:lnTo>
                  <a:lnTo>
                    <a:pt x="464" y="489"/>
                  </a:lnTo>
                  <a:lnTo>
                    <a:pt x="561" y="549"/>
                  </a:lnTo>
                  <a:lnTo>
                    <a:pt x="661" y="602"/>
                  </a:lnTo>
                  <a:lnTo>
                    <a:pt x="766" y="649"/>
                  </a:lnTo>
                  <a:lnTo>
                    <a:pt x="876" y="686"/>
                  </a:lnTo>
                  <a:lnTo>
                    <a:pt x="987" y="716"/>
                  </a:lnTo>
                  <a:lnTo>
                    <a:pt x="1103" y="739"/>
                  </a:lnTo>
                  <a:lnTo>
                    <a:pt x="1221" y="752"/>
                  </a:lnTo>
                  <a:lnTo>
                    <a:pt x="1342" y="757"/>
                  </a:lnTo>
                  <a:lnTo>
                    <a:pt x="1462" y="752"/>
                  </a:lnTo>
                  <a:lnTo>
                    <a:pt x="1581" y="739"/>
                  </a:lnTo>
                  <a:lnTo>
                    <a:pt x="1696" y="716"/>
                  </a:lnTo>
                  <a:lnTo>
                    <a:pt x="1809" y="686"/>
                  </a:lnTo>
                  <a:lnTo>
                    <a:pt x="1917" y="649"/>
                  </a:lnTo>
                  <a:lnTo>
                    <a:pt x="2022" y="602"/>
                  </a:lnTo>
                  <a:lnTo>
                    <a:pt x="2124" y="549"/>
                  </a:lnTo>
                  <a:lnTo>
                    <a:pt x="2219" y="489"/>
                  </a:lnTo>
                  <a:lnTo>
                    <a:pt x="2311" y="421"/>
                  </a:lnTo>
                  <a:lnTo>
                    <a:pt x="2396" y="348"/>
                  </a:lnTo>
                  <a:lnTo>
                    <a:pt x="2477" y="269"/>
                  </a:lnTo>
                  <a:lnTo>
                    <a:pt x="2551" y="185"/>
                  </a:lnTo>
                  <a:lnTo>
                    <a:pt x="2621" y="95"/>
                  </a:lnTo>
                  <a:lnTo>
                    <a:pt x="2682" y="0"/>
                  </a:lnTo>
                  <a:lnTo>
                    <a:pt x="2655" y="106"/>
                  </a:lnTo>
                  <a:lnTo>
                    <a:pt x="2619" y="211"/>
                  </a:lnTo>
                  <a:lnTo>
                    <a:pt x="2574" y="310"/>
                  </a:lnTo>
                  <a:lnTo>
                    <a:pt x="2522" y="405"/>
                  </a:lnTo>
                  <a:lnTo>
                    <a:pt x="2464" y="495"/>
                  </a:lnTo>
                  <a:lnTo>
                    <a:pt x="2398" y="581"/>
                  </a:lnTo>
                  <a:lnTo>
                    <a:pt x="2327" y="662"/>
                  </a:lnTo>
                  <a:lnTo>
                    <a:pt x="2250" y="734"/>
                  </a:lnTo>
                  <a:lnTo>
                    <a:pt x="2166" y="804"/>
                  </a:lnTo>
                  <a:lnTo>
                    <a:pt x="2077" y="863"/>
                  </a:lnTo>
                  <a:lnTo>
                    <a:pt x="1983" y="918"/>
                  </a:lnTo>
                  <a:lnTo>
                    <a:pt x="1886" y="965"/>
                  </a:lnTo>
                  <a:lnTo>
                    <a:pt x="1783" y="1005"/>
                  </a:lnTo>
                  <a:lnTo>
                    <a:pt x="1678" y="1036"/>
                  </a:lnTo>
                  <a:lnTo>
                    <a:pt x="1568" y="1059"/>
                  </a:lnTo>
                  <a:lnTo>
                    <a:pt x="1457" y="1073"/>
                  </a:lnTo>
                  <a:lnTo>
                    <a:pt x="1342" y="1078"/>
                  </a:lnTo>
                  <a:lnTo>
                    <a:pt x="1228" y="1073"/>
                  </a:lnTo>
                  <a:lnTo>
                    <a:pt x="1115" y="1059"/>
                  </a:lnTo>
                  <a:lnTo>
                    <a:pt x="1006" y="1036"/>
                  </a:lnTo>
                  <a:lnTo>
                    <a:pt x="900" y="1005"/>
                  </a:lnTo>
                  <a:lnTo>
                    <a:pt x="798" y="965"/>
                  </a:lnTo>
                  <a:lnTo>
                    <a:pt x="700" y="918"/>
                  </a:lnTo>
                  <a:lnTo>
                    <a:pt x="606" y="863"/>
                  </a:lnTo>
                  <a:lnTo>
                    <a:pt x="517" y="804"/>
                  </a:lnTo>
                  <a:lnTo>
                    <a:pt x="435" y="734"/>
                  </a:lnTo>
                  <a:lnTo>
                    <a:pt x="357" y="662"/>
                  </a:lnTo>
                  <a:lnTo>
                    <a:pt x="285" y="581"/>
                  </a:lnTo>
                  <a:lnTo>
                    <a:pt x="218" y="495"/>
                  </a:lnTo>
                  <a:lnTo>
                    <a:pt x="160" y="405"/>
                  </a:lnTo>
                  <a:lnTo>
                    <a:pt x="109" y="310"/>
                  </a:lnTo>
                  <a:lnTo>
                    <a:pt x="65" y="211"/>
                  </a:lnTo>
                  <a:lnTo>
                    <a:pt x="28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D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341563" y="2606676"/>
              <a:ext cx="1436688" cy="395288"/>
            </a:xfrm>
            <a:custGeom>
              <a:avLst/>
              <a:gdLst>
                <a:gd name="T0" fmla="*/ 998 w 1810"/>
                <a:gd name="T1" fmla="*/ 3 h 499"/>
                <a:gd name="T2" fmla="*/ 1174 w 1810"/>
                <a:gd name="T3" fmla="*/ 26 h 499"/>
                <a:gd name="T4" fmla="*/ 1337 w 1810"/>
                <a:gd name="T5" fmla="*/ 70 h 499"/>
                <a:gd name="T6" fmla="*/ 1481 w 1810"/>
                <a:gd name="T7" fmla="*/ 126 h 499"/>
                <a:gd name="T8" fmla="*/ 1604 w 1810"/>
                <a:gd name="T9" fmla="*/ 192 h 499"/>
                <a:gd name="T10" fmla="*/ 1701 w 1810"/>
                <a:gd name="T11" fmla="*/ 263 h 499"/>
                <a:gd name="T12" fmla="*/ 1770 w 1810"/>
                <a:gd name="T13" fmla="*/ 336 h 499"/>
                <a:gd name="T14" fmla="*/ 1805 w 1810"/>
                <a:gd name="T15" fmla="*/ 404 h 499"/>
                <a:gd name="T16" fmla="*/ 1807 w 1810"/>
                <a:gd name="T17" fmla="*/ 457 h 499"/>
                <a:gd name="T18" fmla="*/ 1781 w 1810"/>
                <a:gd name="T19" fmla="*/ 486 h 499"/>
                <a:gd name="T20" fmla="*/ 1731 w 1810"/>
                <a:gd name="T21" fmla="*/ 499 h 499"/>
                <a:gd name="T22" fmla="*/ 1660 w 1810"/>
                <a:gd name="T23" fmla="*/ 497 h 499"/>
                <a:gd name="T24" fmla="*/ 1571 w 1810"/>
                <a:gd name="T25" fmla="*/ 486 h 499"/>
                <a:gd name="T26" fmla="*/ 1463 w 1810"/>
                <a:gd name="T27" fmla="*/ 468 h 499"/>
                <a:gd name="T28" fmla="*/ 1340 w 1810"/>
                <a:gd name="T29" fmla="*/ 449 h 499"/>
                <a:gd name="T30" fmla="*/ 1205 w 1810"/>
                <a:gd name="T31" fmla="*/ 430 h 499"/>
                <a:gd name="T32" fmla="*/ 1060 w 1810"/>
                <a:gd name="T33" fmla="*/ 417 h 499"/>
                <a:gd name="T34" fmla="*/ 906 w 1810"/>
                <a:gd name="T35" fmla="*/ 410 h 499"/>
                <a:gd name="T36" fmla="*/ 751 w 1810"/>
                <a:gd name="T37" fmla="*/ 417 h 499"/>
                <a:gd name="T38" fmla="*/ 606 w 1810"/>
                <a:gd name="T39" fmla="*/ 430 h 499"/>
                <a:gd name="T40" fmla="*/ 470 w 1810"/>
                <a:gd name="T41" fmla="*/ 449 h 499"/>
                <a:gd name="T42" fmla="*/ 348 w 1810"/>
                <a:gd name="T43" fmla="*/ 468 h 499"/>
                <a:gd name="T44" fmla="*/ 241 w 1810"/>
                <a:gd name="T45" fmla="*/ 486 h 499"/>
                <a:gd name="T46" fmla="*/ 151 w 1810"/>
                <a:gd name="T47" fmla="*/ 497 h 499"/>
                <a:gd name="T48" fmla="*/ 80 w 1810"/>
                <a:gd name="T49" fmla="*/ 499 h 499"/>
                <a:gd name="T50" fmla="*/ 29 w 1810"/>
                <a:gd name="T51" fmla="*/ 486 h 499"/>
                <a:gd name="T52" fmla="*/ 4 w 1810"/>
                <a:gd name="T53" fmla="*/ 457 h 499"/>
                <a:gd name="T54" fmla="*/ 5 w 1810"/>
                <a:gd name="T55" fmla="*/ 404 h 499"/>
                <a:gd name="T56" fmla="*/ 42 w 1810"/>
                <a:gd name="T57" fmla="*/ 336 h 499"/>
                <a:gd name="T58" fmla="*/ 110 w 1810"/>
                <a:gd name="T59" fmla="*/ 263 h 499"/>
                <a:gd name="T60" fmla="*/ 207 w 1810"/>
                <a:gd name="T61" fmla="*/ 192 h 499"/>
                <a:gd name="T62" fmla="*/ 330 w 1810"/>
                <a:gd name="T63" fmla="*/ 126 h 499"/>
                <a:gd name="T64" fmla="*/ 475 w 1810"/>
                <a:gd name="T65" fmla="*/ 70 h 499"/>
                <a:gd name="T66" fmla="*/ 637 w 1810"/>
                <a:gd name="T67" fmla="*/ 26 h 499"/>
                <a:gd name="T68" fmla="*/ 813 w 1810"/>
                <a:gd name="T69" fmla="*/ 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0" h="499">
                  <a:moveTo>
                    <a:pt x="906" y="0"/>
                  </a:moveTo>
                  <a:lnTo>
                    <a:pt x="998" y="3"/>
                  </a:lnTo>
                  <a:lnTo>
                    <a:pt x="1089" y="11"/>
                  </a:lnTo>
                  <a:lnTo>
                    <a:pt x="1174" y="26"/>
                  </a:lnTo>
                  <a:lnTo>
                    <a:pt x="1258" y="45"/>
                  </a:lnTo>
                  <a:lnTo>
                    <a:pt x="1337" y="70"/>
                  </a:lnTo>
                  <a:lnTo>
                    <a:pt x="1412" y="95"/>
                  </a:lnTo>
                  <a:lnTo>
                    <a:pt x="1481" y="126"/>
                  </a:lnTo>
                  <a:lnTo>
                    <a:pt x="1546" y="158"/>
                  </a:lnTo>
                  <a:lnTo>
                    <a:pt x="1604" y="192"/>
                  </a:lnTo>
                  <a:lnTo>
                    <a:pt x="1655" y="228"/>
                  </a:lnTo>
                  <a:lnTo>
                    <a:pt x="1701" y="263"/>
                  </a:lnTo>
                  <a:lnTo>
                    <a:pt x="1739" y="300"/>
                  </a:lnTo>
                  <a:lnTo>
                    <a:pt x="1770" y="336"/>
                  </a:lnTo>
                  <a:lnTo>
                    <a:pt x="1793" y="370"/>
                  </a:lnTo>
                  <a:lnTo>
                    <a:pt x="1805" y="404"/>
                  </a:lnTo>
                  <a:lnTo>
                    <a:pt x="1810" y="434"/>
                  </a:lnTo>
                  <a:lnTo>
                    <a:pt x="1807" y="457"/>
                  </a:lnTo>
                  <a:lnTo>
                    <a:pt x="1797" y="475"/>
                  </a:lnTo>
                  <a:lnTo>
                    <a:pt x="1781" y="486"/>
                  </a:lnTo>
                  <a:lnTo>
                    <a:pt x="1759" y="494"/>
                  </a:lnTo>
                  <a:lnTo>
                    <a:pt x="1731" y="499"/>
                  </a:lnTo>
                  <a:lnTo>
                    <a:pt x="1699" y="499"/>
                  </a:lnTo>
                  <a:lnTo>
                    <a:pt x="1660" y="497"/>
                  </a:lnTo>
                  <a:lnTo>
                    <a:pt x="1618" y="493"/>
                  </a:lnTo>
                  <a:lnTo>
                    <a:pt x="1571" y="486"/>
                  </a:lnTo>
                  <a:lnTo>
                    <a:pt x="1518" y="478"/>
                  </a:lnTo>
                  <a:lnTo>
                    <a:pt x="1463" y="468"/>
                  </a:lnTo>
                  <a:lnTo>
                    <a:pt x="1403" y="459"/>
                  </a:lnTo>
                  <a:lnTo>
                    <a:pt x="1340" y="449"/>
                  </a:lnTo>
                  <a:lnTo>
                    <a:pt x="1274" y="439"/>
                  </a:lnTo>
                  <a:lnTo>
                    <a:pt x="1205" y="430"/>
                  </a:lnTo>
                  <a:lnTo>
                    <a:pt x="1134" y="423"/>
                  </a:lnTo>
                  <a:lnTo>
                    <a:pt x="1060" y="417"/>
                  </a:lnTo>
                  <a:lnTo>
                    <a:pt x="984" y="412"/>
                  </a:lnTo>
                  <a:lnTo>
                    <a:pt x="906" y="410"/>
                  </a:lnTo>
                  <a:lnTo>
                    <a:pt x="827" y="412"/>
                  </a:lnTo>
                  <a:lnTo>
                    <a:pt x="751" y="417"/>
                  </a:lnTo>
                  <a:lnTo>
                    <a:pt x="677" y="423"/>
                  </a:lnTo>
                  <a:lnTo>
                    <a:pt x="606" y="430"/>
                  </a:lnTo>
                  <a:lnTo>
                    <a:pt x="536" y="439"/>
                  </a:lnTo>
                  <a:lnTo>
                    <a:pt x="470" y="449"/>
                  </a:lnTo>
                  <a:lnTo>
                    <a:pt x="407" y="459"/>
                  </a:lnTo>
                  <a:lnTo>
                    <a:pt x="348" y="468"/>
                  </a:lnTo>
                  <a:lnTo>
                    <a:pt x="293" y="478"/>
                  </a:lnTo>
                  <a:lnTo>
                    <a:pt x="241" y="486"/>
                  </a:lnTo>
                  <a:lnTo>
                    <a:pt x="193" y="493"/>
                  </a:lnTo>
                  <a:lnTo>
                    <a:pt x="151" y="497"/>
                  </a:lnTo>
                  <a:lnTo>
                    <a:pt x="112" y="499"/>
                  </a:lnTo>
                  <a:lnTo>
                    <a:pt x="80" y="499"/>
                  </a:lnTo>
                  <a:lnTo>
                    <a:pt x="52" y="494"/>
                  </a:lnTo>
                  <a:lnTo>
                    <a:pt x="29" y="486"/>
                  </a:lnTo>
                  <a:lnTo>
                    <a:pt x="13" y="475"/>
                  </a:lnTo>
                  <a:lnTo>
                    <a:pt x="4" y="457"/>
                  </a:lnTo>
                  <a:lnTo>
                    <a:pt x="0" y="434"/>
                  </a:lnTo>
                  <a:lnTo>
                    <a:pt x="5" y="404"/>
                  </a:lnTo>
                  <a:lnTo>
                    <a:pt x="20" y="370"/>
                  </a:lnTo>
                  <a:lnTo>
                    <a:pt x="42" y="336"/>
                  </a:lnTo>
                  <a:lnTo>
                    <a:pt x="71" y="300"/>
                  </a:lnTo>
                  <a:lnTo>
                    <a:pt x="110" y="263"/>
                  </a:lnTo>
                  <a:lnTo>
                    <a:pt x="155" y="228"/>
                  </a:lnTo>
                  <a:lnTo>
                    <a:pt x="207" y="192"/>
                  </a:lnTo>
                  <a:lnTo>
                    <a:pt x="265" y="158"/>
                  </a:lnTo>
                  <a:lnTo>
                    <a:pt x="330" y="126"/>
                  </a:lnTo>
                  <a:lnTo>
                    <a:pt x="399" y="95"/>
                  </a:lnTo>
                  <a:lnTo>
                    <a:pt x="475" y="70"/>
                  </a:lnTo>
                  <a:lnTo>
                    <a:pt x="554" y="45"/>
                  </a:lnTo>
                  <a:lnTo>
                    <a:pt x="637" y="26"/>
                  </a:lnTo>
                  <a:lnTo>
                    <a:pt x="724" y="11"/>
                  </a:lnTo>
                  <a:lnTo>
                    <a:pt x="813" y="3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ECF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655888" y="3235326"/>
              <a:ext cx="806450" cy="806450"/>
            </a:xfrm>
            <a:custGeom>
              <a:avLst/>
              <a:gdLst>
                <a:gd name="T0" fmla="*/ 508 w 1015"/>
                <a:gd name="T1" fmla="*/ 0 h 1015"/>
                <a:gd name="T2" fmla="*/ 576 w 1015"/>
                <a:gd name="T3" fmla="*/ 5 h 1015"/>
                <a:gd name="T4" fmla="*/ 642 w 1015"/>
                <a:gd name="T5" fmla="*/ 18 h 1015"/>
                <a:gd name="T6" fmla="*/ 705 w 1015"/>
                <a:gd name="T7" fmla="*/ 39 h 1015"/>
                <a:gd name="T8" fmla="*/ 763 w 1015"/>
                <a:gd name="T9" fmla="*/ 69 h 1015"/>
                <a:gd name="T10" fmla="*/ 818 w 1015"/>
                <a:gd name="T11" fmla="*/ 105 h 1015"/>
                <a:gd name="T12" fmla="*/ 867 w 1015"/>
                <a:gd name="T13" fmla="*/ 148 h 1015"/>
                <a:gd name="T14" fmla="*/ 910 w 1015"/>
                <a:gd name="T15" fmla="*/ 197 h 1015"/>
                <a:gd name="T16" fmla="*/ 946 w 1015"/>
                <a:gd name="T17" fmla="*/ 252 h 1015"/>
                <a:gd name="T18" fmla="*/ 976 w 1015"/>
                <a:gd name="T19" fmla="*/ 310 h 1015"/>
                <a:gd name="T20" fmla="*/ 997 w 1015"/>
                <a:gd name="T21" fmla="*/ 373 h 1015"/>
                <a:gd name="T22" fmla="*/ 1010 w 1015"/>
                <a:gd name="T23" fmla="*/ 439 h 1015"/>
                <a:gd name="T24" fmla="*/ 1015 w 1015"/>
                <a:gd name="T25" fmla="*/ 507 h 1015"/>
                <a:gd name="T26" fmla="*/ 1010 w 1015"/>
                <a:gd name="T27" fmla="*/ 576 h 1015"/>
                <a:gd name="T28" fmla="*/ 997 w 1015"/>
                <a:gd name="T29" fmla="*/ 642 h 1015"/>
                <a:gd name="T30" fmla="*/ 976 w 1015"/>
                <a:gd name="T31" fmla="*/ 705 h 1015"/>
                <a:gd name="T32" fmla="*/ 946 w 1015"/>
                <a:gd name="T33" fmla="*/ 764 h 1015"/>
                <a:gd name="T34" fmla="*/ 910 w 1015"/>
                <a:gd name="T35" fmla="*/ 818 h 1015"/>
                <a:gd name="T36" fmla="*/ 867 w 1015"/>
                <a:gd name="T37" fmla="*/ 867 h 1015"/>
                <a:gd name="T38" fmla="*/ 818 w 1015"/>
                <a:gd name="T39" fmla="*/ 909 h 1015"/>
                <a:gd name="T40" fmla="*/ 763 w 1015"/>
                <a:gd name="T41" fmla="*/ 946 h 1015"/>
                <a:gd name="T42" fmla="*/ 705 w 1015"/>
                <a:gd name="T43" fmla="*/ 975 h 1015"/>
                <a:gd name="T44" fmla="*/ 642 w 1015"/>
                <a:gd name="T45" fmla="*/ 998 h 1015"/>
                <a:gd name="T46" fmla="*/ 576 w 1015"/>
                <a:gd name="T47" fmla="*/ 1011 h 1015"/>
                <a:gd name="T48" fmla="*/ 508 w 1015"/>
                <a:gd name="T49" fmla="*/ 1015 h 1015"/>
                <a:gd name="T50" fmla="*/ 439 w 1015"/>
                <a:gd name="T51" fmla="*/ 1011 h 1015"/>
                <a:gd name="T52" fmla="*/ 373 w 1015"/>
                <a:gd name="T53" fmla="*/ 998 h 1015"/>
                <a:gd name="T54" fmla="*/ 310 w 1015"/>
                <a:gd name="T55" fmla="*/ 975 h 1015"/>
                <a:gd name="T56" fmla="*/ 251 w 1015"/>
                <a:gd name="T57" fmla="*/ 946 h 1015"/>
                <a:gd name="T58" fmla="*/ 197 w 1015"/>
                <a:gd name="T59" fmla="*/ 909 h 1015"/>
                <a:gd name="T60" fmla="*/ 148 w 1015"/>
                <a:gd name="T61" fmla="*/ 867 h 1015"/>
                <a:gd name="T62" fmla="*/ 106 w 1015"/>
                <a:gd name="T63" fmla="*/ 818 h 1015"/>
                <a:gd name="T64" fmla="*/ 69 w 1015"/>
                <a:gd name="T65" fmla="*/ 764 h 1015"/>
                <a:gd name="T66" fmla="*/ 40 w 1015"/>
                <a:gd name="T67" fmla="*/ 705 h 1015"/>
                <a:gd name="T68" fmla="*/ 17 w 1015"/>
                <a:gd name="T69" fmla="*/ 642 h 1015"/>
                <a:gd name="T70" fmla="*/ 4 w 1015"/>
                <a:gd name="T71" fmla="*/ 576 h 1015"/>
                <a:gd name="T72" fmla="*/ 0 w 1015"/>
                <a:gd name="T73" fmla="*/ 507 h 1015"/>
                <a:gd name="T74" fmla="*/ 4 w 1015"/>
                <a:gd name="T75" fmla="*/ 439 h 1015"/>
                <a:gd name="T76" fmla="*/ 17 w 1015"/>
                <a:gd name="T77" fmla="*/ 373 h 1015"/>
                <a:gd name="T78" fmla="*/ 40 w 1015"/>
                <a:gd name="T79" fmla="*/ 310 h 1015"/>
                <a:gd name="T80" fmla="*/ 69 w 1015"/>
                <a:gd name="T81" fmla="*/ 252 h 1015"/>
                <a:gd name="T82" fmla="*/ 106 w 1015"/>
                <a:gd name="T83" fmla="*/ 197 h 1015"/>
                <a:gd name="T84" fmla="*/ 148 w 1015"/>
                <a:gd name="T85" fmla="*/ 148 h 1015"/>
                <a:gd name="T86" fmla="*/ 197 w 1015"/>
                <a:gd name="T87" fmla="*/ 105 h 1015"/>
                <a:gd name="T88" fmla="*/ 251 w 1015"/>
                <a:gd name="T89" fmla="*/ 69 h 1015"/>
                <a:gd name="T90" fmla="*/ 310 w 1015"/>
                <a:gd name="T91" fmla="*/ 39 h 1015"/>
                <a:gd name="T92" fmla="*/ 373 w 1015"/>
                <a:gd name="T93" fmla="*/ 18 h 1015"/>
                <a:gd name="T94" fmla="*/ 439 w 1015"/>
                <a:gd name="T95" fmla="*/ 5 h 1015"/>
                <a:gd name="T96" fmla="*/ 508 w 1015"/>
                <a:gd name="T97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15" h="1015">
                  <a:moveTo>
                    <a:pt x="508" y="0"/>
                  </a:moveTo>
                  <a:lnTo>
                    <a:pt x="576" y="5"/>
                  </a:lnTo>
                  <a:lnTo>
                    <a:pt x="642" y="18"/>
                  </a:lnTo>
                  <a:lnTo>
                    <a:pt x="705" y="39"/>
                  </a:lnTo>
                  <a:lnTo>
                    <a:pt x="763" y="69"/>
                  </a:lnTo>
                  <a:lnTo>
                    <a:pt x="818" y="105"/>
                  </a:lnTo>
                  <a:lnTo>
                    <a:pt x="867" y="148"/>
                  </a:lnTo>
                  <a:lnTo>
                    <a:pt x="910" y="197"/>
                  </a:lnTo>
                  <a:lnTo>
                    <a:pt x="946" y="252"/>
                  </a:lnTo>
                  <a:lnTo>
                    <a:pt x="976" y="310"/>
                  </a:lnTo>
                  <a:lnTo>
                    <a:pt x="997" y="373"/>
                  </a:lnTo>
                  <a:lnTo>
                    <a:pt x="1010" y="439"/>
                  </a:lnTo>
                  <a:lnTo>
                    <a:pt x="1015" y="507"/>
                  </a:lnTo>
                  <a:lnTo>
                    <a:pt x="1010" y="576"/>
                  </a:lnTo>
                  <a:lnTo>
                    <a:pt x="997" y="642"/>
                  </a:lnTo>
                  <a:lnTo>
                    <a:pt x="976" y="705"/>
                  </a:lnTo>
                  <a:lnTo>
                    <a:pt x="946" y="764"/>
                  </a:lnTo>
                  <a:lnTo>
                    <a:pt x="910" y="818"/>
                  </a:lnTo>
                  <a:lnTo>
                    <a:pt x="867" y="867"/>
                  </a:lnTo>
                  <a:lnTo>
                    <a:pt x="818" y="909"/>
                  </a:lnTo>
                  <a:lnTo>
                    <a:pt x="763" y="946"/>
                  </a:lnTo>
                  <a:lnTo>
                    <a:pt x="705" y="975"/>
                  </a:lnTo>
                  <a:lnTo>
                    <a:pt x="642" y="998"/>
                  </a:lnTo>
                  <a:lnTo>
                    <a:pt x="576" y="1011"/>
                  </a:lnTo>
                  <a:lnTo>
                    <a:pt x="508" y="1015"/>
                  </a:lnTo>
                  <a:lnTo>
                    <a:pt x="439" y="1011"/>
                  </a:lnTo>
                  <a:lnTo>
                    <a:pt x="373" y="998"/>
                  </a:lnTo>
                  <a:lnTo>
                    <a:pt x="310" y="975"/>
                  </a:lnTo>
                  <a:lnTo>
                    <a:pt x="251" y="946"/>
                  </a:lnTo>
                  <a:lnTo>
                    <a:pt x="197" y="909"/>
                  </a:lnTo>
                  <a:lnTo>
                    <a:pt x="148" y="867"/>
                  </a:lnTo>
                  <a:lnTo>
                    <a:pt x="106" y="818"/>
                  </a:lnTo>
                  <a:lnTo>
                    <a:pt x="69" y="764"/>
                  </a:lnTo>
                  <a:lnTo>
                    <a:pt x="40" y="705"/>
                  </a:lnTo>
                  <a:lnTo>
                    <a:pt x="17" y="642"/>
                  </a:lnTo>
                  <a:lnTo>
                    <a:pt x="4" y="576"/>
                  </a:lnTo>
                  <a:lnTo>
                    <a:pt x="0" y="507"/>
                  </a:lnTo>
                  <a:lnTo>
                    <a:pt x="4" y="439"/>
                  </a:lnTo>
                  <a:lnTo>
                    <a:pt x="17" y="373"/>
                  </a:lnTo>
                  <a:lnTo>
                    <a:pt x="40" y="310"/>
                  </a:lnTo>
                  <a:lnTo>
                    <a:pt x="69" y="252"/>
                  </a:lnTo>
                  <a:lnTo>
                    <a:pt x="106" y="197"/>
                  </a:lnTo>
                  <a:lnTo>
                    <a:pt x="148" y="148"/>
                  </a:lnTo>
                  <a:lnTo>
                    <a:pt x="197" y="105"/>
                  </a:lnTo>
                  <a:lnTo>
                    <a:pt x="251" y="69"/>
                  </a:lnTo>
                  <a:lnTo>
                    <a:pt x="310" y="39"/>
                  </a:lnTo>
                  <a:lnTo>
                    <a:pt x="373" y="18"/>
                  </a:lnTo>
                  <a:lnTo>
                    <a:pt x="439" y="5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BD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2974975" y="3554413"/>
              <a:ext cx="168275" cy="168275"/>
            </a:xfrm>
            <a:custGeom>
              <a:avLst/>
              <a:gdLst>
                <a:gd name="T0" fmla="*/ 106 w 211"/>
                <a:gd name="T1" fmla="*/ 0 h 211"/>
                <a:gd name="T2" fmla="*/ 134 w 211"/>
                <a:gd name="T3" fmla="*/ 3 h 211"/>
                <a:gd name="T4" fmla="*/ 159 w 211"/>
                <a:gd name="T5" fmla="*/ 14 h 211"/>
                <a:gd name="T6" fmla="*/ 180 w 211"/>
                <a:gd name="T7" fmla="*/ 31 h 211"/>
                <a:gd name="T8" fmla="*/ 197 w 211"/>
                <a:gd name="T9" fmla="*/ 52 h 211"/>
                <a:gd name="T10" fmla="*/ 208 w 211"/>
                <a:gd name="T11" fmla="*/ 77 h 211"/>
                <a:gd name="T12" fmla="*/ 211 w 211"/>
                <a:gd name="T13" fmla="*/ 105 h 211"/>
                <a:gd name="T14" fmla="*/ 208 w 211"/>
                <a:gd name="T15" fmla="*/ 134 h 211"/>
                <a:gd name="T16" fmla="*/ 197 w 211"/>
                <a:gd name="T17" fmla="*/ 158 h 211"/>
                <a:gd name="T18" fmla="*/ 180 w 211"/>
                <a:gd name="T19" fmla="*/ 181 h 211"/>
                <a:gd name="T20" fmla="*/ 159 w 211"/>
                <a:gd name="T21" fmla="*/ 197 h 211"/>
                <a:gd name="T22" fmla="*/ 134 w 211"/>
                <a:gd name="T23" fmla="*/ 207 h 211"/>
                <a:gd name="T24" fmla="*/ 106 w 211"/>
                <a:gd name="T25" fmla="*/ 211 h 211"/>
                <a:gd name="T26" fmla="*/ 77 w 211"/>
                <a:gd name="T27" fmla="*/ 207 h 211"/>
                <a:gd name="T28" fmla="*/ 53 w 211"/>
                <a:gd name="T29" fmla="*/ 197 h 211"/>
                <a:gd name="T30" fmla="*/ 30 w 211"/>
                <a:gd name="T31" fmla="*/ 181 h 211"/>
                <a:gd name="T32" fmla="*/ 14 w 211"/>
                <a:gd name="T33" fmla="*/ 158 h 211"/>
                <a:gd name="T34" fmla="*/ 4 w 211"/>
                <a:gd name="T35" fmla="*/ 134 h 211"/>
                <a:gd name="T36" fmla="*/ 0 w 211"/>
                <a:gd name="T37" fmla="*/ 105 h 211"/>
                <a:gd name="T38" fmla="*/ 4 w 211"/>
                <a:gd name="T39" fmla="*/ 77 h 211"/>
                <a:gd name="T40" fmla="*/ 14 w 211"/>
                <a:gd name="T41" fmla="*/ 52 h 211"/>
                <a:gd name="T42" fmla="*/ 30 w 211"/>
                <a:gd name="T43" fmla="*/ 31 h 211"/>
                <a:gd name="T44" fmla="*/ 53 w 211"/>
                <a:gd name="T45" fmla="*/ 14 h 211"/>
                <a:gd name="T46" fmla="*/ 77 w 211"/>
                <a:gd name="T47" fmla="*/ 3 h 211"/>
                <a:gd name="T48" fmla="*/ 106 w 211"/>
                <a:gd name="T4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211">
                  <a:moveTo>
                    <a:pt x="106" y="0"/>
                  </a:moveTo>
                  <a:lnTo>
                    <a:pt x="134" y="3"/>
                  </a:lnTo>
                  <a:lnTo>
                    <a:pt x="159" y="14"/>
                  </a:lnTo>
                  <a:lnTo>
                    <a:pt x="180" y="31"/>
                  </a:lnTo>
                  <a:lnTo>
                    <a:pt x="197" y="52"/>
                  </a:lnTo>
                  <a:lnTo>
                    <a:pt x="208" y="77"/>
                  </a:lnTo>
                  <a:lnTo>
                    <a:pt x="211" y="105"/>
                  </a:lnTo>
                  <a:lnTo>
                    <a:pt x="208" y="134"/>
                  </a:lnTo>
                  <a:lnTo>
                    <a:pt x="197" y="158"/>
                  </a:lnTo>
                  <a:lnTo>
                    <a:pt x="180" y="181"/>
                  </a:lnTo>
                  <a:lnTo>
                    <a:pt x="159" y="197"/>
                  </a:lnTo>
                  <a:lnTo>
                    <a:pt x="134" y="207"/>
                  </a:lnTo>
                  <a:lnTo>
                    <a:pt x="106" y="211"/>
                  </a:lnTo>
                  <a:lnTo>
                    <a:pt x="77" y="207"/>
                  </a:lnTo>
                  <a:lnTo>
                    <a:pt x="53" y="197"/>
                  </a:lnTo>
                  <a:lnTo>
                    <a:pt x="30" y="181"/>
                  </a:lnTo>
                  <a:lnTo>
                    <a:pt x="14" y="158"/>
                  </a:lnTo>
                  <a:lnTo>
                    <a:pt x="4" y="134"/>
                  </a:lnTo>
                  <a:lnTo>
                    <a:pt x="0" y="105"/>
                  </a:lnTo>
                  <a:lnTo>
                    <a:pt x="4" y="77"/>
                  </a:lnTo>
                  <a:lnTo>
                    <a:pt x="14" y="52"/>
                  </a:lnTo>
                  <a:lnTo>
                    <a:pt x="30" y="31"/>
                  </a:lnTo>
                  <a:lnTo>
                    <a:pt x="53" y="14"/>
                  </a:lnTo>
                  <a:lnTo>
                    <a:pt x="77" y="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2EB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350">
                <a:solidFill>
                  <a:srgbClr val="171717"/>
                </a:solidFill>
              </a:endParaRPr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099322" y="1672319"/>
            <a:ext cx="4786109" cy="2226671"/>
          </a:xfrm>
          <a:prstGeom prst="rect">
            <a:avLst/>
          </a:prstGeom>
        </p:spPr>
        <p:txBody>
          <a:bodyPr/>
          <a:lstStyle>
            <a:lvl1pPr>
              <a:defRPr sz="4050">
                <a:solidFill>
                  <a:schemeClr val="bg1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00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523874" y="428624"/>
            <a:ext cx="8080774" cy="50172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18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523874" y="1087041"/>
            <a:ext cx="8080774" cy="343138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15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35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35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200"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9360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53200" y="5715000"/>
            <a:ext cx="685800" cy="6858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350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471050" y="2169914"/>
            <a:ext cx="6201900" cy="80367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dark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1E82BE-B626-4EB2-8898-B03C44A2E9A4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73" y="2071966"/>
            <a:ext cx="5881454" cy="1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4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TextSlideN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27570"/>
            <a:ext cx="8568951" cy="5682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361E82BE-B626-4EB2-8898-B03C44A2E9A4}" type="slidenum">
              <a:rPr lang="en-US" smtClean="0">
                <a:solidFill>
                  <a:srgbClr val="383A35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83A35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>
              <a:solidFill>
                <a:srgbClr val="383A35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5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53200" y="5715000"/>
            <a:ext cx="685800" cy="6858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35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471050" y="2169914"/>
            <a:ext cx="6201900" cy="80367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25072" y="5003926"/>
            <a:ext cx="901672" cy="663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84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53200" y="5715000"/>
            <a:ext cx="685800" cy="6858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35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471050" y="2169914"/>
            <a:ext cx="6201900" cy="80367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25072" y="5003926"/>
            <a:ext cx="901672" cy="663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260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53200" y="5715000"/>
            <a:ext cx="685800" cy="6858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35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471050" y="2169914"/>
            <a:ext cx="6201900" cy="80367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25072" y="5003926"/>
            <a:ext cx="901672" cy="663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19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53200" y="5715000"/>
            <a:ext cx="685800" cy="6858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35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471050" y="2169914"/>
            <a:ext cx="6201900" cy="80367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25072" y="5003926"/>
            <a:ext cx="901672" cy="663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52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2"/>
          </p:nvPr>
        </p:nvSpPr>
        <p:spPr>
          <a:xfrm>
            <a:off x="323530" y="1059584"/>
            <a:ext cx="8496944" cy="353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3530" y="327571"/>
            <a:ext cx="8496943" cy="568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873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_slide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113207" y="5088194"/>
            <a:ext cx="685800" cy="6858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35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4951262"/>
            <a:ext cx="9144000" cy="192425"/>
            <a:chOff x="1" y="6601683"/>
            <a:chExt cx="12192000" cy="256566"/>
          </a:xfrm>
        </p:grpSpPr>
        <p:sp>
          <p:nvSpPr>
            <p:cNvPr id="284" name="Rectangle 283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286" name="Picture 28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268" name="Title 1"/>
          <p:cNvSpPr>
            <a:spLocks noGrp="1"/>
          </p:cNvSpPr>
          <p:nvPr>
            <p:ph type="title" hasCustomPrompt="1"/>
          </p:nvPr>
        </p:nvSpPr>
        <p:spPr>
          <a:xfrm>
            <a:off x="340616" y="1106376"/>
            <a:ext cx="8445575" cy="648001"/>
          </a:xfrm>
          <a:prstGeom prst="rect">
            <a:avLst/>
          </a:prstGeom>
        </p:spPr>
        <p:txBody>
          <a:bodyPr/>
          <a:lstStyle>
            <a:lvl1pPr fontAlgn="ctr">
              <a:lnSpc>
                <a:spcPts val="3000"/>
              </a:lnSpc>
              <a:defRPr sz="255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2400" dirty="0"/>
              <a:t>Monitoring redefined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40615" y="1490863"/>
            <a:ext cx="8445575" cy="6391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575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January 18, 2017</a:t>
            </a:r>
          </a:p>
        </p:txBody>
      </p:sp>
      <p:pic>
        <p:nvPicPr>
          <p:cNvPr id="270" name="Picture 2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" y="360816"/>
            <a:ext cx="2176967" cy="3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2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55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" y="4873704"/>
            <a:ext cx="1150994" cy="2324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1" y="327570"/>
            <a:ext cx="7358982" cy="568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1" y="1369219"/>
            <a:ext cx="7358982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629" y="4992477"/>
            <a:ext cx="606371" cy="15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82BE-B626-4EB2-8898-B03C44A2E9A4}" type="slidenum">
              <a:rPr lang="en-US" smtClean="0">
                <a:solidFill>
                  <a:srgbClr val="383A35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83A35">
                  <a:tint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28950" y="4992477"/>
            <a:ext cx="3086100" cy="15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>
              <a:solidFill>
                <a:srgbClr val="383A35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8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822" r:id="rId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383A35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750"/>
        </a:spcAft>
        <a:buClr>
          <a:schemeClr val="accent1"/>
        </a:buClr>
        <a:buFont typeface="Arial"/>
        <a:buChar char="•"/>
        <a:defRPr sz="2100" kern="1200">
          <a:solidFill>
            <a:schemeClr val="tx1"/>
          </a:solidFill>
          <a:latin typeface="+mj-lt"/>
          <a:ea typeface="+mn-ea"/>
          <a:cs typeface="Calibri Light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750"/>
        </a:spcAft>
        <a:buClr>
          <a:srgbClr val="606B6C"/>
        </a:buClr>
        <a:buSzPct val="8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750"/>
        </a:spcAft>
        <a:buClr>
          <a:srgbClr val="606B6C"/>
        </a:buClr>
        <a:buSzPct val="80000"/>
        <a:buFont typeface="Arial" panose="020B0604020202020204" pitchFamily="34" charset="0"/>
        <a:buChar char="•"/>
        <a:defRPr sz="1800" b="0" kern="1200">
          <a:solidFill>
            <a:schemeClr val="bg2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9376348" y="43958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7296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65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hub.com/Dynatrace/AWSMonitoringTutoria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" TargetMode="External"/><Relationship Id="rId2" Type="http://schemas.openxmlformats.org/officeDocument/2006/relationships/hyperlink" Target="http://bit.ly/dtsaastrial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aws.amazon.com/AWSEC2/latest/UserGuide/AccessingInstanc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28" y="1024811"/>
            <a:ext cx="8445575" cy="648001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AWS Monitoring Tutorial for Dynatrace</a:t>
            </a:r>
            <a:br>
              <a:rPr lang="en-US" sz="3000" dirty="0"/>
            </a:br>
            <a:r>
              <a:rPr lang="en-US" sz="2000" dirty="0"/>
              <a:t>Instructions: https://github.com/Dynatrace/AWSMonitoringTutorials</a:t>
            </a:r>
            <a:endParaRPr lang="en-US" sz="3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0615" y="2064777"/>
            <a:ext cx="8445575" cy="895721"/>
          </a:xfrm>
        </p:spPr>
        <p:txBody>
          <a:bodyPr/>
          <a:lstStyle/>
          <a:p>
            <a:r>
              <a:rPr lang="en-US" dirty="0"/>
              <a:t>Followed by live Q&amp;A: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Part of: http://bit.ly/onlineperfclinic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Get Dynatrace SaaS Trial: http://bit.ly/dtsaastrial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Listen to     </a:t>
            </a:r>
            <a:r>
              <a:rPr lang="en-US" sz="1200" dirty="0" err="1">
                <a:solidFill>
                  <a:schemeClr val="bg1"/>
                </a:solidFill>
              </a:rPr>
              <a:t>PurePerformance</a:t>
            </a:r>
            <a:r>
              <a:rPr lang="en-US" sz="1200" dirty="0">
                <a:solidFill>
                  <a:schemeClr val="bg1"/>
                </a:solidFill>
              </a:rPr>
              <a:t>: http://bit.ly/pureperf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8597" y="2833912"/>
            <a:ext cx="9144000" cy="2117877"/>
            <a:chOff x="-11463" y="3778549"/>
            <a:chExt cx="12192000" cy="28238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0710" y="3778549"/>
              <a:ext cx="2944964" cy="196208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70481"/>
            <a:stretch/>
          </p:blipFill>
          <p:spPr>
            <a:xfrm>
              <a:off x="-11463" y="5067837"/>
              <a:ext cx="12192000" cy="153454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40714" t="57754" r="32279"/>
            <a:stretch/>
          </p:blipFill>
          <p:spPr>
            <a:xfrm>
              <a:off x="8054316" y="4242764"/>
              <a:ext cx="2144333" cy="18867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/>
            <a:srcRect l="21589" t="53187" r="53906"/>
            <a:stretch/>
          </p:blipFill>
          <p:spPr>
            <a:xfrm>
              <a:off x="6334987" y="4572996"/>
              <a:ext cx="1719329" cy="184752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/>
            <a:srcRect l="69302" t="47862" r="4268" b="11451"/>
            <a:stretch/>
          </p:blipFill>
          <p:spPr>
            <a:xfrm>
              <a:off x="10109919" y="4882201"/>
              <a:ext cx="1888898" cy="16356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7"/>
            <a:srcRect l="6591" t="48148" r="74207" b="16817"/>
            <a:stretch/>
          </p:blipFill>
          <p:spPr>
            <a:xfrm>
              <a:off x="7279477" y="5026354"/>
              <a:ext cx="1499879" cy="153935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857706" y="3081178"/>
            <a:ext cx="22026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1350" dirty="0">
                <a:solidFill>
                  <a:srgbClr val="FFFFFF"/>
                </a:solidFill>
                <a:latin typeface="Calibri" panose="020F0502020204030204"/>
              </a:rPr>
              <a:t>Andreas Grabner, Dynatrace </a:t>
            </a:r>
            <a:br>
              <a:rPr lang="en-US" sz="1350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1350" dirty="0">
                <a:solidFill>
                  <a:srgbClr val="FFFFFF"/>
                </a:solidFill>
                <a:latin typeface="Calibri" panose="020F0502020204030204"/>
              </a:rPr>
              <a:t>@</a:t>
            </a:r>
            <a:r>
              <a:rPr lang="en-US" sz="1350" dirty="0" err="1">
                <a:solidFill>
                  <a:srgbClr val="FFFFFF"/>
                </a:solidFill>
                <a:latin typeface="Calibri" panose="020F0502020204030204"/>
              </a:rPr>
              <a:t>grabnerandi</a:t>
            </a:r>
            <a:endParaRPr lang="en-US" sz="1350" dirty="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026" name="Picture 2" descr="Image result for aws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87" y="3495020"/>
            <a:ext cx="2302345" cy="9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ure Performance"/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77" r="7465"/>
          <a:stretch/>
        </p:blipFill>
        <p:spPr bwMode="auto">
          <a:xfrm>
            <a:off x="1496596" y="2925120"/>
            <a:ext cx="1224136" cy="2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20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83518"/>
            <a:ext cx="6201900" cy="803672"/>
          </a:xfrm>
        </p:spPr>
        <p:txBody>
          <a:bodyPr/>
          <a:lstStyle/>
          <a:p>
            <a:pPr fontAlgn="base"/>
            <a:r>
              <a:rPr lang="en-US" sz="3300" b="1" dirty="0"/>
              <a:t>AWS Hands On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527" y="1203598"/>
            <a:ext cx="601565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Goals: Setup Dynatrace AWS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CloudWatch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 Monitoring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1244" y="2066460"/>
            <a:ext cx="4533075" cy="252729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2050" name="Picture 2" descr="Image result for aws cloudwatc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5686"/>
            <a:ext cx="23907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/>
          <p:cNvSpPr/>
          <p:nvPr/>
        </p:nvSpPr>
        <p:spPr>
          <a:xfrm>
            <a:off x="3175100" y="2148649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796" y="33405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Approach: Access Cloud Watch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 Key-based Authentication or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 Role-Based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5191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83518"/>
            <a:ext cx="6201900" cy="803672"/>
          </a:xfrm>
        </p:spPr>
        <p:txBody>
          <a:bodyPr/>
          <a:lstStyle/>
          <a:p>
            <a:pPr fontAlgn="base"/>
            <a:r>
              <a:rPr lang="en-US" sz="3300" b="1" dirty="0"/>
              <a:t>AWS Hands On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527" y="1203598"/>
            <a:ext cx="601565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Goals: Deploying EC2 instance and monitor it with Dynatrace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OneAgent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185382" y="1938046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278777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Deployment Options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CodeDeploy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Puppet, Chef, Ansible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 custom AMI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 User Data launch script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pic>
        <p:nvPicPr>
          <p:cNvPr id="3074" name="Picture 2" descr="Image result for aws ec2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0883"/>
            <a:ext cx="1721154" cy="81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us Sign 4"/>
          <p:cNvSpPr/>
          <p:nvPr/>
        </p:nvSpPr>
        <p:spPr>
          <a:xfrm>
            <a:off x="1900666" y="1869118"/>
            <a:ext cx="581340" cy="5846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dynatrace oneag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06" y="1866529"/>
            <a:ext cx="604797" cy="6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6820" y="1866093"/>
            <a:ext cx="119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Dynatrace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OneAgent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840440"/>
            <a:ext cx="3469264" cy="31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83518"/>
            <a:ext cx="6201900" cy="803672"/>
          </a:xfrm>
        </p:spPr>
        <p:txBody>
          <a:bodyPr/>
          <a:lstStyle/>
          <a:p>
            <a:pPr fontAlgn="base"/>
            <a:r>
              <a:rPr lang="en-US" sz="3300" b="1" dirty="0"/>
              <a:t>AWS Hands On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527" y="1203598"/>
            <a:ext cx="601565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Goals: Deploy and Monitor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NodeJS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 Beanstalk Application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706070" y="1949105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27877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Deployment Options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 Custom Platform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 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ebextension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lus Sign 4"/>
          <p:cNvSpPr/>
          <p:nvPr/>
        </p:nvSpPr>
        <p:spPr>
          <a:xfrm>
            <a:off x="2260020" y="1874719"/>
            <a:ext cx="581340" cy="5846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dynatrace oneag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91" y="1866529"/>
            <a:ext cx="604797" cy="6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3105" y="1866093"/>
            <a:ext cx="119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Dynatrace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OneAgent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50883"/>
            <a:ext cx="2414846" cy="3296310"/>
          </a:xfrm>
          <a:prstGeom prst="rect">
            <a:avLst/>
          </a:prstGeom>
        </p:spPr>
      </p:pic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5" y="1725243"/>
            <a:ext cx="574889" cy="7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67893" y="1857197"/>
            <a:ext cx="131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Elastic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Beanstalk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44" y="3743075"/>
            <a:ext cx="2998399" cy="1293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1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83518"/>
            <a:ext cx="6201900" cy="803672"/>
          </a:xfrm>
        </p:spPr>
        <p:txBody>
          <a:bodyPr/>
          <a:lstStyle/>
          <a:p>
            <a:pPr fontAlgn="base"/>
            <a:r>
              <a:rPr lang="en-US" sz="3300" b="1" dirty="0"/>
              <a:t>AWS Hands On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527" y="1203598"/>
            <a:ext cx="601565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Goal: Deploy and Monitor a LAMP Stack through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CloudFormation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706070" y="1949105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27877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Deployment Options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of the previously mentioned</a:t>
            </a:r>
          </a:p>
        </p:txBody>
      </p:sp>
      <p:sp>
        <p:nvSpPr>
          <p:cNvPr id="5" name="Plus Sign 4"/>
          <p:cNvSpPr/>
          <p:nvPr/>
        </p:nvSpPr>
        <p:spPr>
          <a:xfrm>
            <a:off x="2482660" y="1884051"/>
            <a:ext cx="581340" cy="5846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dynatrace oneag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91" y="1866529"/>
            <a:ext cx="604797" cy="6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3105" y="1866093"/>
            <a:ext cx="119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Dynatrace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OneAgent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2492" y="1858330"/>
            <a:ext cx="169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CloudFormation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20" y="1720228"/>
            <a:ext cx="2286019" cy="3316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069" y="1805503"/>
            <a:ext cx="689258" cy="8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83518"/>
            <a:ext cx="6201900" cy="803672"/>
          </a:xfrm>
        </p:spPr>
        <p:txBody>
          <a:bodyPr/>
          <a:lstStyle/>
          <a:p>
            <a:pPr fontAlgn="base"/>
            <a:r>
              <a:rPr lang="en-US" sz="3300" b="1" dirty="0"/>
              <a:t>AWS Hands On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527" y="1203598"/>
            <a:ext cx="601565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Goals: AWS Lambda Zombie Workshop with Dynatrace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3628025" y="1944312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lus Sign 4"/>
          <p:cNvSpPr/>
          <p:nvPr/>
        </p:nvSpPr>
        <p:spPr>
          <a:xfrm>
            <a:off x="1301889" y="4323838"/>
            <a:ext cx="581340" cy="5846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dynatrace oneag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20" y="4306316"/>
            <a:ext cx="604797" cy="6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72336" y="4305880"/>
            <a:ext cx="119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Dynatrace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Agentless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211" y="1710170"/>
            <a:ext cx="689258" cy="8401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742099"/>
            <a:ext cx="4295805" cy="2439787"/>
          </a:xfrm>
          <a:prstGeom prst="rect">
            <a:avLst/>
          </a:prstGeom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11" y="1742099"/>
            <a:ext cx="986098" cy="70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aws lambda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63" y="1727398"/>
            <a:ext cx="756460" cy="7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aws api gateway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26" y="2897138"/>
            <a:ext cx="866340" cy="86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aws rds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7" y="3001275"/>
            <a:ext cx="731042" cy="73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62051" y="2541492"/>
            <a:ext cx="485710" cy="126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25" b="0" i="0" u="none" strike="noStrike" kern="0" cap="none" spc="0" normalizeH="0" baseline="0" noProof="0" dirty="0" err="1">
                <a:ln>
                  <a:noFill/>
                </a:ln>
                <a:solidFill>
                  <a:srgbClr val="00A6FB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DynamoDB</a:t>
            </a: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A6FB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9761" y="2557333"/>
            <a:ext cx="344646" cy="126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25" b="0" i="0" u="none" strike="noStrike" kern="0" cap="none" spc="0" normalizeH="0" baseline="0" noProof="0" dirty="0">
                <a:ln>
                  <a:noFill/>
                </a:ln>
                <a:solidFill>
                  <a:srgbClr val="00A6FB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Lambda</a:t>
            </a: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A6FB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7600" y="3788429"/>
            <a:ext cx="548228" cy="126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25" b="0" i="0" u="none" strike="noStrike" kern="0" cap="none" spc="0" normalizeH="0" baseline="0" noProof="0" dirty="0">
                <a:ln>
                  <a:noFill/>
                </a:ln>
                <a:solidFill>
                  <a:srgbClr val="00A6FB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Gateway</a:t>
            </a: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A6FB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621" y="2576975"/>
            <a:ext cx="721352" cy="126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25" b="0" i="0" u="none" strike="noStrike" kern="0" cap="none" spc="0" normalizeH="0" baseline="0" noProof="0" dirty="0">
                <a:ln>
                  <a:noFill/>
                </a:ln>
                <a:solidFill>
                  <a:srgbClr val="00A6FB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Formation</a:t>
            </a: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A6FB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5277" y="3812944"/>
            <a:ext cx="171522" cy="126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25" b="0" i="0" u="none" strike="noStrike" kern="0" cap="none" spc="0" normalizeH="0" baseline="0" noProof="0" dirty="0">
                <a:ln>
                  <a:noFill/>
                </a:ln>
                <a:solidFill>
                  <a:srgbClr val="00A6FB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RDS</a:t>
            </a: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A6FB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9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Q&amp;A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Use the Question Feature in </a:t>
            </a:r>
            <a:r>
              <a:rPr lang="en-US" sz="2000" dirty="0" err="1"/>
              <a:t>GoTo</a:t>
            </a:r>
            <a:r>
              <a:rPr lang="en-US" sz="2000" dirty="0"/>
              <a:t> Webinar</a:t>
            </a:r>
            <a:br>
              <a:rPr lang="en-US" sz="2000" dirty="0"/>
            </a:br>
            <a:r>
              <a:rPr lang="en-US" sz="2000" dirty="0"/>
              <a:t>or post it later to https://answers.dynatrace.com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6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1E82BE-B626-4EB2-8898-B03C44A2E9A4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6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571750"/>
            <a:ext cx="4572001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0"/>
            <a:ext cx="4571998" cy="2571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71750"/>
            <a:ext cx="4572000" cy="25717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0" y="1"/>
            <a:ext cx="0" cy="5143498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643758"/>
            <a:ext cx="9144000" cy="0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7E6A2-9EB9-4D61-B277-DD85FC5FF5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23530" y="1059584"/>
            <a:ext cx="8496944" cy="4248470"/>
          </a:xfrm>
        </p:spPr>
        <p:txBody>
          <a:bodyPr>
            <a:normAutofit/>
          </a:bodyPr>
          <a:lstStyle/>
          <a:p>
            <a:r>
              <a:rPr lang="en-US" dirty="0"/>
              <a:t>Pre-Requisites</a:t>
            </a:r>
          </a:p>
          <a:p>
            <a:pPr lvl="1"/>
            <a:r>
              <a:rPr lang="en-US" dirty="0"/>
              <a:t>Everyone needs an AWS Account: Sign-up </a:t>
            </a:r>
            <a:r>
              <a:rPr lang="en-US" dirty="0">
                <a:hlinkClick r:id="rId2"/>
              </a:rPr>
              <a:t>http://aws.amazon.com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Everyone needs a Dynatrace Tenant: </a:t>
            </a:r>
            <a:r>
              <a:rPr lang="en-US" dirty="0">
                <a:hlinkClick r:id="rId3"/>
              </a:rPr>
              <a:t>www.dynatrace.com/trial</a:t>
            </a:r>
            <a:r>
              <a:rPr lang="en-US" dirty="0"/>
              <a:t> </a:t>
            </a:r>
          </a:p>
          <a:p>
            <a:r>
              <a:rPr lang="en-US" dirty="0"/>
              <a:t>“Win Alexa” Challenges. 2 Winners!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Most Technology Diverse Dynatrace Installation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Most valuable Web Check</a:t>
            </a:r>
          </a:p>
          <a:p>
            <a:pPr marL="685800" lvl="1" indent="-342900">
              <a:buFont typeface="+mj-lt"/>
              <a:buAutoNum type="arabicPeriod"/>
            </a:pPr>
            <a:endParaRPr lang="en-US" sz="1600" dirty="0"/>
          </a:p>
          <a:p>
            <a:pPr marL="685800" lvl="1" indent="-342900">
              <a:buFont typeface="+mj-lt"/>
              <a:buAutoNum type="arabicPeriod"/>
            </a:pPr>
            <a:endParaRPr lang="en-US" sz="1600" dirty="0"/>
          </a:p>
          <a:p>
            <a:pPr marL="685800" lvl="1" indent="-342900">
              <a:buFont typeface="+mj-lt"/>
              <a:buAutoNum type="arabicPeriod"/>
            </a:pPr>
            <a:endParaRPr lang="en-US" sz="1600" dirty="0"/>
          </a:p>
          <a:p>
            <a:pPr marL="685800" lvl="1" indent="-342900">
              <a:buFont typeface="+mj-lt"/>
              <a:buAutoNum type="arabicPeriod"/>
            </a:pPr>
            <a:endParaRPr lang="en-US" sz="1600" dirty="0"/>
          </a:p>
          <a:p>
            <a:pPr marL="685800" lvl="1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dirty="0"/>
              <a:t>Workshop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hlinkClick r:id="rId4"/>
              </a:rPr>
              <a:t>https://github.com/Dynatrace/AWSMonitoringTutorials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B34357-16AD-43E8-A43A-7B3BF5D3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0" y="327571"/>
            <a:ext cx="8496943" cy="568220"/>
          </a:xfrm>
        </p:spPr>
        <p:txBody>
          <a:bodyPr/>
          <a:lstStyle/>
          <a:p>
            <a:r>
              <a:rPr lang="en-US" dirty="0"/>
              <a:t>Agenda – AWS Monitoring Workshop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60A8DC-F1CB-4C52-BF28-6214C893D8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052"/>
          <a:stretch/>
        </p:blipFill>
        <p:spPr>
          <a:xfrm>
            <a:off x="5292080" y="3003798"/>
            <a:ext cx="2866585" cy="1317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38698F-DEE0-4168-97A0-50DDC8DA9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003798"/>
            <a:ext cx="3419872" cy="1317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73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83518"/>
            <a:ext cx="6201900" cy="803672"/>
          </a:xfrm>
        </p:spPr>
        <p:txBody>
          <a:bodyPr/>
          <a:lstStyle/>
          <a:p>
            <a:pPr fontAlgn="base"/>
            <a:r>
              <a:rPr lang="en-US" sz="3300" b="1" dirty="0"/>
              <a:t>AWS Hands On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527" y="1203598"/>
            <a:ext cx="601565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Goals: Setup Dynatrace AWS </a:t>
            </a:r>
            <a:r>
              <a:rPr lang="en-US" sz="2100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CloudWatch</a:t>
            </a:r>
            <a:r>
              <a:rPr lang="en-US" sz="21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Monitoring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1244" y="2066460"/>
            <a:ext cx="4533075" cy="252729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2050" name="Picture 2" descr="Image result for aws cloudwatc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5686"/>
            <a:ext cx="23907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/>
          <p:cNvSpPr/>
          <p:nvPr/>
        </p:nvSpPr>
        <p:spPr>
          <a:xfrm>
            <a:off x="3175100" y="2148649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796" y="33405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Approach: Access Cloud Watch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Key-based Authentication 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Role-Based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08037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83518"/>
            <a:ext cx="6201900" cy="803672"/>
          </a:xfrm>
        </p:spPr>
        <p:txBody>
          <a:bodyPr/>
          <a:lstStyle/>
          <a:p>
            <a:pPr fontAlgn="base"/>
            <a:r>
              <a:rPr lang="en-US" sz="3300" b="1" dirty="0"/>
              <a:t>AWS Hands On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527" y="1203598"/>
            <a:ext cx="601565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685800">
              <a:lnSpc>
                <a:spcPct val="120000"/>
              </a:lnSpc>
              <a:defRPr/>
            </a:pPr>
            <a:r>
              <a:rPr lang="en-US" sz="21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Goals: Deploying EC2 instance and monitor it with Dynatrace </a:t>
            </a:r>
            <a:r>
              <a:rPr lang="en-US" sz="2100" kern="0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OneAgent</a:t>
            </a:r>
            <a:endParaRPr lang="en-US" sz="2100" kern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185382" y="1938046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520" y="278777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 Deployment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</a:t>
            </a:r>
            <a:r>
              <a:rPr lang="en-US" dirty="0" err="1">
                <a:solidFill>
                  <a:schemeClr val="bg1"/>
                </a:solidFill>
              </a:rPr>
              <a:t>CodeDeploy</a:t>
            </a:r>
            <a:r>
              <a:rPr lang="en-US" dirty="0">
                <a:solidFill>
                  <a:schemeClr val="bg1"/>
                </a:solidFill>
              </a:rPr>
              <a:t>, Puppet, Chef, Ansible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custom AMI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User Data launch script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3074" name="Picture 2" descr="Image result for aws ec2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0883"/>
            <a:ext cx="1721154" cy="81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us Sign 4"/>
          <p:cNvSpPr/>
          <p:nvPr/>
        </p:nvSpPr>
        <p:spPr>
          <a:xfrm>
            <a:off x="1900666" y="1869118"/>
            <a:ext cx="581340" cy="5846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dynatrace oneag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06" y="1866529"/>
            <a:ext cx="604797" cy="6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6820" y="1866093"/>
            <a:ext cx="119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Dynatrace </a:t>
            </a:r>
          </a:p>
          <a:p>
            <a:pPr algn="ctr"/>
            <a:r>
              <a:rPr lang="en-US" dirty="0" err="1"/>
              <a:t>OneAgent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840440"/>
            <a:ext cx="3469264" cy="31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83518"/>
            <a:ext cx="6201900" cy="803672"/>
          </a:xfrm>
        </p:spPr>
        <p:txBody>
          <a:bodyPr/>
          <a:lstStyle/>
          <a:p>
            <a:pPr fontAlgn="base"/>
            <a:r>
              <a:rPr lang="en-US" sz="3300" b="1" dirty="0"/>
              <a:t>AWS Hands On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527" y="1203598"/>
            <a:ext cx="601565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sz="2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Goals: Deploy and Monitor </a:t>
            </a:r>
            <a:r>
              <a:rPr lang="en-US" sz="2400" kern="0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NodeJS</a:t>
            </a:r>
            <a:r>
              <a:rPr lang="en-US" sz="2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Beanstalk Application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706070" y="1949105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520" y="27877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 Deployment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Custom Platform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.</a:t>
            </a:r>
            <a:r>
              <a:rPr lang="en-US" dirty="0" err="1">
                <a:solidFill>
                  <a:schemeClr val="bg1"/>
                </a:solidFill>
              </a:rPr>
              <a:t>ebextension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lus Sign 4"/>
          <p:cNvSpPr/>
          <p:nvPr/>
        </p:nvSpPr>
        <p:spPr>
          <a:xfrm>
            <a:off x="2260020" y="1874719"/>
            <a:ext cx="581340" cy="5846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dynatrace oneag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91" y="1866529"/>
            <a:ext cx="604797" cy="6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3105" y="1866093"/>
            <a:ext cx="119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Dynatrace </a:t>
            </a:r>
          </a:p>
          <a:p>
            <a:pPr algn="ctr"/>
            <a:r>
              <a:rPr lang="en-US" dirty="0" err="1"/>
              <a:t>OneAgent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50883"/>
            <a:ext cx="2414846" cy="3296310"/>
          </a:xfrm>
          <a:prstGeom prst="rect">
            <a:avLst/>
          </a:prstGeom>
        </p:spPr>
      </p:pic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5" y="1725243"/>
            <a:ext cx="574889" cy="7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67893" y="1857197"/>
            <a:ext cx="131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AWS Elastic </a:t>
            </a:r>
          </a:p>
          <a:p>
            <a:pPr algn="ctr"/>
            <a:r>
              <a:rPr lang="en-US" dirty="0"/>
              <a:t>Beanstalk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44" y="3743075"/>
            <a:ext cx="2998399" cy="1293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9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83518"/>
            <a:ext cx="6201900" cy="803672"/>
          </a:xfrm>
        </p:spPr>
        <p:txBody>
          <a:bodyPr/>
          <a:lstStyle/>
          <a:p>
            <a:pPr fontAlgn="base"/>
            <a:r>
              <a:rPr lang="en-US" sz="3300" b="1" dirty="0"/>
              <a:t>AWS Hands On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527" y="1203598"/>
            <a:ext cx="601565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sz="2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Goal: Deploy and Monitor a LAMP Stack through </a:t>
            </a:r>
            <a:r>
              <a:rPr lang="en-US" sz="2400" kern="0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CloudFormation</a:t>
            </a:r>
            <a:endParaRPr lang="en-US" sz="2400" kern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706070" y="1949105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520" y="27877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 Deployment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of the previously mentioned</a:t>
            </a:r>
          </a:p>
        </p:txBody>
      </p:sp>
      <p:sp>
        <p:nvSpPr>
          <p:cNvPr id="5" name="Plus Sign 4"/>
          <p:cNvSpPr/>
          <p:nvPr/>
        </p:nvSpPr>
        <p:spPr>
          <a:xfrm>
            <a:off x="2482660" y="1884051"/>
            <a:ext cx="581340" cy="5846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dynatrace oneag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91" y="1866529"/>
            <a:ext cx="604797" cy="6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3105" y="1866093"/>
            <a:ext cx="119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Dynatrace </a:t>
            </a:r>
          </a:p>
          <a:p>
            <a:pPr algn="ctr"/>
            <a:r>
              <a:rPr lang="en-US" dirty="0" err="1"/>
              <a:t>OneAgent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2492" y="1858330"/>
            <a:ext cx="169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AWS </a:t>
            </a:r>
          </a:p>
          <a:p>
            <a:pPr algn="ctr"/>
            <a:r>
              <a:rPr lang="en-US" dirty="0" err="1"/>
              <a:t>CloudFormation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20" y="1720228"/>
            <a:ext cx="2286019" cy="3316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069" y="1805503"/>
            <a:ext cx="689258" cy="8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83518"/>
            <a:ext cx="6201900" cy="803672"/>
          </a:xfrm>
        </p:spPr>
        <p:txBody>
          <a:bodyPr/>
          <a:lstStyle/>
          <a:p>
            <a:pPr fontAlgn="base"/>
            <a:r>
              <a:rPr lang="en-US" sz="3300" b="1" dirty="0"/>
              <a:t>AWS Hands On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527" y="1203598"/>
            <a:ext cx="601565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sz="2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Goals: AWS Lambda Zombie Workshop with Dynatrace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3628025" y="1944312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Sign 4"/>
          <p:cNvSpPr/>
          <p:nvPr/>
        </p:nvSpPr>
        <p:spPr>
          <a:xfrm>
            <a:off x="1301889" y="4323838"/>
            <a:ext cx="581340" cy="5846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dynatrace oneag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20" y="4306316"/>
            <a:ext cx="604797" cy="6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72336" y="4305880"/>
            <a:ext cx="119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Dynatrace </a:t>
            </a:r>
          </a:p>
          <a:p>
            <a:pPr algn="ctr"/>
            <a:r>
              <a:rPr lang="en-US" dirty="0"/>
              <a:t>Agentless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211" y="1710170"/>
            <a:ext cx="689258" cy="8401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742099"/>
            <a:ext cx="4295805" cy="2439787"/>
          </a:xfrm>
          <a:prstGeom prst="rect">
            <a:avLst/>
          </a:prstGeom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11" y="1742099"/>
            <a:ext cx="986098" cy="70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aws lambda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63" y="1727398"/>
            <a:ext cx="756460" cy="7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aws api gateway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26" y="2897138"/>
            <a:ext cx="866340" cy="86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aws rds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7" y="3001275"/>
            <a:ext cx="731042" cy="73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62051" y="2541492"/>
            <a:ext cx="485710" cy="126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25" b="0" i="0" u="none" strike="noStrike" kern="0" cap="none" spc="0" normalizeH="0" baseline="0" noProof="0" dirty="0" err="1">
                <a:ln>
                  <a:noFill/>
                </a:ln>
                <a:solidFill>
                  <a:srgbClr val="00A6FB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DynamoDB</a:t>
            </a: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A6FB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9761" y="2557333"/>
            <a:ext cx="344646" cy="126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25" b="0" i="0" u="none" strike="noStrike" kern="0" cap="none" spc="0" normalizeH="0" baseline="0" noProof="0" dirty="0">
                <a:ln>
                  <a:noFill/>
                </a:ln>
                <a:solidFill>
                  <a:srgbClr val="00A6FB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Lambda</a:t>
            </a: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A6FB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7600" y="3788429"/>
            <a:ext cx="548228" cy="126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25" b="0" i="0" u="none" strike="noStrike" kern="0" cap="none" spc="0" normalizeH="0" baseline="0" noProof="0" dirty="0">
                <a:ln>
                  <a:noFill/>
                </a:ln>
                <a:solidFill>
                  <a:srgbClr val="00A6FB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Gateway</a:t>
            </a: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A6FB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621" y="2576975"/>
            <a:ext cx="721352" cy="126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25" b="0" i="0" u="none" strike="noStrike" kern="0" cap="none" spc="0" normalizeH="0" baseline="0" noProof="0" dirty="0">
                <a:ln>
                  <a:noFill/>
                </a:ln>
                <a:solidFill>
                  <a:srgbClr val="00A6FB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Formation</a:t>
            </a: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A6FB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5277" y="3812944"/>
            <a:ext cx="171522" cy="126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25" b="0" i="0" u="none" strike="noStrike" kern="0" cap="none" spc="0" normalizeH="0" baseline="0" noProof="0" dirty="0">
                <a:ln>
                  <a:noFill/>
                </a:ln>
                <a:solidFill>
                  <a:srgbClr val="00A6FB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RDS</a:t>
            </a: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A6FB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3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Hands-On Time!</a:t>
            </a:r>
          </a:p>
        </p:txBody>
      </p:sp>
    </p:spTree>
    <p:extLst>
      <p:ext uri="{BB962C8B-B14F-4D97-AF65-F5344CB8AC3E}">
        <p14:creationId xmlns:p14="http://schemas.microsoft.com/office/powerpoint/2010/main" val="23908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4" y="428624"/>
            <a:ext cx="8620126" cy="501720"/>
          </a:xfrm>
        </p:spPr>
        <p:txBody>
          <a:bodyPr/>
          <a:lstStyle/>
          <a:p>
            <a:r>
              <a:rPr lang="en-US" sz="2400" dirty="0"/>
              <a:t>Pre-</a:t>
            </a:r>
            <a:r>
              <a:rPr lang="en-US" sz="2400" dirty="0" err="1"/>
              <a:t>Requisits</a:t>
            </a:r>
            <a:r>
              <a:rPr lang="en-US" sz="2400" dirty="0"/>
              <a:t>: https://github.com/Dynatrace/AWSMonitoringTutorials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/>
              <a:t>Dynatrace SaaS or Managed Account</a:t>
            </a:r>
          </a:p>
          <a:p>
            <a:pPr lvl="1"/>
            <a:r>
              <a:rPr lang="en-US" sz="1800" dirty="0"/>
              <a:t>Get your Free Trial: </a:t>
            </a:r>
            <a:r>
              <a:rPr lang="en-US" sz="1800" dirty="0">
                <a:hlinkClick r:id="rId2"/>
              </a:rPr>
              <a:t>http://bit.ly/dtsaastrial</a:t>
            </a:r>
            <a:r>
              <a:rPr lang="en-US" sz="1800" dirty="0"/>
              <a:t> </a:t>
            </a:r>
          </a:p>
          <a:p>
            <a:r>
              <a:rPr lang="en-US" sz="2000" dirty="0"/>
              <a:t>AWS Account with administrative privileges</a:t>
            </a:r>
          </a:p>
          <a:p>
            <a:pPr lvl="1"/>
            <a:r>
              <a:rPr lang="en-US" sz="1800" dirty="0"/>
              <a:t>Get your Free Tier Account: </a:t>
            </a:r>
            <a:r>
              <a:rPr lang="en-US" sz="1800" dirty="0">
                <a:hlinkClick r:id="rId3"/>
              </a:rPr>
              <a:t>http://aws.amazon.com</a:t>
            </a:r>
            <a:r>
              <a:rPr lang="en-US" sz="1800" dirty="0"/>
              <a:t>  </a:t>
            </a:r>
          </a:p>
          <a:p>
            <a:r>
              <a:rPr lang="en-US" sz="2000" dirty="0"/>
              <a:t>For Troubleshooting</a:t>
            </a:r>
          </a:p>
          <a:p>
            <a:pPr lvl="1"/>
            <a:r>
              <a:rPr lang="en-US" sz="1800" dirty="0"/>
              <a:t>Create a Key Pair for EC2</a:t>
            </a:r>
          </a:p>
          <a:p>
            <a:pPr lvl="1"/>
            <a:r>
              <a:rPr lang="en-US" sz="1800" dirty="0"/>
              <a:t>Download your </a:t>
            </a:r>
            <a:r>
              <a:rPr lang="en-US" sz="1800" dirty="0" err="1"/>
              <a:t>key.pem</a:t>
            </a:r>
            <a:endParaRPr lang="en-US" sz="1800" dirty="0"/>
          </a:p>
          <a:p>
            <a:pPr lvl="1"/>
            <a:r>
              <a:rPr lang="en-US" sz="1800" dirty="0"/>
              <a:t>More instructions to Connect to EC2 via Linux (SSH), Windows (</a:t>
            </a:r>
            <a:r>
              <a:rPr lang="en-US" sz="1800" dirty="0" err="1"/>
              <a:t>PuTTy</a:t>
            </a:r>
            <a:r>
              <a:rPr lang="en-US" sz="1800" dirty="0"/>
              <a:t>): </a:t>
            </a:r>
            <a:r>
              <a:rPr lang="en-US" sz="1800" dirty="0">
                <a:hlinkClick r:id="rId4"/>
              </a:rPr>
              <a:t>https://docs.aws.amazon.com/AWSEC2/latest/UserGuide/AccessingInstances.html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81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YNATRACE '15">
      <a:dk1>
        <a:srgbClr val="171717"/>
      </a:dk1>
      <a:lt1>
        <a:sysClr val="window" lastClr="FFFFFF"/>
      </a:lt1>
      <a:dk2>
        <a:srgbClr val="6B6E70"/>
      </a:dk2>
      <a:lt2>
        <a:srgbClr val="D7DEDE"/>
      </a:lt2>
      <a:accent1>
        <a:srgbClr val="1496FF"/>
      </a:accent1>
      <a:accent2>
        <a:srgbClr val="C90019"/>
      </a:accent2>
      <a:accent3>
        <a:srgbClr val="73BE28"/>
      </a:accent3>
      <a:accent4>
        <a:srgbClr val="6F2DA8"/>
      </a:accent4>
      <a:accent5>
        <a:srgbClr val="37A8A6"/>
      </a:accent5>
      <a:accent6>
        <a:srgbClr val="F3781E"/>
      </a:accent6>
      <a:hlink>
        <a:srgbClr val="2061AB"/>
      </a:hlink>
      <a:folHlink>
        <a:srgbClr val="4F266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Dynatrace Palette">
      <a:dk1>
        <a:srgbClr val="FFFFFF"/>
      </a:dk1>
      <a:lt1>
        <a:srgbClr val="383A35"/>
      </a:lt1>
      <a:dk2>
        <a:srgbClr val="555F60"/>
      </a:dk2>
      <a:lt2>
        <a:srgbClr val="FFFFFF"/>
      </a:lt2>
      <a:accent1>
        <a:srgbClr val="1496FF"/>
      </a:accent1>
      <a:accent2>
        <a:srgbClr val="73BE28"/>
      </a:accent2>
      <a:accent3>
        <a:srgbClr val="6F2DA8"/>
      </a:accent3>
      <a:accent4>
        <a:srgbClr val="B4DC00"/>
      </a:accent4>
      <a:accent5>
        <a:srgbClr val="D82A49"/>
      </a:accent5>
      <a:accent6>
        <a:srgbClr val="FF681D"/>
      </a:accent6>
      <a:hlink>
        <a:srgbClr val="00A6B6"/>
      </a:hlink>
      <a:folHlink>
        <a:srgbClr val="A9258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ynatrace_template_11_2016" id="{4B26963E-B699-6A45-B1E5-A1E9B8D6129A}" vid="{733A6286-1844-8745-84F2-94612D404950}"/>
    </a:ext>
  </a:extLst>
</a:theme>
</file>

<file path=ppt/theme/theme4.xml><?xml version="1.0" encoding="utf-8"?>
<a:theme xmlns:a="http://schemas.openxmlformats.org/drawingml/2006/main" name="3_Office Theme">
  <a:themeElements>
    <a:clrScheme name="Custom 1">
      <a:dk1>
        <a:srgbClr val="2C2C2C"/>
      </a:dk1>
      <a:lt1>
        <a:srgbClr val="FFFFFF"/>
      </a:lt1>
      <a:dk2>
        <a:srgbClr val="3F3F3F"/>
      </a:dk2>
      <a:lt2>
        <a:srgbClr val="E7E6E6"/>
      </a:lt2>
      <a:accent1>
        <a:srgbClr val="00B0F0"/>
      </a:accent1>
      <a:accent2>
        <a:srgbClr val="92D050"/>
      </a:accent2>
      <a:accent3>
        <a:srgbClr val="7030A0"/>
      </a:accent3>
      <a:accent4>
        <a:srgbClr val="FFC000"/>
      </a:accent4>
      <a:accent5>
        <a:srgbClr val="FF0000"/>
      </a:accent5>
      <a:accent6>
        <a:srgbClr val="70AD47"/>
      </a:accent6>
      <a:hlink>
        <a:srgbClr val="00A0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484</Words>
  <Application>Microsoft Office PowerPoint</Application>
  <PresentationFormat>On-screen Show (16:9)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Roboto Light</vt:lpstr>
      <vt:lpstr>Verdana</vt:lpstr>
      <vt:lpstr>Wingdings</vt:lpstr>
      <vt:lpstr>1_Office Theme</vt:lpstr>
      <vt:lpstr>2_Office Theme</vt:lpstr>
      <vt:lpstr>master_master</vt:lpstr>
      <vt:lpstr>3_Office Theme</vt:lpstr>
      <vt:lpstr>AWS Monitoring Tutorial for Dynatrace Instructions: https://github.com/Dynatrace/AWSMonitoringTutorials</vt:lpstr>
      <vt:lpstr>Agenda – AWS Monitoring Workshop</vt:lpstr>
      <vt:lpstr>AWS Hands On 1</vt:lpstr>
      <vt:lpstr>AWS Hands On 2</vt:lpstr>
      <vt:lpstr>AWS Hands On 3</vt:lpstr>
      <vt:lpstr>AWS Hands On 4</vt:lpstr>
      <vt:lpstr>AWS Hands On 5</vt:lpstr>
      <vt:lpstr>LIVE Hands-On Time!</vt:lpstr>
      <vt:lpstr>Pre-Requisits: https://github.com/Dynatrace/AWSMonitoringTutorials</vt:lpstr>
      <vt:lpstr>AWS Hands On 1</vt:lpstr>
      <vt:lpstr>AWS Hands On 2</vt:lpstr>
      <vt:lpstr>AWS Hands On 3</vt:lpstr>
      <vt:lpstr>AWS Hands On 4</vt:lpstr>
      <vt:lpstr>AWS Hands On 5</vt:lpstr>
      <vt:lpstr>Open Q&amp;A  Use the Question Feature in GoTo Webinar or post it later to https://answers.dynatrace.com</vt:lpstr>
      <vt:lpstr>PowerPoint Presentation</vt:lpstr>
      <vt:lpstr>PowerPoint Presentation</vt:lpstr>
    </vt:vector>
  </TitlesOfParts>
  <Company>Compuware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dynaTrace Live Q&amp;A  You can start asking your questions already through the Questions tab – we will start ontime</dc:title>
  <dc:creator>Grabner, Andreas</dc:creator>
  <cp:lastModifiedBy>Grabner, Andreas</cp:lastModifiedBy>
  <cp:revision>374</cp:revision>
  <dcterms:created xsi:type="dcterms:W3CDTF">2014-10-01T05:50:41Z</dcterms:created>
  <dcterms:modified xsi:type="dcterms:W3CDTF">2017-11-02T17:41:40Z</dcterms:modified>
</cp:coreProperties>
</file>