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5" r:id="rId2"/>
    <p:sldId id="388" r:id="rId3"/>
    <p:sldId id="387" r:id="rId4"/>
    <p:sldId id="389" r:id="rId5"/>
    <p:sldId id="390" r:id="rId6"/>
    <p:sldId id="393" r:id="rId7"/>
    <p:sldId id="392" r:id="rId8"/>
    <p:sldId id="395" r:id="rId9"/>
    <p:sldId id="396" r:id="rId10"/>
    <p:sldId id="398" r:id="rId11"/>
    <p:sldId id="400" r:id="rId12"/>
    <p:sldId id="399" r:id="rId13"/>
    <p:sldId id="397" r:id="rId14"/>
    <p:sldId id="402" r:id="rId15"/>
    <p:sldId id="401" r:id="rId16"/>
    <p:sldId id="403" r:id="rId1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8B3"/>
    <a:srgbClr val="0096FF"/>
    <a:srgbClr val="01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80000"/>
  </p:normalViewPr>
  <p:slideViewPr>
    <p:cSldViewPr snapToGrid="0">
      <p:cViewPr varScale="1">
        <p:scale>
          <a:sx n="101" d="100"/>
          <a:sy n="101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51834-5FE0-F24D-9CF4-64D83C6DD09A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E6C9-1B13-174A-BB5C-202A2CDE04B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0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A30-29BB-F04A-7DCB-C1FB0308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7746-209B-8AF8-EFAE-4751EA8D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C3-6482-5F45-870D-A768A3F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4975-C656-3184-BF0C-44B8F320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F7BD-A119-80D9-52AB-A93013BE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31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580D-2A09-0606-A18D-F9C6EB7B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631A0-FCB3-1260-A254-0E0C1CB9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ABA0-129E-7975-C2D2-12D0158C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A90E-2944-50ED-05D6-3EB7AF8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F663-A2F4-670F-FAC3-FDC9C6A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45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8269D-E77D-E541-FC18-714C5F1D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A05B-CBF8-A068-BEB7-D4313A5C3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2175-07DE-4015-9715-28FB28BC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DF3F-C08E-35A6-6E1A-3BE70D8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2313-47E2-7A18-4E8E-B9E2828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C3AD-87CB-C010-0E41-D5D7142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47A8-D1E2-D96C-F0AE-F6D54F7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7FDA-A3DC-4252-7819-50C8041B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9A49-BE6E-BCD1-E312-2C6BDD6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DAD5-BDBA-6F6D-E740-7FBDDF0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58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DDE-6929-1A3C-5A9F-CDF7B735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9C50-7670-2A73-5D24-C0E03A53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7C4F-3B5D-65D5-C0C4-31E0750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96B1-37C4-70AA-F34E-31FF808D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BDFA-BD0F-5E4D-A248-5182B2E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84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D9B-C189-D9B9-8A54-C52D0E3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A23F-59F8-0BDF-D1B2-0E338309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FF8-ADFD-331E-5A59-BC96BBB5C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9E24-35C6-CC7B-8DA7-8B23ED7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141-3C1E-F1ED-1854-D627848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374-CA05-7318-BC77-F856BE1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19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BE8-91BD-5656-385C-4489891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8BFA-7FED-4900-6DF0-C2954183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ABFE-97CF-95EC-75B7-94866663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59DF-3754-2A08-EAFD-309D77A8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8AD0D-51E1-A51E-2DFD-12C4CB84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48C30-7F16-DCE7-E61A-541E2355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1474-BF9C-491A-118D-A793AC3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D4E83-122C-FC90-BDEB-19BA93A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91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D88-0D10-5DDE-BA83-2DF27C3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BC3B2-8D83-F7D8-A7DA-24F651E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50990-B216-C3F4-FDAA-D924A1D3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80D53-62B7-D4A9-9725-06F8DD6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3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F34E-62E8-D876-6E4A-4D03BA36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6B2C-23F1-FB3F-911B-1DB4221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B1BF-1069-7E02-6304-0DF222A7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83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9FCF-352D-4D93-59AD-4892D3A4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C965-6F9E-88EA-BCAF-09C4AB46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8F98-3F48-BC19-8B11-4F3CE792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3886-83A1-401A-8E2F-CAD1A99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7C1-2297-B3FF-986A-6440016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0522-38D5-73A5-6D93-28BA677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05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C99-BE0C-6233-4BB6-E2548CB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1C07-0EDC-E7CB-600E-F7BBD927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6FB-E469-71CB-924C-C1474E0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EDD5-3313-BE86-BBC4-96733FF7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8033-C312-0D2D-35AE-4537768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299A-D498-CAF4-24E3-062EA78C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95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F195E-5319-960C-6441-0FA7DE34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FAF77-F465-BF1C-8F72-112500FD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7A03-BA2D-4179-DBF7-068C42A63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6255-4E0A-9947-BB00-6A8DE686381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304-B1D9-B07F-8653-F85A70EA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3BDE-237B-67A9-63AE-C7BA518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82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F62BF2-8208-DB81-32BA-754A8054EEA3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Let's take this magic to WMS</a:t>
            </a:r>
          </a:p>
        </p:txBody>
      </p:sp>
    </p:spTree>
    <p:extLst>
      <p:ext uri="{BB962C8B-B14F-4D97-AF65-F5344CB8AC3E}">
        <p14:creationId xmlns:p14="http://schemas.microsoft.com/office/powerpoint/2010/main" val="168054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07A0B-04BB-2135-BD11-2792A97AE118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65A4E-7986-DCA9-A5AA-4AE67D9830BF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34FE30-0091-033A-4A32-73D7DCBB7401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E1692D-0DA5-64CB-2120-722658BD0C34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2392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OK, fine. And it works like a charm…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Now I also override the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of the grid header, and I've put it here since it's also a part of kendo-grid…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 it doesn't work!</a:t>
            </a:r>
          </a:p>
        </p:txBody>
      </p:sp>
    </p:spTree>
    <p:extLst>
      <p:ext uri="{BB962C8B-B14F-4D97-AF65-F5344CB8AC3E}">
        <p14:creationId xmlns:p14="http://schemas.microsoft.com/office/powerpoint/2010/main" val="13959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7DE7DF-6854-1C8D-A686-D2E2A1B115DF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2392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OK, fine. And it works like a charm…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Now I also override the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of the grid header, and I've put it here since it's also a part of kendo-grid…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 it doesn't work!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CE1B5-6FFA-95CD-94F0-5659DD1F29DA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5A3EA3-828C-E29B-C42E-C2A54FFD7C6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552771-4EB1-55F6-81BF-B4E1E24C8E1A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6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7DE7DF-6854-1C8D-A686-D2E2A1B115DF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2392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It seems it's also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overriden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in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ravaps_kendo_toolkit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And looking at the main barrel file,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it makes sense: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612D84-F420-2D6A-FEB5-FB9FFD8F1F40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796C3-CFD6-E85D-6CB0-D5F04E1CDFA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72C733-9589-9DFD-E3FE-0D26557BB79C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7A995-03CF-EB13-1DB7-1A2640933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7" t="2437" r="7344" b="4882"/>
          <a:stretch/>
        </p:blipFill>
        <p:spPr>
          <a:xfrm>
            <a:off x="7861917" y="4185826"/>
            <a:ext cx="2497013" cy="1667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59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271C0F-8D03-040E-4574-CF47FE08E749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Conclusion: WTF?</a:t>
            </a:r>
          </a:p>
        </p:txBody>
      </p:sp>
    </p:spTree>
    <p:extLst>
      <p:ext uri="{BB962C8B-B14F-4D97-AF65-F5344CB8AC3E}">
        <p14:creationId xmlns:p14="http://schemas.microsoft.com/office/powerpoint/2010/main" val="163036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3439775" cy="369332"/>
            <a:chOff x="352930" y="3505772"/>
            <a:chExt cx="3439775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3171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Roboto Mono Light for Powerline" pitchFamily="2" charset="0"/>
                  <a:ea typeface="Roboto Mono Light for Powerline" pitchFamily="2" charset="0"/>
                </a:rPr>
                <a:t>inal</a:t>
              </a:r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: Let's rearrange</a:t>
              </a:r>
              <a:endParaRPr lang="en-BE" b="1" dirty="0"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4FB14F-53E6-74EC-8CF9-CBCA4196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41" y="1499413"/>
            <a:ext cx="3361257" cy="4470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965DB-3619-1919-FE3F-13B03B43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04" y="1499413"/>
            <a:ext cx="3245853" cy="4463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BD279-2F1E-5AA6-69AD-65523AA331D3}"/>
              </a:ext>
            </a:extLst>
          </p:cNvPr>
          <p:cNvCxnSpPr>
            <a:cxnSpLocks/>
          </p:cNvCxnSpPr>
          <p:nvPr/>
        </p:nvCxnSpPr>
        <p:spPr>
          <a:xfrm>
            <a:off x="4034672" y="2083324"/>
            <a:ext cx="3289955" cy="12066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EAF4E-621F-0BB6-87FB-3DA3B738F249}"/>
              </a:ext>
            </a:extLst>
          </p:cNvPr>
          <p:cNvCxnSpPr>
            <a:cxnSpLocks/>
          </p:cNvCxnSpPr>
          <p:nvPr/>
        </p:nvCxnSpPr>
        <p:spPr>
          <a:xfrm flipV="1">
            <a:off x="4034672" y="2083324"/>
            <a:ext cx="3289955" cy="7164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8D48A-FB40-96D6-68D3-F7571D310BBD}"/>
              </a:ext>
            </a:extLst>
          </p:cNvPr>
          <p:cNvCxnSpPr>
            <a:cxnSpLocks/>
          </p:cNvCxnSpPr>
          <p:nvPr/>
        </p:nvCxnSpPr>
        <p:spPr>
          <a:xfrm flipV="1">
            <a:off x="4196499" y="2083324"/>
            <a:ext cx="3128128" cy="10935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2F926F-77FE-B644-F50E-9709A5F36662}"/>
              </a:ext>
            </a:extLst>
          </p:cNvPr>
          <p:cNvCxnSpPr>
            <a:cxnSpLocks/>
          </p:cNvCxnSpPr>
          <p:nvPr/>
        </p:nvCxnSpPr>
        <p:spPr>
          <a:xfrm flipV="1">
            <a:off x="3765133" y="2498103"/>
            <a:ext cx="3559494" cy="1036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F4C5D-2988-16C8-3370-3C2BBC72B6DC}"/>
              </a:ext>
            </a:extLst>
          </p:cNvPr>
          <p:cNvCxnSpPr>
            <a:cxnSpLocks/>
          </p:cNvCxnSpPr>
          <p:nvPr/>
        </p:nvCxnSpPr>
        <p:spPr>
          <a:xfrm flipV="1">
            <a:off x="4821374" y="2894029"/>
            <a:ext cx="2503253" cy="17459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C2BC14-1FFC-72AA-2418-C3D1DE6FD305}"/>
              </a:ext>
            </a:extLst>
          </p:cNvPr>
          <p:cNvCxnSpPr>
            <a:cxnSpLocks/>
          </p:cNvCxnSpPr>
          <p:nvPr/>
        </p:nvCxnSpPr>
        <p:spPr>
          <a:xfrm>
            <a:off x="3831430" y="5035891"/>
            <a:ext cx="3493197" cy="306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4160C-8726-B59F-0630-C5638784E2CE}"/>
              </a:ext>
            </a:extLst>
          </p:cNvPr>
          <p:cNvCxnSpPr>
            <a:cxnSpLocks/>
          </p:cNvCxnSpPr>
          <p:nvPr/>
        </p:nvCxnSpPr>
        <p:spPr>
          <a:xfrm flipV="1">
            <a:off x="4034672" y="2083324"/>
            <a:ext cx="3289955" cy="32586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B1F301-3B87-9196-A5D1-9683100D0D2E}"/>
              </a:ext>
            </a:extLst>
          </p:cNvPr>
          <p:cNvCxnSpPr>
            <a:cxnSpLocks/>
          </p:cNvCxnSpPr>
          <p:nvPr/>
        </p:nvCxnSpPr>
        <p:spPr>
          <a:xfrm>
            <a:off x="3814148" y="3921552"/>
            <a:ext cx="3510479" cy="980057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92BA21-6747-CE30-6538-B757443245BD}"/>
              </a:ext>
            </a:extLst>
          </p:cNvPr>
          <p:cNvCxnSpPr>
            <a:cxnSpLocks/>
          </p:cNvCxnSpPr>
          <p:nvPr/>
        </p:nvCxnSpPr>
        <p:spPr>
          <a:xfrm>
            <a:off x="3738355" y="4306186"/>
            <a:ext cx="3586272" cy="595423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DF8EB4-3F8F-95B1-CBB8-E91355FD6393}"/>
              </a:ext>
            </a:extLst>
          </p:cNvPr>
          <p:cNvCxnSpPr>
            <a:cxnSpLocks/>
          </p:cNvCxnSpPr>
          <p:nvPr/>
        </p:nvCxnSpPr>
        <p:spPr>
          <a:xfrm>
            <a:off x="3678865" y="2434856"/>
            <a:ext cx="3645762" cy="20733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2017911" cy="369332"/>
            <a:chOff x="352930" y="3505772"/>
            <a:chExt cx="201791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Roboto Mono Light for Powerline" pitchFamily="2" charset="0"/>
                  <a:ea typeface="Roboto Mono Light for Powerline" pitchFamily="2" charset="0"/>
                </a:rPr>
                <a:t>inal</a:t>
              </a:r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 result</a:t>
              </a:r>
              <a:endParaRPr lang="en-BE" b="1" dirty="0"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4FB14F-53E6-74EC-8CF9-CBCA4196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41" y="1499413"/>
            <a:ext cx="3361257" cy="4470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965DB-3619-1919-FE3F-13B03B43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04" y="1499413"/>
            <a:ext cx="3245853" cy="4463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BD279-2F1E-5AA6-69AD-65523AA331D3}"/>
              </a:ext>
            </a:extLst>
          </p:cNvPr>
          <p:cNvCxnSpPr/>
          <p:nvPr/>
        </p:nvCxnSpPr>
        <p:spPr>
          <a:xfrm>
            <a:off x="5678774" y="3452904"/>
            <a:ext cx="73451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8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B0FCD0-4DDD-D382-6493-63EE21AA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64" y="1499411"/>
            <a:ext cx="3285293" cy="44630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2017911" cy="369332"/>
            <a:chOff x="352930" y="3505772"/>
            <a:chExt cx="201791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Roboto Mono Light for Powerline" pitchFamily="2" charset="0"/>
                  <a:ea typeface="Roboto Mono Light for Powerline" pitchFamily="2" charset="0"/>
                </a:rPr>
                <a:t>inal</a:t>
              </a:r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 result</a:t>
              </a:r>
              <a:endParaRPr lang="en-BE" b="1" dirty="0"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BD279-2F1E-5AA6-69AD-65523AA331D3}"/>
              </a:ext>
            </a:extLst>
          </p:cNvPr>
          <p:cNvCxnSpPr/>
          <p:nvPr/>
        </p:nvCxnSpPr>
        <p:spPr>
          <a:xfrm>
            <a:off x="5678774" y="3452904"/>
            <a:ext cx="73451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AE7C875-4981-07C8-791C-20FF45C3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41" y="1499412"/>
            <a:ext cx="3047184" cy="4463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5F9D62-353D-9941-83A2-FC088F1B5AB6}"/>
              </a:ext>
            </a:extLst>
          </p:cNvPr>
          <p:cNvSpPr/>
          <p:nvPr/>
        </p:nvSpPr>
        <p:spPr>
          <a:xfrm>
            <a:off x="6864377" y="1577517"/>
            <a:ext cx="3180483" cy="29944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8FBDA-A630-F409-4625-BAA3180E20F7}"/>
              </a:ext>
            </a:extLst>
          </p:cNvPr>
          <p:cNvSpPr/>
          <p:nvPr/>
        </p:nvSpPr>
        <p:spPr>
          <a:xfrm>
            <a:off x="2039678" y="1577517"/>
            <a:ext cx="2893829" cy="29944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4DB66-C953-5CC2-F44B-255AA61DAC11}"/>
              </a:ext>
            </a:extLst>
          </p:cNvPr>
          <p:cNvSpPr/>
          <p:nvPr/>
        </p:nvSpPr>
        <p:spPr>
          <a:xfrm>
            <a:off x="6886778" y="5624623"/>
            <a:ext cx="3180483" cy="2973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BC714-95E0-A193-7982-34DA9F84330C}"/>
              </a:ext>
            </a:extLst>
          </p:cNvPr>
          <p:cNvSpPr/>
          <p:nvPr/>
        </p:nvSpPr>
        <p:spPr>
          <a:xfrm>
            <a:off x="2039678" y="5624623"/>
            <a:ext cx="2893829" cy="2973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53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7075582" y="2711741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You see what I did here?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51E25-B8DD-03BE-DC36-81E438E1016E}"/>
              </a:ext>
            </a:extLst>
          </p:cNvPr>
          <p:cNvCxnSpPr>
            <a:cxnSpLocks/>
          </p:cNvCxnSpPr>
          <p:nvPr/>
        </p:nvCxnSpPr>
        <p:spPr>
          <a:xfrm flipH="1">
            <a:off x="5000675" y="1842867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F88D55-81F9-A110-C907-B026ADF33028}"/>
              </a:ext>
            </a:extLst>
          </p:cNvPr>
          <p:cNvCxnSpPr>
            <a:cxnSpLocks/>
          </p:cNvCxnSpPr>
          <p:nvPr/>
        </p:nvCxnSpPr>
        <p:spPr>
          <a:xfrm flipH="1">
            <a:off x="4751754" y="5385581"/>
            <a:ext cx="171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2E6B2B-6DCC-52F3-7A69-94D62252967C}"/>
              </a:ext>
            </a:extLst>
          </p:cNvPr>
          <p:cNvSpPr txBox="1">
            <a:spLocks/>
          </p:cNvSpPr>
          <p:nvPr/>
        </p:nvSpPr>
        <p:spPr>
          <a:xfrm>
            <a:off x="5940723" y="1715484"/>
            <a:ext cx="2434650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03/03/2023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21C47B-E7A0-AAA8-D162-CDDF2F604773}"/>
              </a:ext>
            </a:extLst>
          </p:cNvPr>
          <p:cNvSpPr txBox="1">
            <a:spLocks/>
          </p:cNvSpPr>
          <p:nvPr/>
        </p:nvSpPr>
        <p:spPr>
          <a:xfrm>
            <a:off x="5953560" y="5269912"/>
            <a:ext cx="2434650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16/10/2023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767B012-AEF4-4ADD-3FC8-FC561CAFB18D}"/>
              </a:ext>
            </a:extLst>
          </p:cNvPr>
          <p:cNvCxnSpPr>
            <a:cxnSpLocks/>
          </p:cNvCxnSpPr>
          <p:nvPr/>
        </p:nvCxnSpPr>
        <p:spPr>
          <a:xfrm flipH="1">
            <a:off x="5983191" y="5798785"/>
            <a:ext cx="48052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4E2EC6-1E8A-1194-BF64-0EBE7DC9ECA1}"/>
              </a:ext>
            </a:extLst>
          </p:cNvPr>
          <p:cNvSpPr txBox="1">
            <a:spLocks/>
          </p:cNvSpPr>
          <p:nvPr/>
        </p:nvSpPr>
        <p:spPr>
          <a:xfrm>
            <a:off x="6487718" y="5696641"/>
            <a:ext cx="1379102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03/03/2023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029CBB-CFE5-A4E5-FC04-16E7F99F385C}"/>
              </a:ext>
            </a:extLst>
          </p:cNvPr>
          <p:cNvCxnSpPr>
            <a:cxnSpLocks/>
          </p:cNvCxnSpPr>
          <p:nvPr/>
        </p:nvCxnSpPr>
        <p:spPr>
          <a:xfrm flipH="1">
            <a:off x="5607734" y="3614223"/>
            <a:ext cx="855981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367FFD-8ACF-AC5C-173C-F26CE8A45776}"/>
              </a:ext>
            </a:extLst>
          </p:cNvPr>
          <p:cNvSpPr txBox="1">
            <a:spLocks/>
          </p:cNvSpPr>
          <p:nvPr/>
        </p:nvSpPr>
        <p:spPr>
          <a:xfrm>
            <a:off x="6432292" y="3487480"/>
            <a:ext cx="1477186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30/08/2023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6FB03F-59FC-D7F0-69E4-4A2320AC0119}"/>
              </a:ext>
            </a:extLst>
          </p:cNvPr>
          <p:cNvSpPr txBox="1">
            <a:spLocks/>
          </p:cNvSpPr>
          <p:nvPr/>
        </p:nvSpPr>
        <p:spPr>
          <a:xfrm>
            <a:off x="4608222" y="5697266"/>
            <a:ext cx="1374969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(Settings)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A39B6-153D-160A-CA98-70C9F053E043}"/>
              </a:ext>
            </a:extLst>
          </p:cNvPr>
          <p:cNvSpPr txBox="1">
            <a:spLocks/>
          </p:cNvSpPr>
          <p:nvPr/>
        </p:nvSpPr>
        <p:spPr>
          <a:xfrm>
            <a:off x="4161971" y="3498080"/>
            <a:ext cx="1590508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(Settings)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564C16-65E6-ED90-F417-1EF415F596C2}"/>
              </a:ext>
            </a:extLst>
          </p:cNvPr>
          <p:cNvSpPr txBox="1">
            <a:spLocks/>
          </p:cNvSpPr>
          <p:nvPr/>
        </p:nvSpPr>
        <p:spPr>
          <a:xfrm>
            <a:off x="7075582" y="2711741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Let's be critical</a:t>
            </a:r>
          </a:p>
        </p:txBody>
      </p:sp>
    </p:spTree>
    <p:extLst>
      <p:ext uri="{BB962C8B-B14F-4D97-AF65-F5344CB8AC3E}">
        <p14:creationId xmlns:p14="http://schemas.microsoft.com/office/powerpoint/2010/main" val="10842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2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221242" y="2111315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global?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0EDD69-38AE-7F31-603C-AD0EEFA06D69}"/>
              </a:ext>
            </a:extLst>
          </p:cNvPr>
          <p:cNvCxnSpPr>
            <a:cxnSpLocks/>
          </p:cNvCxnSpPr>
          <p:nvPr/>
        </p:nvCxnSpPr>
        <p:spPr>
          <a:xfrm flipH="1">
            <a:off x="4494238" y="2278965"/>
            <a:ext cx="34540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2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7133320" y="2111315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Everything is "global"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0EDD69-38AE-7F31-603C-AD0EEFA06D69}"/>
              </a:ext>
            </a:extLst>
          </p:cNvPr>
          <p:cNvCxnSpPr>
            <a:cxnSpLocks/>
          </p:cNvCxnSpPr>
          <p:nvPr/>
        </p:nvCxnSpPr>
        <p:spPr>
          <a:xfrm flipH="1">
            <a:off x="4494238" y="2278965"/>
            <a:ext cx="2863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EDBF21-1F30-B2E8-5EA9-67C44C7EC1DA}"/>
              </a:ext>
            </a:extLst>
          </p:cNvPr>
          <p:cNvCxnSpPr>
            <a:cxnSpLocks/>
          </p:cNvCxnSpPr>
          <p:nvPr/>
        </p:nvCxnSpPr>
        <p:spPr>
          <a:xfrm flipH="1" flipV="1">
            <a:off x="4797083" y="1842868"/>
            <a:ext cx="2560320" cy="43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04F89-5A44-A16B-5348-F4CF079A914C}"/>
              </a:ext>
            </a:extLst>
          </p:cNvPr>
          <p:cNvCxnSpPr>
            <a:cxnSpLocks/>
          </p:cNvCxnSpPr>
          <p:nvPr/>
        </p:nvCxnSpPr>
        <p:spPr>
          <a:xfrm flipH="1">
            <a:off x="4797083" y="2278964"/>
            <a:ext cx="2560320" cy="436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3FDA2-9247-CE5F-FBC3-B2DBAF5D4E18}"/>
              </a:ext>
            </a:extLst>
          </p:cNvPr>
          <p:cNvCxnSpPr>
            <a:cxnSpLocks/>
          </p:cNvCxnSpPr>
          <p:nvPr/>
        </p:nvCxnSpPr>
        <p:spPr>
          <a:xfrm flipH="1">
            <a:off x="4965895" y="2278963"/>
            <a:ext cx="2391508" cy="858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6F615-C066-A994-E06E-05981A911BF1}"/>
              </a:ext>
            </a:extLst>
          </p:cNvPr>
          <p:cNvCxnSpPr>
            <a:cxnSpLocks/>
          </p:cNvCxnSpPr>
          <p:nvPr/>
        </p:nvCxnSpPr>
        <p:spPr>
          <a:xfrm flipH="1">
            <a:off x="4494238" y="2285994"/>
            <a:ext cx="2863165" cy="1328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52EFCD-182E-27E0-3E44-3413C849254E}"/>
              </a:ext>
            </a:extLst>
          </p:cNvPr>
          <p:cNvCxnSpPr>
            <a:cxnSpLocks/>
          </p:cNvCxnSpPr>
          <p:nvPr/>
        </p:nvCxnSpPr>
        <p:spPr>
          <a:xfrm flipH="1">
            <a:off x="4607757" y="2278963"/>
            <a:ext cx="2749646" cy="2354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E52FB-BBC3-22A0-02EE-552E67E03A9F}"/>
              </a:ext>
            </a:extLst>
          </p:cNvPr>
          <p:cNvCxnSpPr>
            <a:cxnSpLocks/>
          </p:cNvCxnSpPr>
          <p:nvPr/>
        </p:nvCxnSpPr>
        <p:spPr>
          <a:xfrm flipH="1">
            <a:off x="4607757" y="2278963"/>
            <a:ext cx="2749646" cy="3072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5FA2D2-E508-CCE2-1358-245DFD330272}"/>
              </a:ext>
            </a:extLst>
          </p:cNvPr>
          <p:cNvCxnSpPr>
            <a:cxnSpLocks/>
          </p:cNvCxnSpPr>
          <p:nvPr/>
        </p:nvCxnSpPr>
        <p:spPr>
          <a:xfrm flipH="1">
            <a:off x="4819455" y="2278963"/>
            <a:ext cx="2537948" cy="3501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3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748312" y="2111315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overrides 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04F89-5A44-A16B-5348-F4CF079A914C}"/>
              </a:ext>
            </a:extLst>
          </p:cNvPr>
          <p:cNvCxnSpPr>
            <a:cxnSpLocks/>
          </p:cNvCxnSpPr>
          <p:nvPr/>
        </p:nvCxnSpPr>
        <p:spPr>
          <a:xfrm flipH="1">
            <a:off x="5043638" y="2278964"/>
            <a:ext cx="2313765" cy="425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E52FB-BBC3-22A0-02EE-552E67E03A9F}"/>
              </a:ext>
            </a:extLst>
          </p:cNvPr>
          <p:cNvCxnSpPr>
            <a:cxnSpLocks/>
          </p:cNvCxnSpPr>
          <p:nvPr/>
        </p:nvCxnSpPr>
        <p:spPr>
          <a:xfrm flipH="1">
            <a:off x="4321743" y="2278963"/>
            <a:ext cx="3035660" cy="303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5FA2D2-E508-CCE2-1358-245DFD330272}"/>
              </a:ext>
            </a:extLst>
          </p:cNvPr>
          <p:cNvCxnSpPr>
            <a:cxnSpLocks/>
          </p:cNvCxnSpPr>
          <p:nvPr/>
        </p:nvCxnSpPr>
        <p:spPr>
          <a:xfrm flipH="1">
            <a:off x="5443689" y="2278963"/>
            <a:ext cx="1913714" cy="252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8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3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748312" y="2111315"/>
            <a:ext cx="550800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Everything is "overrides"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0EDD69-38AE-7F31-603C-AD0EEFA06D69}"/>
              </a:ext>
            </a:extLst>
          </p:cNvPr>
          <p:cNvCxnSpPr>
            <a:cxnSpLocks/>
          </p:cNvCxnSpPr>
          <p:nvPr/>
        </p:nvCxnSpPr>
        <p:spPr>
          <a:xfrm flipH="1" flipV="1">
            <a:off x="3456264" y="1753299"/>
            <a:ext cx="3901139" cy="52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EDBF21-1F30-B2E8-5EA9-67C44C7EC1DA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1506993"/>
            <a:ext cx="3699803" cy="771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04F89-5A44-A16B-5348-F4CF079A914C}"/>
              </a:ext>
            </a:extLst>
          </p:cNvPr>
          <p:cNvCxnSpPr>
            <a:cxnSpLocks/>
          </p:cNvCxnSpPr>
          <p:nvPr/>
        </p:nvCxnSpPr>
        <p:spPr>
          <a:xfrm flipH="1">
            <a:off x="3657600" y="2278964"/>
            <a:ext cx="3699803" cy="9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3FDA2-9247-CE5F-FBC3-B2DBAF5D4E18}"/>
              </a:ext>
            </a:extLst>
          </p:cNvPr>
          <p:cNvCxnSpPr>
            <a:cxnSpLocks/>
          </p:cNvCxnSpPr>
          <p:nvPr/>
        </p:nvCxnSpPr>
        <p:spPr>
          <a:xfrm flipH="1">
            <a:off x="3741490" y="2278963"/>
            <a:ext cx="3615913" cy="1150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6F615-C066-A994-E06E-05981A911BF1}"/>
              </a:ext>
            </a:extLst>
          </p:cNvPr>
          <p:cNvCxnSpPr>
            <a:cxnSpLocks/>
          </p:cNvCxnSpPr>
          <p:nvPr/>
        </p:nvCxnSpPr>
        <p:spPr>
          <a:xfrm flipH="1">
            <a:off x="3456264" y="2285994"/>
            <a:ext cx="3901139" cy="1388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52EFCD-182E-27E0-3E44-3413C849254E}"/>
              </a:ext>
            </a:extLst>
          </p:cNvPr>
          <p:cNvCxnSpPr>
            <a:cxnSpLocks/>
          </p:cNvCxnSpPr>
          <p:nvPr/>
        </p:nvCxnSpPr>
        <p:spPr>
          <a:xfrm flipH="1">
            <a:off x="4144161" y="2278963"/>
            <a:ext cx="3213242" cy="21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E52FB-BBC3-22A0-02EE-552E67E03A9F}"/>
              </a:ext>
            </a:extLst>
          </p:cNvPr>
          <p:cNvCxnSpPr>
            <a:cxnSpLocks/>
          </p:cNvCxnSpPr>
          <p:nvPr/>
        </p:nvCxnSpPr>
        <p:spPr>
          <a:xfrm flipH="1">
            <a:off x="3523376" y="2278963"/>
            <a:ext cx="3834027" cy="28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5FA2D2-E508-CCE2-1358-245DFD330272}"/>
              </a:ext>
            </a:extLst>
          </p:cNvPr>
          <p:cNvCxnSpPr>
            <a:cxnSpLocks/>
          </p:cNvCxnSpPr>
          <p:nvPr/>
        </p:nvCxnSpPr>
        <p:spPr>
          <a:xfrm flipH="1">
            <a:off x="3657600" y="2278963"/>
            <a:ext cx="3699803" cy="381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1641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 want to write CSS that will override all kendo-grid borders... And it's not in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ravapps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-kendo-toolkit yet…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Where do I put it?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AF90B1-38FD-5546-521B-E01C711E7314}"/>
              </a:ext>
            </a:extLst>
          </p:cNvPr>
          <p:cNvGrpSpPr/>
          <p:nvPr/>
        </p:nvGrpSpPr>
        <p:grpSpPr>
          <a:xfrm>
            <a:off x="2325452" y="1134270"/>
            <a:ext cx="3465747" cy="5132028"/>
            <a:chOff x="2325452" y="1134270"/>
            <a:chExt cx="3465747" cy="51320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4BD0E0-EA1D-5D76-E510-4BC731F99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25" r="1421"/>
            <a:stretch/>
          </p:blipFill>
          <p:spPr>
            <a:xfrm>
              <a:off x="2325452" y="2600425"/>
              <a:ext cx="3465747" cy="366587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445CF2-7334-4F1A-A276-56FEB14DF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21" b="72654"/>
            <a:stretch/>
          </p:blipFill>
          <p:spPr>
            <a:xfrm>
              <a:off x="2325452" y="1134270"/>
              <a:ext cx="3465747" cy="146615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434205-ABE4-AEBE-A134-C90EEBFAE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5452" y="2538642"/>
              <a:ext cx="3465747" cy="93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30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7DE7DF-6854-1C8D-A686-D2E2A1B115DF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1641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OK, fine. And it works like a charm…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030F76-5100-1B9B-267D-92F49F03B604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CC55FF-F772-E8A2-7636-DCA81B997FB7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C3EF79-E653-1C0B-1CB9-1C655429DB3D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38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242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 Mono Light for Powerline</vt:lpstr>
      <vt:lpstr>Roboto Mono Thin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Pauwels</dc:creator>
  <cp:lastModifiedBy>Axel Pauwels</cp:lastModifiedBy>
  <cp:revision>12</cp:revision>
  <dcterms:created xsi:type="dcterms:W3CDTF">2023-12-06T09:40:47Z</dcterms:created>
  <dcterms:modified xsi:type="dcterms:W3CDTF">2023-12-13T08:29:02Z</dcterms:modified>
</cp:coreProperties>
</file>