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80" r:id="rId3"/>
    <p:sldId id="329" r:id="rId4"/>
    <p:sldId id="384" r:id="rId5"/>
    <p:sldId id="323" r:id="rId6"/>
    <p:sldId id="288" r:id="rId7"/>
    <p:sldId id="308" r:id="rId8"/>
    <p:sldId id="325" r:id="rId9"/>
    <p:sldId id="291" r:id="rId10"/>
    <p:sldId id="326" r:id="rId11"/>
    <p:sldId id="276" r:id="rId12"/>
    <p:sldId id="295" r:id="rId13"/>
    <p:sldId id="294" r:id="rId14"/>
    <p:sldId id="293" r:id="rId15"/>
    <p:sldId id="316" r:id="rId16"/>
    <p:sldId id="334" r:id="rId17"/>
    <p:sldId id="335" r:id="rId18"/>
    <p:sldId id="385" r:id="rId19"/>
    <p:sldId id="330" r:id="rId20"/>
    <p:sldId id="278" r:id="rId21"/>
    <p:sldId id="345" r:id="rId22"/>
    <p:sldId id="347" r:id="rId23"/>
    <p:sldId id="336" r:id="rId24"/>
    <p:sldId id="341" r:id="rId25"/>
    <p:sldId id="342" r:id="rId26"/>
    <p:sldId id="343" r:id="rId27"/>
    <p:sldId id="348" r:id="rId28"/>
    <p:sldId id="317" r:id="rId29"/>
    <p:sldId id="350" r:id="rId30"/>
    <p:sldId id="333" r:id="rId31"/>
    <p:sldId id="354" r:id="rId32"/>
    <p:sldId id="358" r:id="rId33"/>
    <p:sldId id="357" r:id="rId34"/>
    <p:sldId id="331" r:id="rId35"/>
    <p:sldId id="304" r:id="rId36"/>
    <p:sldId id="360" r:id="rId37"/>
    <p:sldId id="365" r:id="rId38"/>
    <p:sldId id="372" r:id="rId39"/>
    <p:sldId id="374" r:id="rId40"/>
    <p:sldId id="373" r:id="rId41"/>
    <p:sldId id="375" r:id="rId42"/>
    <p:sldId id="380" r:id="rId43"/>
    <p:sldId id="376" r:id="rId44"/>
    <p:sldId id="378" r:id="rId45"/>
    <p:sldId id="379" r:id="rId46"/>
    <p:sldId id="382" r:id="rId47"/>
    <p:sldId id="383" r:id="rId48"/>
    <p:sldId id="355" r:id="rId49"/>
    <p:sldId id="388" r:id="rId50"/>
    <p:sldId id="387" r:id="rId51"/>
    <p:sldId id="389" r:id="rId52"/>
    <p:sldId id="390" r:id="rId53"/>
    <p:sldId id="393" r:id="rId54"/>
    <p:sldId id="392" r:id="rId55"/>
    <p:sldId id="395" r:id="rId56"/>
    <p:sldId id="396" r:id="rId57"/>
    <p:sldId id="398" r:id="rId58"/>
    <p:sldId id="400" r:id="rId59"/>
    <p:sldId id="399" r:id="rId60"/>
    <p:sldId id="397" r:id="rId61"/>
    <p:sldId id="402" r:id="rId62"/>
    <p:sldId id="401" r:id="rId63"/>
    <p:sldId id="403" r:id="rId6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8B3"/>
    <a:srgbClr val="0096FF"/>
    <a:srgbClr val="014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/>
    <p:restoredTop sz="80000"/>
  </p:normalViewPr>
  <p:slideViewPr>
    <p:cSldViewPr snapToGrid="0">
      <p:cViewPr>
        <p:scale>
          <a:sx n="120" d="100"/>
          <a:sy n="120" d="100"/>
        </p:scale>
        <p:origin x="-112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 custLinFactNeighborX="-15019" custLinFactNeighborY="2715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9A317A-5379-0C4A-9B94-5AC7FB3DC0F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B336B2AA-6C23-BE44-9F73-87EE59810B4F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b="0" i="0" dirty="0">
            <a:latin typeface="Roboto Mono Light for Powerline" pitchFamily="2" charset="0"/>
            <a:ea typeface="Roboto Mono Light for Powerline" pitchFamily="2" charset="0"/>
          </a:endParaRPr>
        </a:p>
      </dgm:t>
    </dgm:pt>
    <dgm:pt modelId="{80207B98-0BFD-F443-80DA-4DB320231E81}" type="parTrans" cxnId="{9F3D79BB-7B9B-1946-8838-D735576CCF46}">
      <dgm:prSet/>
      <dgm:spPr/>
      <dgm:t>
        <a:bodyPr/>
        <a:lstStyle/>
        <a:p>
          <a:endParaRPr lang="en-GB"/>
        </a:p>
      </dgm:t>
    </dgm:pt>
    <dgm:pt modelId="{BBD197A4-6BB1-8846-98BA-62036125D38F}" type="sibTrans" cxnId="{9F3D79BB-7B9B-1946-8838-D735576CCF46}">
      <dgm:prSet/>
      <dgm:spPr/>
      <dgm:t>
        <a:bodyPr/>
        <a:lstStyle/>
        <a:p>
          <a:endParaRPr lang="en-GB"/>
        </a:p>
      </dgm:t>
    </dgm:pt>
    <dgm:pt modelId="{1C6E5BA9-04B6-1E41-A2B2-5660181545BC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68A04629-AF50-DD45-9999-E80F5B36C451}" type="parTrans" cxnId="{493F2262-41D5-CC4D-9D1E-1F8FA7BEDF54}">
      <dgm:prSet/>
      <dgm:spPr/>
      <dgm:t>
        <a:bodyPr/>
        <a:lstStyle/>
        <a:p>
          <a:endParaRPr lang="en-GB"/>
        </a:p>
      </dgm:t>
    </dgm:pt>
    <dgm:pt modelId="{51BDFD0E-C739-7E46-894D-345FA7002C17}" type="sibTrans" cxnId="{493F2262-41D5-CC4D-9D1E-1F8FA7BEDF54}">
      <dgm:prSet/>
      <dgm:spPr/>
      <dgm:t>
        <a:bodyPr/>
        <a:lstStyle/>
        <a:p>
          <a:endParaRPr lang="en-GB"/>
        </a:p>
      </dgm:t>
    </dgm:pt>
    <dgm:pt modelId="{2872A9A8-560A-4D48-BB15-6BD48B0EB98F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FAE3B767-4425-0749-9B10-B91F49902E0F}" type="parTrans" cxnId="{00F6B71C-953B-7940-8789-713B1F65BB3B}">
      <dgm:prSet/>
      <dgm:spPr/>
      <dgm:t>
        <a:bodyPr/>
        <a:lstStyle/>
        <a:p>
          <a:endParaRPr lang="en-GB"/>
        </a:p>
      </dgm:t>
    </dgm:pt>
    <dgm:pt modelId="{BCC4676C-4543-1F42-ACD4-4F3E0FC965F5}" type="sibTrans" cxnId="{00F6B71C-953B-7940-8789-713B1F65BB3B}">
      <dgm:prSet/>
      <dgm:spPr/>
      <dgm:t>
        <a:bodyPr/>
        <a:lstStyle/>
        <a:p>
          <a:endParaRPr lang="en-GB"/>
        </a:p>
      </dgm:t>
    </dgm:pt>
    <dgm:pt modelId="{7E14898E-76F6-BF4F-BD5E-F1115B5E259E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4D72F7BF-8658-684A-8EB9-8A5732FA5030}" type="parTrans" cxnId="{3E2E635C-E84E-9A41-9BA8-C1694DDED737}">
      <dgm:prSet/>
      <dgm:spPr/>
      <dgm:t>
        <a:bodyPr/>
        <a:lstStyle/>
        <a:p>
          <a:endParaRPr lang="en-GB"/>
        </a:p>
      </dgm:t>
    </dgm:pt>
    <dgm:pt modelId="{B19B9D4C-79AE-704E-9B94-D4AD9DF6FBB5}" type="sibTrans" cxnId="{3E2E635C-E84E-9A41-9BA8-C1694DDED737}">
      <dgm:prSet/>
      <dgm:spPr/>
      <dgm:t>
        <a:bodyPr/>
        <a:lstStyle/>
        <a:p>
          <a:endParaRPr lang="en-GB"/>
        </a:p>
      </dgm:t>
    </dgm:pt>
    <dgm:pt modelId="{3A52EFE8-7C00-ED45-9B5A-B4D99478BBC1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EAEE157E-2D81-AE42-BB7C-BB714273111F}" type="parTrans" cxnId="{86CD176B-073D-4445-A9C4-BB876FEB49A6}">
      <dgm:prSet/>
      <dgm:spPr/>
      <dgm:t>
        <a:bodyPr/>
        <a:lstStyle/>
        <a:p>
          <a:endParaRPr lang="en-GB"/>
        </a:p>
      </dgm:t>
    </dgm:pt>
    <dgm:pt modelId="{E4C69406-9006-894E-B537-F69618699F1E}" type="sibTrans" cxnId="{86CD176B-073D-4445-A9C4-BB876FEB49A6}">
      <dgm:prSet/>
      <dgm:spPr/>
      <dgm:t>
        <a:bodyPr/>
        <a:lstStyle/>
        <a:p>
          <a:endParaRPr lang="en-GB"/>
        </a:p>
      </dgm:t>
    </dgm:pt>
    <dgm:pt modelId="{8C271977-7631-5C43-BAE4-E8F5144A8BB0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1A313997-0139-8844-A9B4-7D59FA8D8E5D}" type="parTrans" cxnId="{D2017C87-EA20-0B45-9AF1-72E147A5A8F6}">
      <dgm:prSet/>
      <dgm:spPr/>
      <dgm:t>
        <a:bodyPr/>
        <a:lstStyle/>
        <a:p>
          <a:endParaRPr lang="en-GB"/>
        </a:p>
      </dgm:t>
    </dgm:pt>
    <dgm:pt modelId="{380C3956-D186-EB41-95BA-AEAE5EA9B7B2}" type="sibTrans" cxnId="{D2017C87-EA20-0B45-9AF1-72E147A5A8F6}">
      <dgm:prSet/>
      <dgm:spPr/>
      <dgm:t>
        <a:bodyPr/>
        <a:lstStyle/>
        <a:p>
          <a:endParaRPr lang="en-GB"/>
        </a:p>
      </dgm:t>
    </dgm:pt>
    <dgm:pt modelId="{C43D50AC-57EC-6E4B-B8A8-7F745C694028}">
      <dgm:prSet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326D7469-0C5A-F44B-88AD-830CD06C8C7F}" type="parTrans" cxnId="{A92CE17A-C59E-AB41-8157-09AA707F6CFD}">
      <dgm:prSet/>
      <dgm:spPr/>
      <dgm:t>
        <a:bodyPr/>
        <a:lstStyle/>
        <a:p>
          <a:endParaRPr lang="en-GB"/>
        </a:p>
      </dgm:t>
    </dgm:pt>
    <dgm:pt modelId="{887ABCBE-D64C-C44A-BFC8-5877B6AAFF8C}" type="sibTrans" cxnId="{A92CE17A-C59E-AB41-8157-09AA707F6CFD}">
      <dgm:prSet/>
      <dgm:spPr/>
      <dgm:t>
        <a:bodyPr/>
        <a:lstStyle/>
        <a:p>
          <a:endParaRPr lang="en-GB"/>
        </a:p>
      </dgm:t>
    </dgm:pt>
    <dgm:pt modelId="{070BBFDC-4CBE-6347-9F7F-A138D36D9FD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0E6C3B6F-1C8D-3A49-9438-425764FC466A}" type="parTrans" cxnId="{F60733FC-BBFC-6B45-ABAE-D6F84A9C13C5}">
      <dgm:prSet/>
      <dgm:spPr/>
      <dgm:t>
        <a:bodyPr/>
        <a:lstStyle/>
        <a:p>
          <a:endParaRPr lang="en-GB"/>
        </a:p>
      </dgm:t>
    </dgm:pt>
    <dgm:pt modelId="{24ABD9DB-A18C-2C41-BF1B-E33DD68A59DF}" type="sibTrans" cxnId="{F60733FC-BBFC-6B45-ABAE-D6F84A9C13C5}">
      <dgm:prSet/>
      <dgm:spPr/>
      <dgm:t>
        <a:bodyPr/>
        <a:lstStyle/>
        <a:p>
          <a:endParaRPr lang="en-GB"/>
        </a:p>
      </dgm:t>
    </dgm:pt>
    <dgm:pt modelId="{87299E98-2733-E44D-8CDA-AD07E5E3D23A}">
      <dgm:prSet phldrT="[Text]"/>
      <dgm:spPr>
        <a:solidFill>
          <a:schemeClr val="bg1">
            <a:lumMod val="9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7C565865-55D7-E543-84F3-BFD2739E510F}" type="parTrans" cxnId="{CEE08974-D675-2D42-80F8-65DFAA0463E1}">
      <dgm:prSet/>
      <dgm:spPr/>
      <dgm:t>
        <a:bodyPr/>
        <a:lstStyle/>
        <a:p>
          <a:endParaRPr lang="en-GB"/>
        </a:p>
      </dgm:t>
    </dgm:pt>
    <dgm:pt modelId="{C9E96E6E-90B0-D74C-9EC1-87C753DF6290}" type="sibTrans" cxnId="{CEE08974-D675-2D42-80F8-65DFAA0463E1}">
      <dgm:prSet/>
      <dgm:spPr/>
      <dgm:t>
        <a:bodyPr/>
        <a:lstStyle/>
        <a:p>
          <a:endParaRPr lang="en-GB"/>
        </a:p>
      </dgm:t>
    </dgm:pt>
    <dgm:pt modelId="{EE3BF4DD-823E-F44B-929D-68BD70AAAE42}" type="pres">
      <dgm:prSet presAssocID="{179A317A-5379-0C4A-9B94-5AC7FB3DC0FA}" presName="Name0" presStyleCnt="0">
        <dgm:presLayoutVars>
          <dgm:dir/>
          <dgm:animLvl val="lvl"/>
          <dgm:resizeHandles val="exact"/>
        </dgm:presLayoutVars>
      </dgm:prSet>
      <dgm:spPr/>
    </dgm:pt>
    <dgm:pt modelId="{2458B042-C55D-DD4D-9840-3EE3CF7BF644}" type="pres">
      <dgm:prSet presAssocID="{B336B2AA-6C23-BE44-9F73-87EE59810B4F}" presName="Name8" presStyleCnt="0"/>
      <dgm:spPr/>
    </dgm:pt>
    <dgm:pt modelId="{2267B62E-3B2B-9048-B9C8-E7FBDA85ACDF}" type="pres">
      <dgm:prSet presAssocID="{B336B2AA-6C23-BE44-9F73-87EE59810B4F}" presName="level" presStyleLbl="node1" presStyleIdx="0" presStyleCnt="9">
        <dgm:presLayoutVars>
          <dgm:chMax val="1"/>
          <dgm:bulletEnabled val="1"/>
        </dgm:presLayoutVars>
      </dgm:prSet>
      <dgm:spPr/>
    </dgm:pt>
    <dgm:pt modelId="{96A555AC-FF8A-5A44-9481-21AB604AAC65}" type="pres">
      <dgm:prSet presAssocID="{B336B2AA-6C23-BE44-9F73-87EE59810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EE692A-E290-E947-BB2C-DC5A92F8A2E1}" type="pres">
      <dgm:prSet presAssocID="{2872A9A8-560A-4D48-BB15-6BD48B0EB98F}" presName="Name8" presStyleCnt="0"/>
      <dgm:spPr/>
    </dgm:pt>
    <dgm:pt modelId="{90ED50AB-6B1E-5140-B4C4-00EE978E6319}" type="pres">
      <dgm:prSet presAssocID="{2872A9A8-560A-4D48-BB15-6BD48B0EB98F}" presName="level" presStyleLbl="node1" presStyleIdx="1" presStyleCnt="9">
        <dgm:presLayoutVars>
          <dgm:chMax val="1"/>
          <dgm:bulletEnabled val="1"/>
        </dgm:presLayoutVars>
      </dgm:prSet>
      <dgm:spPr/>
    </dgm:pt>
    <dgm:pt modelId="{5E3B19A1-78F7-504F-A0FF-3E570E1DB34A}" type="pres">
      <dgm:prSet presAssocID="{2872A9A8-560A-4D48-BB15-6BD48B0EB9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780CFF-A55F-4148-8AE5-524662A1FB30}" type="pres">
      <dgm:prSet presAssocID="{7E14898E-76F6-BF4F-BD5E-F1115B5E259E}" presName="Name8" presStyleCnt="0"/>
      <dgm:spPr/>
    </dgm:pt>
    <dgm:pt modelId="{2AD33AF1-F400-D540-AE6F-A32D05250B76}" type="pres">
      <dgm:prSet presAssocID="{7E14898E-76F6-BF4F-BD5E-F1115B5E259E}" presName="level" presStyleLbl="node1" presStyleIdx="2" presStyleCnt="9">
        <dgm:presLayoutVars>
          <dgm:chMax val="1"/>
          <dgm:bulletEnabled val="1"/>
        </dgm:presLayoutVars>
      </dgm:prSet>
      <dgm:spPr/>
    </dgm:pt>
    <dgm:pt modelId="{D35CA243-ECAE-B64E-B4A7-E11221BEA7BC}" type="pres">
      <dgm:prSet presAssocID="{7E14898E-76F6-BF4F-BD5E-F1115B5E25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C6987-1BFB-BC46-A425-FCF6C889CE49}" type="pres">
      <dgm:prSet presAssocID="{3A52EFE8-7C00-ED45-9B5A-B4D99478BBC1}" presName="Name8" presStyleCnt="0"/>
      <dgm:spPr/>
    </dgm:pt>
    <dgm:pt modelId="{83FB8776-8942-B744-802C-AE3AD0787995}" type="pres">
      <dgm:prSet presAssocID="{3A52EFE8-7C00-ED45-9B5A-B4D99478BBC1}" presName="level" presStyleLbl="node1" presStyleIdx="3" presStyleCnt="9">
        <dgm:presLayoutVars>
          <dgm:chMax val="1"/>
          <dgm:bulletEnabled val="1"/>
        </dgm:presLayoutVars>
      </dgm:prSet>
      <dgm:spPr/>
    </dgm:pt>
    <dgm:pt modelId="{51847478-3E34-FA45-9E1E-0546087BB7B5}" type="pres">
      <dgm:prSet presAssocID="{3A52EFE8-7C00-ED45-9B5A-B4D99478BB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29C782D-8C4F-624B-8C51-6EF523088FA9}" type="pres">
      <dgm:prSet presAssocID="{8C271977-7631-5C43-BAE4-E8F5144A8BB0}" presName="Name8" presStyleCnt="0"/>
      <dgm:spPr/>
    </dgm:pt>
    <dgm:pt modelId="{744AB15C-1299-4A48-A27B-3671B69F043E}" type="pres">
      <dgm:prSet presAssocID="{8C271977-7631-5C43-BAE4-E8F5144A8BB0}" presName="level" presStyleLbl="node1" presStyleIdx="4" presStyleCnt="9">
        <dgm:presLayoutVars>
          <dgm:chMax val="1"/>
          <dgm:bulletEnabled val="1"/>
        </dgm:presLayoutVars>
      </dgm:prSet>
      <dgm:spPr/>
    </dgm:pt>
    <dgm:pt modelId="{1DA6242E-C049-0742-90F4-2C2A723DABDC}" type="pres">
      <dgm:prSet presAssocID="{8C271977-7631-5C43-BAE4-E8F5144A8B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1C7E30-082C-094B-8B7B-8351FF469BE2}" type="pres">
      <dgm:prSet presAssocID="{C43D50AC-57EC-6E4B-B8A8-7F745C694028}" presName="Name8" presStyleCnt="0"/>
      <dgm:spPr/>
    </dgm:pt>
    <dgm:pt modelId="{F2D356CB-585A-854D-88AB-C75706DF5C15}" type="pres">
      <dgm:prSet presAssocID="{C43D50AC-57EC-6E4B-B8A8-7F745C694028}" presName="level" presStyleLbl="node1" presStyleIdx="5" presStyleCnt="9">
        <dgm:presLayoutVars>
          <dgm:chMax val="1"/>
          <dgm:bulletEnabled val="1"/>
        </dgm:presLayoutVars>
      </dgm:prSet>
      <dgm:spPr/>
    </dgm:pt>
    <dgm:pt modelId="{4115CDA9-22A1-EF41-8297-AF7FFC57D27B}" type="pres">
      <dgm:prSet presAssocID="{C43D50AC-57EC-6E4B-B8A8-7F745C694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56DB2C-F4D3-D84C-9842-A74BE8D904AB}" type="pres">
      <dgm:prSet presAssocID="{070BBFDC-4CBE-6347-9F7F-A138D36D9FDE}" presName="Name8" presStyleCnt="0"/>
      <dgm:spPr/>
    </dgm:pt>
    <dgm:pt modelId="{8939E5AB-74AD-B645-95F2-F301AD0BA81E}" type="pres">
      <dgm:prSet presAssocID="{070BBFDC-4CBE-6347-9F7F-A138D36D9FDE}" presName="level" presStyleLbl="node1" presStyleIdx="6" presStyleCnt="9">
        <dgm:presLayoutVars>
          <dgm:chMax val="1"/>
          <dgm:bulletEnabled val="1"/>
        </dgm:presLayoutVars>
      </dgm:prSet>
      <dgm:spPr/>
    </dgm:pt>
    <dgm:pt modelId="{787CC3BC-0473-5746-94B7-A4EBFFC4A77F}" type="pres">
      <dgm:prSet presAssocID="{070BBFDC-4CBE-6347-9F7F-A138D36D9FD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BEF5BD2-ACF4-1E4A-BA95-BB65A218C7ED}" type="pres">
      <dgm:prSet presAssocID="{1C6E5BA9-04B6-1E41-A2B2-5660181545BC}" presName="Name8" presStyleCnt="0"/>
      <dgm:spPr/>
    </dgm:pt>
    <dgm:pt modelId="{7942069B-2436-3343-81EE-ACE9E68BD320}" type="pres">
      <dgm:prSet presAssocID="{1C6E5BA9-04B6-1E41-A2B2-5660181545BC}" presName="level" presStyleLbl="node1" presStyleIdx="7" presStyleCnt="9">
        <dgm:presLayoutVars>
          <dgm:chMax val="1"/>
          <dgm:bulletEnabled val="1"/>
        </dgm:presLayoutVars>
      </dgm:prSet>
      <dgm:spPr/>
    </dgm:pt>
    <dgm:pt modelId="{6689918B-4F1D-9049-9697-3BBF305BB155}" type="pres">
      <dgm:prSet presAssocID="{1C6E5BA9-04B6-1E41-A2B2-5660181545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9CC9-5887-EE49-9734-42715EB9852A}" type="pres">
      <dgm:prSet presAssocID="{87299E98-2733-E44D-8CDA-AD07E5E3D23A}" presName="Name8" presStyleCnt="0"/>
      <dgm:spPr/>
    </dgm:pt>
    <dgm:pt modelId="{66934258-1E96-F447-B310-764751EB1502}" type="pres">
      <dgm:prSet presAssocID="{87299E98-2733-E44D-8CDA-AD07E5E3D23A}" presName="level" presStyleLbl="node1" presStyleIdx="8" presStyleCnt="9">
        <dgm:presLayoutVars>
          <dgm:chMax val="1"/>
          <dgm:bulletEnabled val="1"/>
        </dgm:presLayoutVars>
      </dgm:prSet>
      <dgm:spPr/>
    </dgm:pt>
    <dgm:pt modelId="{7654BDF7-9365-EA4F-BCB5-18245471FB71}" type="pres">
      <dgm:prSet presAssocID="{87299E98-2733-E44D-8CDA-AD07E5E3D2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08AE07-2E43-084C-95E8-566D13048B71}" type="presOf" srcId="{87299E98-2733-E44D-8CDA-AD07E5E3D23A}" destId="{66934258-1E96-F447-B310-764751EB1502}" srcOrd="0" destOrd="0" presId="urn:microsoft.com/office/officeart/2005/8/layout/pyramid3"/>
    <dgm:cxn modelId="{C9BCD60A-2D41-A84B-B401-A28F3929B8A3}" type="presOf" srcId="{B336B2AA-6C23-BE44-9F73-87EE59810B4F}" destId="{96A555AC-FF8A-5A44-9481-21AB604AAC65}" srcOrd="1" destOrd="0" presId="urn:microsoft.com/office/officeart/2005/8/layout/pyramid3"/>
    <dgm:cxn modelId="{00F6B71C-953B-7940-8789-713B1F65BB3B}" srcId="{179A317A-5379-0C4A-9B94-5AC7FB3DC0FA}" destId="{2872A9A8-560A-4D48-BB15-6BD48B0EB98F}" srcOrd="1" destOrd="0" parTransId="{FAE3B767-4425-0749-9B10-B91F49902E0F}" sibTransId="{BCC4676C-4543-1F42-ACD4-4F3E0FC965F5}"/>
    <dgm:cxn modelId="{42133D1F-3D74-7344-B137-C58DDDA21972}" type="presOf" srcId="{8C271977-7631-5C43-BAE4-E8F5144A8BB0}" destId="{1DA6242E-C049-0742-90F4-2C2A723DABDC}" srcOrd="1" destOrd="0" presId="urn:microsoft.com/office/officeart/2005/8/layout/pyramid3"/>
    <dgm:cxn modelId="{34AE7421-D3E0-3F46-B240-A00C7E1166CB}" type="presOf" srcId="{87299E98-2733-E44D-8CDA-AD07E5E3D23A}" destId="{7654BDF7-9365-EA4F-BCB5-18245471FB71}" srcOrd="1" destOrd="0" presId="urn:microsoft.com/office/officeart/2005/8/layout/pyramid3"/>
    <dgm:cxn modelId="{58D45B27-80E6-5E4C-B03B-1BB4980B2422}" type="presOf" srcId="{1C6E5BA9-04B6-1E41-A2B2-5660181545BC}" destId="{6689918B-4F1D-9049-9697-3BBF305BB155}" srcOrd="1" destOrd="0" presId="urn:microsoft.com/office/officeart/2005/8/layout/pyramid3"/>
    <dgm:cxn modelId="{D2ABEE28-B78C-5B44-AFB1-06139F811A31}" type="presOf" srcId="{179A317A-5379-0C4A-9B94-5AC7FB3DC0FA}" destId="{EE3BF4DD-823E-F44B-929D-68BD70AAAE42}" srcOrd="0" destOrd="0" presId="urn:microsoft.com/office/officeart/2005/8/layout/pyramid3"/>
    <dgm:cxn modelId="{553E8B29-FA10-894B-B164-8C0A4E025E5D}" type="presOf" srcId="{3A52EFE8-7C00-ED45-9B5A-B4D99478BBC1}" destId="{51847478-3E34-FA45-9E1E-0546087BB7B5}" srcOrd="1" destOrd="0" presId="urn:microsoft.com/office/officeart/2005/8/layout/pyramid3"/>
    <dgm:cxn modelId="{05F17835-B70B-A04F-AA33-B65276674ED8}" type="presOf" srcId="{7E14898E-76F6-BF4F-BD5E-F1115B5E259E}" destId="{D35CA243-ECAE-B64E-B4A7-E11221BEA7BC}" srcOrd="1" destOrd="0" presId="urn:microsoft.com/office/officeart/2005/8/layout/pyramid3"/>
    <dgm:cxn modelId="{FD15FD44-9EAC-4B4B-A596-AC449E25E773}" type="presOf" srcId="{7E14898E-76F6-BF4F-BD5E-F1115B5E259E}" destId="{2AD33AF1-F400-D540-AE6F-A32D05250B76}" srcOrd="0" destOrd="0" presId="urn:microsoft.com/office/officeart/2005/8/layout/pyramid3"/>
    <dgm:cxn modelId="{A5BE3B48-3842-A745-B97F-2EEB7C29B852}" type="presOf" srcId="{1C6E5BA9-04B6-1E41-A2B2-5660181545BC}" destId="{7942069B-2436-3343-81EE-ACE9E68BD320}" srcOrd="0" destOrd="0" presId="urn:microsoft.com/office/officeart/2005/8/layout/pyramid3"/>
    <dgm:cxn modelId="{516B0D5B-40DB-7C42-96DA-04E19774DB53}" type="presOf" srcId="{B336B2AA-6C23-BE44-9F73-87EE59810B4F}" destId="{2267B62E-3B2B-9048-B9C8-E7FBDA85ACDF}" srcOrd="0" destOrd="0" presId="urn:microsoft.com/office/officeart/2005/8/layout/pyramid3"/>
    <dgm:cxn modelId="{3E2E635C-E84E-9A41-9BA8-C1694DDED737}" srcId="{179A317A-5379-0C4A-9B94-5AC7FB3DC0FA}" destId="{7E14898E-76F6-BF4F-BD5E-F1115B5E259E}" srcOrd="2" destOrd="0" parTransId="{4D72F7BF-8658-684A-8EB9-8A5732FA5030}" sibTransId="{B19B9D4C-79AE-704E-9B94-D4AD9DF6FBB5}"/>
    <dgm:cxn modelId="{92D2BB61-20A8-DF41-B8E9-6FE926DC9631}" type="presOf" srcId="{3A52EFE8-7C00-ED45-9B5A-B4D99478BBC1}" destId="{83FB8776-8942-B744-802C-AE3AD0787995}" srcOrd="0" destOrd="0" presId="urn:microsoft.com/office/officeart/2005/8/layout/pyramid3"/>
    <dgm:cxn modelId="{493F2262-41D5-CC4D-9D1E-1F8FA7BEDF54}" srcId="{179A317A-5379-0C4A-9B94-5AC7FB3DC0FA}" destId="{1C6E5BA9-04B6-1E41-A2B2-5660181545BC}" srcOrd="7" destOrd="0" parTransId="{68A04629-AF50-DD45-9999-E80F5B36C451}" sibTransId="{51BDFD0E-C739-7E46-894D-345FA7002C17}"/>
    <dgm:cxn modelId="{86CD176B-073D-4445-A9C4-BB876FEB49A6}" srcId="{179A317A-5379-0C4A-9B94-5AC7FB3DC0FA}" destId="{3A52EFE8-7C00-ED45-9B5A-B4D99478BBC1}" srcOrd="3" destOrd="0" parTransId="{EAEE157E-2D81-AE42-BB7C-BB714273111F}" sibTransId="{E4C69406-9006-894E-B537-F69618699F1E}"/>
    <dgm:cxn modelId="{06DB4471-BE1F-BB47-A6D7-0DC272A8AE08}" type="presOf" srcId="{070BBFDC-4CBE-6347-9F7F-A138D36D9FDE}" destId="{787CC3BC-0473-5746-94B7-A4EBFFC4A77F}" srcOrd="1" destOrd="0" presId="urn:microsoft.com/office/officeart/2005/8/layout/pyramid3"/>
    <dgm:cxn modelId="{2C7B0474-E657-3E4F-BFA3-5BC4E7AC0233}" type="presOf" srcId="{2872A9A8-560A-4D48-BB15-6BD48B0EB98F}" destId="{90ED50AB-6B1E-5140-B4C4-00EE978E6319}" srcOrd="0" destOrd="0" presId="urn:microsoft.com/office/officeart/2005/8/layout/pyramid3"/>
    <dgm:cxn modelId="{CEE08974-D675-2D42-80F8-65DFAA0463E1}" srcId="{179A317A-5379-0C4A-9B94-5AC7FB3DC0FA}" destId="{87299E98-2733-E44D-8CDA-AD07E5E3D23A}" srcOrd="8" destOrd="0" parTransId="{7C565865-55D7-E543-84F3-BFD2739E510F}" sibTransId="{C9E96E6E-90B0-D74C-9EC1-87C753DF6290}"/>
    <dgm:cxn modelId="{A92CE17A-C59E-AB41-8157-09AA707F6CFD}" srcId="{179A317A-5379-0C4A-9B94-5AC7FB3DC0FA}" destId="{C43D50AC-57EC-6E4B-B8A8-7F745C694028}" srcOrd="5" destOrd="0" parTransId="{326D7469-0C5A-F44B-88AD-830CD06C8C7F}" sibTransId="{887ABCBE-D64C-C44A-BFC8-5877B6AAFF8C}"/>
    <dgm:cxn modelId="{D2017C87-EA20-0B45-9AF1-72E147A5A8F6}" srcId="{179A317A-5379-0C4A-9B94-5AC7FB3DC0FA}" destId="{8C271977-7631-5C43-BAE4-E8F5144A8BB0}" srcOrd="4" destOrd="0" parTransId="{1A313997-0139-8844-A9B4-7D59FA8D8E5D}" sibTransId="{380C3956-D186-EB41-95BA-AEAE5EA9B7B2}"/>
    <dgm:cxn modelId="{B7253B8F-9BDC-7B46-8C9B-1E20B667A901}" type="presOf" srcId="{C43D50AC-57EC-6E4B-B8A8-7F745C694028}" destId="{F2D356CB-585A-854D-88AB-C75706DF5C15}" srcOrd="0" destOrd="0" presId="urn:microsoft.com/office/officeart/2005/8/layout/pyramid3"/>
    <dgm:cxn modelId="{34FD41AA-112D-5E4F-B6EF-AF3BDD310E46}" type="presOf" srcId="{8C271977-7631-5C43-BAE4-E8F5144A8BB0}" destId="{744AB15C-1299-4A48-A27B-3671B69F043E}" srcOrd="0" destOrd="0" presId="urn:microsoft.com/office/officeart/2005/8/layout/pyramid3"/>
    <dgm:cxn modelId="{9F3D79BB-7B9B-1946-8838-D735576CCF46}" srcId="{179A317A-5379-0C4A-9B94-5AC7FB3DC0FA}" destId="{B336B2AA-6C23-BE44-9F73-87EE59810B4F}" srcOrd="0" destOrd="0" parTransId="{80207B98-0BFD-F443-80DA-4DB320231E81}" sibTransId="{BBD197A4-6BB1-8846-98BA-62036125D38F}"/>
    <dgm:cxn modelId="{854526CD-D456-3549-A552-880FB2C7004A}" type="presOf" srcId="{2872A9A8-560A-4D48-BB15-6BD48B0EB98F}" destId="{5E3B19A1-78F7-504F-A0FF-3E570E1DB34A}" srcOrd="1" destOrd="0" presId="urn:microsoft.com/office/officeart/2005/8/layout/pyramid3"/>
    <dgm:cxn modelId="{3FA535CE-8C65-0743-923F-EF3DC8E7BDD1}" type="presOf" srcId="{070BBFDC-4CBE-6347-9F7F-A138D36D9FDE}" destId="{8939E5AB-74AD-B645-95F2-F301AD0BA81E}" srcOrd="0" destOrd="0" presId="urn:microsoft.com/office/officeart/2005/8/layout/pyramid3"/>
    <dgm:cxn modelId="{F60733FC-BBFC-6B45-ABAE-D6F84A9C13C5}" srcId="{179A317A-5379-0C4A-9B94-5AC7FB3DC0FA}" destId="{070BBFDC-4CBE-6347-9F7F-A138D36D9FDE}" srcOrd="6" destOrd="0" parTransId="{0E6C3B6F-1C8D-3A49-9438-425764FC466A}" sibTransId="{24ABD9DB-A18C-2C41-BF1B-E33DD68A59DF}"/>
    <dgm:cxn modelId="{B4375DFE-7514-9A44-96AB-EBCA7C069ACF}" type="presOf" srcId="{C43D50AC-57EC-6E4B-B8A8-7F745C694028}" destId="{4115CDA9-22A1-EF41-8297-AF7FFC57D27B}" srcOrd="1" destOrd="0" presId="urn:microsoft.com/office/officeart/2005/8/layout/pyramid3"/>
    <dgm:cxn modelId="{00D5C328-099E-F844-9E3D-FD92BD57D863}" type="presParOf" srcId="{EE3BF4DD-823E-F44B-929D-68BD70AAAE42}" destId="{2458B042-C55D-DD4D-9840-3EE3CF7BF644}" srcOrd="0" destOrd="0" presId="urn:microsoft.com/office/officeart/2005/8/layout/pyramid3"/>
    <dgm:cxn modelId="{43627603-6830-4344-B58E-831C7F83D63A}" type="presParOf" srcId="{2458B042-C55D-DD4D-9840-3EE3CF7BF644}" destId="{2267B62E-3B2B-9048-B9C8-E7FBDA85ACDF}" srcOrd="0" destOrd="0" presId="urn:microsoft.com/office/officeart/2005/8/layout/pyramid3"/>
    <dgm:cxn modelId="{0C799A2C-5238-C84C-8BB1-8190FF0812CB}" type="presParOf" srcId="{2458B042-C55D-DD4D-9840-3EE3CF7BF644}" destId="{96A555AC-FF8A-5A44-9481-21AB604AAC65}" srcOrd="1" destOrd="0" presId="urn:microsoft.com/office/officeart/2005/8/layout/pyramid3"/>
    <dgm:cxn modelId="{BF294946-8EB3-DC42-AAE6-713BB15D08A6}" type="presParOf" srcId="{EE3BF4DD-823E-F44B-929D-68BD70AAAE42}" destId="{99EE692A-E290-E947-BB2C-DC5A92F8A2E1}" srcOrd="1" destOrd="0" presId="urn:microsoft.com/office/officeart/2005/8/layout/pyramid3"/>
    <dgm:cxn modelId="{7157A500-863F-554E-8775-48DB639F43C7}" type="presParOf" srcId="{99EE692A-E290-E947-BB2C-DC5A92F8A2E1}" destId="{90ED50AB-6B1E-5140-B4C4-00EE978E6319}" srcOrd="0" destOrd="0" presId="urn:microsoft.com/office/officeart/2005/8/layout/pyramid3"/>
    <dgm:cxn modelId="{2CD507B1-885C-AE46-9C09-8C0A1DCCB0EC}" type="presParOf" srcId="{99EE692A-E290-E947-BB2C-DC5A92F8A2E1}" destId="{5E3B19A1-78F7-504F-A0FF-3E570E1DB34A}" srcOrd="1" destOrd="0" presId="urn:microsoft.com/office/officeart/2005/8/layout/pyramid3"/>
    <dgm:cxn modelId="{518FD662-B0D1-7048-BE07-75A924EBC85D}" type="presParOf" srcId="{EE3BF4DD-823E-F44B-929D-68BD70AAAE42}" destId="{24780CFF-A55F-4148-8AE5-524662A1FB30}" srcOrd="2" destOrd="0" presId="urn:microsoft.com/office/officeart/2005/8/layout/pyramid3"/>
    <dgm:cxn modelId="{92CB299D-1946-8D41-94FB-6D1303B329A7}" type="presParOf" srcId="{24780CFF-A55F-4148-8AE5-524662A1FB30}" destId="{2AD33AF1-F400-D540-AE6F-A32D05250B76}" srcOrd="0" destOrd="0" presId="urn:microsoft.com/office/officeart/2005/8/layout/pyramid3"/>
    <dgm:cxn modelId="{DBC4B95E-908E-4042-8FEA-D28CD2521803}" type="presParOf" srcId="{24780CFF-A55F-4148-8AE5-524662A1FB30}" destId="{D35CA243-ECAE-B64E-B4A7-E11221BEA7BC}" srcOrd="1" destOrd="0" presId="urn:microsoft.com/office/officeart/2005/8/layout/pyramid3"/>
    <dgm:cxn modelId="{B8F27E42-6B9D-5B4F-8074-231EC2255564}" type="presParOf" srcId="{EE3BF4DD-823E-F44B-929D-68BD70AAAE42}" destId="{9AEC6987-1BFB-BC46-A425-FCF6C889CE49}" srcOrd="3" destOrd="0" presId="urn:microsoft.com/office/officeart/2005/8/layout/pyramid3"/>
    <dgm:cxn modelId="{6A4AB39D-FD52-9C4C-A06E-55EAF577100C}" type="presParOf" srcId="{9AEC6987-1BFB-BC46-A425-FCF6C889CE49}" destId="{83FB8776-8942-B744-802C-AE3AD0787995}" srcOrd="0" destOrd="0" presId="urn:microsoft.com/office/officeart/2005/8/layout/pyramid3"/>
    <dgm:cxn modelId="{55721980-4D98-C041-99A9-87D6F8D25B43}" type="presParOf" srcId="{9AEC6987-1BFB-BC46-A425-FCF6C889CE49}" destId="{51847478-3E34-FA45-9E1E-0546087BB7B5}" srcOrd="1" destOrd="0" presId="urn:microsoft.com/office/officeart/2005/8/layout/pyramid3"/>
    <dgm:cxn modelId="{EB4E617A-E679-4E42-B317-6500C5E84BB9}" type="presParOf" srcId="{EE3BF4DD-823E-F44B-929D-68BD70AAAE42}" destId="{B29C782D-8C4F-624B-8C51-6EF523088FA9}" srcOrd="4" destOrd="0" presId="urn:microsoft.com/office/officeart/2005/8/layout/pyramid3"/>
    <dgm:cxn modelId="{04991073-53CF-364C-B00D-DDC9E19B8935}" type="presParOf" srcId="{B29C782D-8C4F-624B-8C51-6EF523088FA9}" destId="{744AB15C-1299-4A48-A27B-3671B69F043E}" srcOrd="0" destOrd="0" presId="urn:microsoft.com/office/officeart/2005/8/layout/pyramid3"/>
    <dgm:cxn modelId="{C5DAB31A-EFAF-2043-ABC1-BF763EA01BC9}" type="presParOf" srcId="{B29C782D-8C4F-624B-8C51-6EF523088FA9}" destId="{1DA6242E-C049-0742-90F4-2C2A723DABDC}" srcOrd="1" destOrd="0" presId="urn:microsoft.com/office/officeart/2005/8/layout/pyramid3"/>
    <dgm:cxn modelId="{21BFC71D-0FED-A842-94C8-80E10739CBFE}" type="presParOf" srcId="{EE3BF4DD-823E-F44B-929D-68BD70AAAE42}" destId="{501C7E30-082C-094B-8B7B-8351FF469BE2}" srcOrd="5" destOrd="0" presId="urn:microsoft.com/office/officeart/2005/8/layout/pyramid3"/>
    <dgm:cxn modelId="{55F1F2D5-0633-6741-AA63-435F3A43D0E3}" type="presParOf" srcId="{501C7E30-082C-094B-8B7B-8351FF469BE2}" destId="{F2D356CB-585A-854D-88AB-C75706DF5C15}" srcOrd="0" destOrd="0" presId="urn:microsoft.com/office/officeart/2005/8/layout/pyramid3"/>
    <dgm:cxn modelId="{7B01689B-7464-8A46-B37C-08F37F1ADA75}" type="presParOf" srcId="{501C7E30-082C-094B-8B7B-8351FF469BE2}" destId="{4115CDA9-22A1-EF41-8297-AF7FFC57D27B}" srcOrd="1" destOrd="0" presId="urn:microsoft.com/office/officeart/2005/8/layout/pyramid3"/>
    <dgm:cxn modelId="{82585DF7-D2C7-B04E-9CD0-9679B03AA56D}" type="presParOf" srcId="{EE3BF4DD-823E-F44B-929D-68BD70AAAE42}" destId="{1B56DB2C-F4D3-D84C-9842-A74BE8D904AB}" srcOrd="6" destOrd="0" presId="urn:microsoft.com/office/officeart/2005/8/layout/pyramid3"/>
    <dgm:cxn modelId="{AA79915A-1154-694F-BCDA-94D43023BDA9}" type="presParOf" srcId="{1B56DB2C-F4D3-D84C-9842-A74BE8D904AB}" destId="{8939E5AB-74AD-B645-95F2-F301AD0BA81E}" srcOrd="0" destOrd="0" presId="urn:microsoft.com/office/officeart/2005/8/layout/pyramid3"/>
    <dgm:cxn modelId="{BE386A9E-431A-FF4B-8E34-43CC38459ABC}" type="presParOf" srcId="{1B56DB2C-F4D3-D84C-9842-A74BE8D904AB}" destId="{787CC3BC-0473-5746-94B7-A4EBFFC4A77F}" srcOrd="1" destOrd="0" presId="urn:microsoft.com/office/officeart/2005/8/layout/pyramid3"/>
    <dgm:cxn modelId="{8829CC6B-5605-3F4C-96D8-8116EB571FEA}" type="presParOf" srcId="{EE3BF4DD-823E-F44B-929D-68BD70AAAE42}" destId="{3BEF5BD2-ACF4-1E4A-BA95-BB65A218C7ED}" srcOrd="7" destOrd="0" presId="urn:microsoft.com/office/officeart/2005/8/layout/pyramid3"/>
    <dgm:cxn modelId="{52F0FBC7-99F5-6744-98F2-99BFC40C0C7C}" type="presParOf" srcId="{3BEF5BD2-ACF4-1E4A-BA95-BB65A218C7ED}" destId="{7942069B-2436-3343-81EE-ACE9E68BD320}" srcOrd="0" destOrd="0" presId="urn:microsoft.com/office/officeart/2005/8/layout/pyramid3"/>
    <dgm:cxn modelId="{5C5D7261-5787-DF4F-ABEC-01BB70E178F8}" type="presParOf" srcId="{3BEF5BD2-ACF4-1E4A-BA95-BB65A218C7ED}" destId="{6689918B-4F1D-9049-9697-3BBF305BB155}" srcOrd="1" destOrd="0" presId="urn:microsoft.com/office/officeart/2005/8/layout/pyramid3"/>
    <dgm:cxn modelId="{49EECF05-D373-C44C-BA57-876B424611CF}" type="presParOf" srcId="{EE3BF4DD-823E-F44B-929D-68BD70AAAE42}" destId="{58CD9CC9-5887-EE49-9734-42715EB9852A}" srcOrd="8" destOrd="0" presId="urn:microsoft.com/office/officeart/2005/8/layout/pyramid3"/>
    <dgm:cxn modelId="{E407A161-E3A1-9A48-9630-9FB55183BF86}" type="presParOf" srcId="{58CD9CC9-5887-EE49-9734-42715EB9852A}" destId="{66934258-1E96-F447-B310-764751EB1502}" srcOrd="0" destOrd="0" presId="urn:microsoft.com/office/officeart/2005/8/layout/pyramid3"/>
    <dgm:cxn modelId="{CB53A41B-BCEA-3147-A949-A7CB8C06DE53}" type="presParOf" srcId="{58CD9CC9-5887-EE49-9734-42715EB9852A}" destId="{7654BDF7-9365-EA4F-BCB5-18245471FB7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12741"/>
          <a:ext cx="491333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859833" y="12741"/>
        <a:ext cx="3193667" cy="469302"/>
      </dsp:txXfrm>
    </dsp:sp>
    <dsp:sp modelId="{90ED50AB-6B1E-5140-B4C4-00EE978E6319}">
      <dsp:nvSpPr>
        <dsp:cNvPr id="0" name=""/>
        <dsp:cNvSpPr/>
      </dsp:nvSpPr>
      <dsp:spPr>
        <a:xfrm rot="10800000">
          <a:off x="272962" y="469302"/>
          <a:ext cx="436740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037259" y="469302"/>
        <a:ext cx="2838815" cy="469302"/>
      </dsp:txXfrm>
    </dsp:sp>
    <dsp:sp modelId="{2AD33AF1-F400-D540-AE6F-A32D05250B76}">
      <dsp:nvSpPr>
        <dsp:cNvPr id="0" name=""/>
        <dsp:cNvSpPr/>
      </dsp:nvSpPr>
      <dsp:spPr>
        <a:xfrm rot="10800000">
          <a:off x="545925" y="938605"/>
          <a:ext cx="382148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214685" y="938605"/>
        <a:ext cx="2483963" cy="469302"/>
      </dsp:txXfrm>
    </dsp:sp>
    <dsp:sp modelId="{83FB8776-8942-B744-802C-AE3AD0787995}">
      <dsp:nvSpPr>
        <dsp:cNvPr id="0" name=""/>
        <dsp:cNvSpPr/>
      </dsp:nvSpPr>
      <dsp:spPr>
        <a:xfrm rot="10800000">
          <a:off x="818888" y="1407907"/>
          <a:ext cx="327555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392111" y="1407907"/>
        <a:ext cx="2129111" cy="469302"/>
      </dsp:txXfrm>
    </dsp:sp>
    <dsp:sp modelId="{744AB15C-1299-4A48-A27B-3671B69F043E}">
      <dsp:nvSpPr>
        <dsp:cNvPr id="0" name=""/>
        <dsp:cNvSpPr/>
      </dsp:nvSpPr>
      <dsp:spPr>
        <a:xfrm rot="10800000">
          <a:off x="1091852" y="1877210"/>
          <a:ext cx="2729630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569537" y="1877210"/>
        <a:ext cx="1774259" cy="469302"/>
      </dsp:txXfrm>
    </dsp:sp>
    <dsp:sp modelId="{F2D356CB-585A-854D-88AB-C75706DF5C15}">
      <dsp:nvSpPr>
        <dsp:cNvPr id="0" name=""/>
        <dsp:cNvSpPr/>
      </dsp:nvSpPr>
      <dsp:spPr>
        <a:xfrm rot="10800000">
          <a:off x="1364815" y="2346513"/>
          <a:ext cx="2183704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746963" y="2346513"/>
        <a:ext cx="1419407" cy="469302"/>
      </dsp:txXfrm>
    </dsp:sp>
    <dsp:sp modelId="{8939E5AB-74AD-B645-95F2-F301AD0BA81E}">
      <dsp:nvSpPr>
        <dsp:cNvPr id="0" name=""/>
        <dsp:cNvSpPr/>
      </dsp:nvSpPr>
      <dsp:spPr>
        <a:xfrm rot="10800000">
          <a:off x="1637778" y="2815816"/>
          <a:ext cx="1637778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1924389" y="2815816"/>
        <a:ext cx="1064555" cy="469302"/>
      </dsp:txXfrm>
    </dsp:sp>
    <dsp:sp modelId="{7942069B-2436-3343-81EE-ACE9E68BD320}">
      <dsp:nvSpPr>
        <dsp:cNvPr id="0" name=""/>
        <dsp:cNvSpPr/>
      </dsp:nvSpPr>
      <dsp:spPr>
        <a:xfrm rot="10800000">
          <a:off x="1910741" y="3285118"/>
          <a:ext cx="1091852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01815" y="3285118"/>
        <a:ext cx="709703" cy="469302"/>
      </dsp:txXfrm>
    </dsp:sp>
    <dsp:sp modelId="{66934258-1E96-F447-B310-764751EB1502}">
      <dsp:nvSpPr>
        <dsp:cNvPr id="0" name=""/>
        <dsp:cNvSpPr/>
      </dsp:nvSpPr>
      <dsp:spPr>
        <a:xfrm rot="10800000">
          <a:off x="2183704" y="3754421"/>
          <a:ext cx="545926" cy="469302"/>
        </a:xfrm>
        <a:prstGeom prst="trapezoid">
          <a:avLst>
            <a:gd name="adj" fmla="val 58164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/>
        </a:p>
      </dsp:txBody>
      <dsp:txXfrm rot="-10800000">
        <a:off x="2183704" y="3754421"/>
        <a:ext cx="545926" cy="469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7B62E-3B2B-9048-B9C8-E7FBDA85ACDF}">
      <dsp:nvSpPr>
        <dsp:cNvPr id="0" name=""/>
        <dsp:cNvSpPr/>
      </dsp:nvSpPr>
      <dsp:spPr>
        <a:xfrm rot="10800000">
          <a:off x="0" y="0"/>
          <a:ext cx="144431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b="0" i="0" kern="1200" dirty="0">
            <a:latin typeface="Roboto Mono Light for Powerline" pitchFamily="2" charset="0"/>
            <a:ea typeface="Roboto Mono Light for Powerline" pitchFamily="2" charset="0"/>
          </a:endParaRPr>
        </a:p>
      </dsp:txBody>
      <dsp:txXfrm rot="-10800000">
        <a:off x="252755" y="0"/>
        <a:ext cx="938804" cy="149831"/>
      </dsp:txXfrm>
    </dsp:sp>
    <dsp:sp modelId="{90ED50AB-6B1E-5140-B4C4-00EE978E6319}">
      <dsp:nvSpPr>
        <dsp:cNvPr id="0" name=""/>
        <dsp:cNvSpPr/>
      </dsp:nvSpPr>
      <dsp:spPr>
        <a:xfrm rot="10800000">
          <a:off x="80239" y="149830"/>
          <a:ext cx="1283835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04910" y="149830"/>
        <a:ext cx="834493" cy="149831"/>
      </dsp:txXfrm>
    </dsp:sp>
    <dsp:sp modelId="{2AD33AF1-F400-D540-AE6F-A32D05250B76}">
      <dsp:nvSpPr>
        <dsp:cNvPr id="0" name=""/>
        <dsp:cNvSpPr/>
      </dsp:nvSpPr>
      <dsp:spPr>
        <a:xfrm rot="10800000">
          <a:off x="160479" y="299662"/>
          <a:ext cx="112335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357066" y="299662"/>
        <a:ext cx="730181" cy="149831"/>
      </dsp:txXfrm>
    </dsp:sp>
    <dsp:sp modelId="{83FB8776-8942-B744-802C-AE3AD0787995}">
      <dsp:nvSpPr>
        <dsp:cNvPr id="0" name=""/>
        <dsp:cNvSpPr/>
      </dsp:nvSpPr>
      <dsp:spPr>
        <a:xfrm rot="10800000">
          <a:off x="240719" y="449493"/>
          <a:ext cx="962876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09222" y="449493"/>
        <a:ext cx="625869" cy="149831"/>
      </dsp:txXfrm>
    </dsp:sp>
    <dsp:sp modelId="{744AB15C-1299-4A48-A27B-3671B69F043E}">
      <dsp:nvSpPr>
        <dsp:cNvPr id="0" name=""/>
        <dsp:cNvSpPr/>
      </dsp:nvSpPr>
      <dsp:spPr>
        <a:xfrm rot="10800000">
          <a:off x="320958" y="599323"/>
          <a:ext cx="80239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461378" y="599323"/>
        <a:ext cx="521558" cy="149831"/>
      </dsp:txXfrm>
    </dsp:sp>
    <dsp:sp modelId="{F2D356CB-585A-854D-88AB-C75706DF5C15}">
      <dsp:nvSpPr>
        <dsp:cNvPr id="0" name=""/>
        <dsp:cNvSpPr/>
      </dsp:nvSpPr>
      <dsp:spPr>
        <a:xfrm rot="10800000">
          <a:off x="401198" y="749154"/>
          <a:ext cx="641917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13534" y="749154"/>
        <a:ext cx="417246" cy="149831"/>
      </dsp:txXfrm>
    </dsp:sp>
    <dsp:sp modelId="{8939E5AB-74AD-B645-95F2-F301AD0BA81E}">
      <dsp:nvSpPr>
        <dsp:cNvPr id="0" name=""/>
        <dsp:cNvSpPr/>
      </dsp:nvSpPr>
      <dsp:spPr>
        <a:xfrm rot="10800000">
          <a:off x="481438" y="898985"/>
          <a:ext cx="481438" cy="149831"/>
        </a:xfrm>
        <a:prstGeom prst="trapezoid">
          <a:avLst>
            <a:gd name="adj" fmla="val 53553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565690" y="898985"/>
        <a:ext cx="312934" cy="149831"/>
      </dsp:txXfrm>
    </dsp:sp>
    <dsp:sp modelId="{7942069B-2436-3343-81EE-ACE9E68BD320}">
      <dsp:nvSpPr>
        <dsp:cNvPr id="0" name=""/>
        <dsp:cNvSpPr/>
      </dsp:nvSpPr>
      <dsp:spPr>
        <a:xfrm rot="10800000">
          <a:off x="561678" y="1048816"/>
          <a:ext cx="320958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17845" y="1048816"/>
        <a:ext cx="208623" cy="149831"/>
      </dsp:txXfrm>
    </dsp:sp>
    <dsp:sp modelId="{66934258-1E96-F447-B310-764751EB1502}">
      <dsp:nvSpPr>
        <dsp:cNvPr id="0" name=""/>
        <dsp:cNvSpPr/>
      </dsp:nvSpPr>
      <dsp:spPr>
        <a:xfrm rot="10800000">
          <a:off x="641917" y="1198648"/>
          <a:ext cx="160479" cy="149831"/>
        </a:xfrm>
        <a:prstGeom prst="trapezoid">
          <a:avLst>
            <a:gd name="adj" fmla="val 53553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-10800000">
        <a:off x="641917" y="1198648"/>
        <a:ext cx="160479" cy="149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51834-5FE0-F24D-9CF4-64D83C6DD09A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E6C9-1B13-174A-BB5C-202A2CDE04B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589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821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30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36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287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023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2963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86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2771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156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849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8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94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122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34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60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E" dirty="0"/>
              <a:t> comibination of methologies (BIO)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59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937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969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E6C9-1B13-174A-BB5C-202A2CDE04B3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493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A30-29BB-F04A-7DCB-C1FB0308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7746-209B-8AF8-EFAE-4751EA8D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C3-6482-5F45-870D-A768A3F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4975-C656-3184-BF0C-44B8F32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F7BD-A119-80D9-52AB-A93013B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1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580D-2A09-0606-A18D-F9C6EB7B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631A0-FCB3-1260-A254-0E0C1CB9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ABA0-129E-7975-C2D2-12D0158C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A90E-2944-50ED-05D6-3EB7AF8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F663-A2F4-670F-FAC3-FDC9C6A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4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8269D-E77D-E541-FC18-714C5F1D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A05B-CBF8-A068-BEB7-D4313A5C3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2175-07DE-4015-9715-28FB28BC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DF3F-C08E-35A6-6E1A-3BE70D8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2313-47E2-7A18-4E8E-B9E2828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7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C3AD-87CB-C010-0E41-D5D7142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47A8-D1E2-D96C-F0AE-F6D54F7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7FDA-A3DC-4252-7819-50C8041B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9A49-BE6E-BCD1-E312-2C6BDD6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DAD5-BDBA-6F6D-E740-7FBDDF0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5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DDE-6929-1A3C-5A9F-CDF7B735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9C50-7670-2A73-5D24-C0E03A53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C4F-3B5D-65D5-C0C4-31E0750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96B1-37C4-70AA-F34E-31FF808D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BDFA-BD0F-5E4D-A248-5182B2E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84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D9B-C189-D9B9-8A54-C52D0E3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A23F-59F8-0BDF-D1B2-0E338309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FF8-ADFD-331E-5A59-BC96BBB5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9E24-35C6-CC7B-8DA7-8B23ED7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E141-3C1E-F1ED-1854-D627848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374-CA05-7318-BC77-F856BE1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9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BE8-91BD-5656-385C-4489891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FA-7FED-4900-6DF0-C2954183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ABFE-97CF-95EC-75B7-94866663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59DF-3754-2A08-EAFD-309D77A8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8AD0D-51E1-A51E-2DFD-12C4CB84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48C30-7F16-DCE7-E61A-541E2355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1474-BF9C-491A-118D-A793AC3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4E83-122C-FC90-BDEB-19BA93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1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D88-0D10-5DDE-BA83-2DF27C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BC3B2-8D83-F7D8-A7DA-24F651E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0990-B216-C3F4-FDAA-D924A1D3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80D53-62B7-D4A9-9725-06F8DD6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53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F34E-62E8-D876-6E4A-4D03BA3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6B2C-23F1-FB3F-911B-1DB4221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B1BF-1069-7E02-6304-0DF222A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83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9FCF-352D-4D93-59AD-4892D3A4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965-6F9E-88EA-BCAF-09C4AB46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8F98-3F48-BC19-8B11-4F3CE792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3886-83A1-401A-8E2F-CAD1A99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7C1-2297-B3FF-986A-6440016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0522-38D5-73A5-6D93-28BA677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05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C99-BE0C-6233-4BB6-E2548CB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1C07-0EDC-E7CB-600E-F7BBD927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6FB-E469-71CB-924C-C1474E0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EDD5-3313-BE86-BBC4-96733FF7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8033-C312-0D2D-35AE-4537768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299A-D498-CAF4-24E3-062EA78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95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195E-5319-960C-6441-0FA7DE3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FAF77-F465-BF1C-8F72-112500F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7A03-BA2D-4179-DBF7-068C42A63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6255-4E0A-9947-BB00-6A8DE686381C}" type="datetimeFigureOut">
              <a:rPr lang="en-BE" smtClean="0"/>
              <a:t>12/12/2023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304-B1D9-B07F-8653-F85A70EA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3BDE-237B-67A9-63AE-C7BA518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618F-B8E0-684A-BB64-10953D5C3D1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82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E61FE-0AB1-47DD-9454-8F5641DD530E}"/>
              </a:ext>
            </a:extLst>
          </p:cNvPr>
          <p:cNvSpPr txBox="1">
            <a:spLocks/>
          </p:cNvSpPr>
          <p:nvPr/>
        </p:nvSpPr>
        <p:spPr>
          <a:xfrm>
            <a:off x="1670670" y="2715764"/>
            <a:ext cx="8053178" cy="281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What is SEM &amp; BIO?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Briefly BEM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Deep dive into ITCSS</a:t>
            </a: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BE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Ravago code examples</a:t>
            </a:r>
          </a:p>
          <a:p>
            <a:pPr algn="l"/>
            <a:endParaRPr lang="en-BE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B50B1-67D0-BED5-F2D4-7C088D1B95C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969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and for your future self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3A2CA5-2B72-58DE-38C4-EFBAC445C109}"/>
              </a:ext>
            </a:extLst>
          </p:cNvPr>
          <p:cNvGrpSpPr/>
          <p:nvPr/>
        </p:nvGrpSpPr>
        <p:grpSpPr>
          <a:xfrm>
            <a:off x="1710908" y="897179"/>
            <a:ext cx="4263199" cy="720000"/>
            <a:chOff x="4032979" y="2230800"/>
            <a:chExt cx="426319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BCFFD2-10DA-A900-8459-1F7EBB272C89}"/>
                </a:ext>
              </a:extLst>
            </p:cNvPr>
            <p:cNvSpPr txBox="1"/>
            <p:nvPr/>
          </p:nvSpPr>
          <p:spPr>
            <a:xfrm>
              <a:off x="4032979" y="2230800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4DD80-B06D-715F-5041-1C5B59977D05}"/>
                </a:ext>
              </a:extLst>
            </p:cNvPr>
            <p:cNvSpPr txBox="1"/>
            <p:nvPr/>
          </p:nvSpPr>
          <p:spPr>
            <a:xfrm>
              <a:off x="4725970" y="2242914"/>
              <a:ext cx="35702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6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229C47-A346-318E-73F4-7AA40E7AACC8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3718561" y="2545080"/>
            <a:ext cx="7420494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1318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6248399" y="2545080"/>
            <a:ext cx="489065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410024-DA54-1242-A44C-BAE200C303E0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82BDE-2182-BC52-4AF0-73E277306EA7}"/>
              </a:ext>
            </a:extLst>
          </p:cNvPr>
          <p:cNvGrpSpPr/>
          <p:nvPr/>
        </p:nvGrpSpPr>
        <p:grpSpPr>
          <a:xfrm>
            <a:off x="8778239" y="2545080"/>
            <a:ext cx="2360815" cy="2994670"/>
            <a:chOff x="8778239" y="1935480"/>
            <a:chExt cx="2360815" cy="2994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F58AB-5F7A-0D91-B2A2-C2C817D0BA3F}"/>
                </a:ext>
              </a:extLst>
            </p:cNvPr>
            <p:cNvSpPr/>
            <p:nvPr/>
          </p:nvSpPr>
          <p:spPr>
            <a:xfrm>
              <a:off x="8778239" y="1935480"/>
              <a:ext cx="2360815" cy="237744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6CEC8-04C5-832B-F84B-72E2334B312C}"/>
                </a:ext>
              </a:extLst>
            </p:cNvPr>
            <p:cNvSpPr/>
            <p:nvPr/>
          </p:nvSpPr>
          <p:spPr>
            <a:xfrm>
              <a:off x="8778239" y="4204862"/>
              <a:ext cx="2360814" cy="725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459E5E-139B-9455-358C-EF2F8892B02E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C43B04-AB82-A955-CB29-D2ED0D9FC1D8}"/>
              </a:ext>
            </a:extLst>
          </p:cNvPr>
          <p:cNvGrpSpPr/>
          <p:nvPr/>
        </p:nvGrpSpPr>
        <p:grpSpPr>
          <a:xfrm>
            <a:off x="298580" y="518291"/>
            <a:ext cx="2007730" cy="369332"/>
            <a:chOff x="352930" y="3505772"/>
            <a:chExt cx="200773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94C3B7-AD35-5611-5FD3-B4AA1A67196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9A31FA-BDDF-2013-D788-D86C6168C16E}"/>
                </a:ext>
              </a:extLst>
            </p:cNvPr>
            <p:cNvSpPr txBox="1"/>
            <p:nvPr/>
          </p:nvSpPr>
          <p:spPr>
            <a:xfrm>
              <a:off x="606654" y="3505772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aintainable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1E8C5C-2967-07C5-0410-5893B98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10668000" cy="29870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17D79B-D296-83D7-DF97-96914D541CCD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660365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Keep it understandable for other developers and for your future self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2731248" cy="369332"/>
            <a:chOff x="352930" y="3505772"/>
            <a:chExt cx="273124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Comments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4499650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11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5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 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+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8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 </a:t>
            </a:r>
            <a: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height label + margin label + padding input</a:t>
            </a:r>
            <a:br>
              <a:rPr lang="en-GB" sz="1600" i="1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2138664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0033B3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box </a:t>
            </a: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margin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1750EB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24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px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DCA662-F4E7-A912-D7C9-3AE818ABAD3D}"/>
              </a:ext>
            </a:extLst>
          </p:cNvPr>
          <p:cNvSpPr txBox="1">
            <a:spLocks/>
          </p:cNvSpPr>
          <p:nvPr/>
        </p:nvSpPr>
        <p:spPr>
          <a:xfrm>
            <a:off x="1225876" y="4130318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Add comments when needed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CD2DD-46C7-D8E9-9684-FB0FFBDD9BB5}"/>
              </a:ext>
            </a:extLst>
          </p:cNvPr>
          <p:cNvSpPr txBox="1"/>
          <p:nvPr/>
        </p:nvSpPr>
        <p:spPr>
          <a:xfrm>
            <a:off x="1225876" y="5157079"/>
            <a:ext cx="974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box__item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225876" y="1850821"/>
            <a:ext cx="974024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&amp;--dark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&amp;:hover {</a:t>
            </a:r>
            <a:b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C0BA2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red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4F92D4-68C5-3DC6-4096-9572093C5AD5}"/>
              </a:ext>
            </a:extLst>
          </p:cNvPr>
          <p:cNvSpPr txBox="1">
            <a:spLocks/>
          </p:cNvSpPr>
          <p:nvPr/>
        </p:nvSpPr>
        <p:spPr>
          <a:xfrm>
            <a:off x="1225876" y="478774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Keep it simple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4157920" cy="369332"/>
            <a:chOff x="352930" y="3505772"/>
            <a:chExt cx="415792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388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ample: Simple-engineering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0ACD1B-3B07-753E-A82C-D09A53492BF8}"/>
              </a:ext>
            </a:extLst>
          </p:cNvPr>
          <p:cNvSpPr txBox="1"/>
          <p:nvPr/>
        </p:nvSpPr>
        <p:spPr>
          <a:xfrm>
            <a:off x="1642755" y="1841399"/>
            <a:ext cx="890648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.box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&amp;__item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&amp;:hover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blue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dark:hover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white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&amp;--</a:t>
            </a:r>
            <a:r>
              <a:rPr lang="en-GB" sz="1600" dirty="0" err="1">
                <a:effectLst/>
                <a:latin typeface="Roboto Mono Light for Powerline" pitchFamily="2" charset="0"/>
                <a:ea typeface="Roboto Mono Light for Powerline" pitchFamily="2" charset="0"/>
              </a:rPr>
              <a:t>light:hover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  <a:b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B4960A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 err="1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: 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black</a:t>
            </a:r>
            <a: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;</a:t>
            </a:r>
            <a:br>
              <a: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2CDA9-EB9F-C2CD-C1F1-C55998CCF1FB}"/>
              </a:ext>
            </a:extLst>
          </p:cNvPr>
          <p:cNvSpPr txBox="1">
            <a:spLocks/>
          </p:cNvSpPr>
          <p:nvPr/>
        </p:nvSpPr>
        <p:spPr>
          <a:xfrm>
            <a:off x="1642754" y="1472067"/>
            <a:ext cx="8906489" cy="369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Expand when needed</a:t>
            </a:r>
            <a:endParaRPr lang="en-BE" sz="18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9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4004481" y="3205553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5DB03E-DD3F-7791-6E7A-9B8C26D29B36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31955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BEM is a very popular methodology to write CSS with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low CSS specificity and unique class names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67A03-6292-2B91-EE7E-A8659199C54A}"/>
              </a:ext>
            </a:extLst>
          </p:cNvPr>
          <p:cNvGrpSpPr/>
          <p:nvPr/>
        </p:nvGrpSpPr>
        <p:grpSpPr>
          <a:xfrm>
            <a:off x="1710908" y="922522"/>
            <a:ext cx="8899471" cy="720000"/>
            <a:chOff x="715204" y="1700360"/>
            <a:chExt cx="8899471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D2E62-9F4C-FE4B-BDD2-52B5DF0FA1DA}"/>
                </a:ext>
              </a:extLst>
            </p:cNvPr>
            <p:cNvSpPr txBox="1"/>
            <p:nvPr/>
          </p:nvSpPr>
          <p:spPr>
            <a:xfrm>
              <a:off x="715204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B040A9-56BF-24AB-C938-00B93101B59A}"/>
                </a:ext>
              </a:extLst>
            </p:cNvPr>
            <p:cNvSpPr txBox="1"/>
            <p:nvPr/>
          </p:nvSpPr>
          <p:spPr>
            <a:xfrm>
              <a:off x="1427818" y="1712474"/>
              <a:ext cx="818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7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 &amp; BIO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EFAC73-228E-3614-510F-18A8386F103B}"/>
              </a:ext>
            </a:extLst>
          </p:cNvPr>
          <p:cNvSpPr txBox="1"/>
          <p:nvPr/>
        </p:nvSpPr>
        <p:spPr>
          <a:xfrm>
            <a:off x="5928275" y="923320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i="1" dirty="0">
                <a:latin typeface="Roboto Mono Light for Powerline" pitchFamily="2" charset="0"/>
                <a:ea typeface="Roboto Mono Light for Powerline" pitchFamily="2" charset="0"/>
              </a:rPr>
              <a:t>A combination of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8175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3BC4F9-3733-8C84-41D1-4232FF33EC54}"/>
              </a:ext>
            </a:extLst>
          </p:cNvPr>
          <p:cNvSpPr txBox="1">
            <a:spLocks/>
          </p:cNvSpPr>
          <p:nvPr/>
        </p:nvSpPr>
        <p:spPr>
          <a:xfrm>
            <a:off x="1286748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High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Nesting is hell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C7FF9-A2C9-FA4D-182C-00BA5004C90A}"/>
              </a:ext>
            </a:extLst>
          </p:cNvPr>
          <p:cNvSpPr txBox="1">
            <a:spLocks/>
          </p:cNvSpPr>
          <p:nvPr/>
        </p:nvSpPr>
        <p:spPr>
          <a:xfrm>
            <a:off x="6907199" y="4989881"/>
            <a:ext cx="3345166" cy="7748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Low CSS specificity</a:t>
            </a:r>
          </a:p>
          <a:p>
            <a:pPr algn="l"/>
            <a:r>
              <a:rPr lang="en-BE" sz="1800" dirty="0">
                <a:latin typeface="Roboto Mono Light for Powerline" pitchFamily="2" charset="0"/>
                <a:ea typeface="Roboto Mono Light for Powerline" pitchFamily="2" charset="0"/>
              </a:rPr>
              <a:t>Unique class names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822E5-3174-8F40-F240-42BDE4927AD0}"/>
              </a:ext>
            </a:extLst>
          </p:cNvPr>
          <p:cNvGrpSpPr/>
          <p:nvPr/>
        </p:nvGrpSpPr>
        <p:grpSpPr>
          <a:xfrm>
            <a:off x="1286748" y="1784452"/>
            <a:ext cx="9618506" cy="2308325"/>
            <a:chOff x="1286748" y="1784452"/>
            <a:chExt cx="9618506" cy="2308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ACFF1-6F4D-EAD7-9AB3-6E91D7BB97A2}"/>
                </a:ext>
              </a:extLst>
            </p:cNvPr>
            <p:cNvSpPr txBox="1"/>
            <p:nvPr/>
          </p:nvSpPr>
          <p:spPr>
            <a:xfrm>
              <a:off x="1286748" y="1784453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.grid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item-form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  <a:endParaRPr lang="en-BE" sz="1600" spc="-3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}    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}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AFCEF-030B-88C8-01C0-61B5EF28125A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.grid</a:t>
              </a:r>
              <a:r>
                <a:rPr lang="en-BE" sz="1600" spc="3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__</a:t>
              </a:r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item-content {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  </a:t>
              </a:r>
              <a:r>
                <a:rPr lang="en-GB" sz="1600" i="1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...</a:t>
              </a:r>
            </a:p>
            <a:p>
              <a:r>
                <a:rPr lang="en-BE" sz="1600" dirty="0">
                  <a:latin typeface="Roboto Mono Light for Powerline" pitchFamily="2" charset="0"/>
                  <a:ea typeface="Roboto Mono Light for Powerline" pitchFamily="2" charset="0"/>
                  <a:cs typeface="Consolas" panose="020B0609020204030204" pitchFamily="49" charset="0"/>
                </a:rPr>
                <a:t>    }    </a:t>
              </a: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  <a:p>
              <a:endParaRPr lang="en-BE" sz="1600" dirty="0">
                <a:latin typeface="Roboto Mono Light for Powerline" pitchFamily="2" charset="0"/>
                <a:ea typeface="Roboto Mono Light for Powerline" pitchFamily="2" charset="0"/>
                <a:cs typeface="Consolas" panose="020B0609020204030204" pitchFamily="49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CA7C4-757C-82D5-1C38-7702F65B6E13}"/>
                </a:ext>
              </a:extLst>
            </p:cNvPr>
            <p:cNvGrpSpPr/>
            <p:nvPr/>
          </p:nvGrpSpPr>
          <p:grpSpPr>
            <a:xfrm>
              <a:off x="5678026" y="2485787"/>
              <a:ext cx="835949" cy="512287"/>
              <a:chOff x="5678026" y="2485787"/>
              <a:chExt cx="835949" cy="51228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FF1FD-55B7-75A3-1246-6D91C492F8C3}"/>
                  </a:ext>
                </a:extLst>
              </p:cNvPr>
              <p:cNvSpPr txBox="1"/>
              <p:nvPr/>
            </p:nvSpPr>
            <p:spPr>
              <a:xfrm>
                <a:off x="5678026" y="2485787"/>
                <a:ext cx="835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BEM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922654C-AD82-9778-1593-F47665466BF2}"/>
                  </a:ext>
                </a:extLst>
              </p:cNvPr>
              <p:cNvCxnSpPr/>
              <p:nvPr/>
            </p:nvCxnSpPr>
            <p:spPr>
              <a:xfrm>
                <a:off x="5728742" y="2998074"/>
                <a:ext cx="73451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171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2559163" cy="369332"/>
            <a:chOff x="352930" y="3505772"/>
            <a:chExt cx="25591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2305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Explanation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ACFF1-6F4D-EAD7-9AB3-6E91D7BB97A2}"/>
              </a:ext>
            </a:extLst>
          </p:cNvPr>
          <p:cNvSpPr txBox="1"/>
          <p:nvPr/>
        </p:nvSpPr>
        <p:spPr>
          <a:xfrm>
            <a:off x="1286747" y="3587133"/>
            <a:ext cx="66730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class="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 err="1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"&gt;&lt;/div&gt;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7060D-3632-3A42-91A0-F58F7257304C}"/>
              </a:ext>
            </a:extLst>
          </p:cNvPr>
          <p:cNvSpPr txBox="1"/>
          <p:nvPr/>
        </p:nvSpPr>
        <p:spPr>
          <a:xfrm>
            <a:off x="2911474" y="1663251"/>
            <a:ext cx="636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&lt;div class="</a:t>
            </a:r>
            <a:r>
              <a:rPr lang="en-GB" sz="2000" b="1" dirty="0" err="1">
                <a:solidFill>
                  <a:srgbClr val="C00000"/>
                </a:solidFill>
                <a:latin typeface="Roboto Mono Light for Powerline" pitchFamily="2" charset="0"/>
                <a:ea typeface="Roboto Mono Light for Powerline" pitchFamily="2" charset="0"/>
              </a:rPr>
              <a:t>block</a:t>
            </a:r>
            <a:r>
              <a:rPr lang="en-GB" sz="2000" b="1" dirty="0" err="1">
                <a:solidFill>
                  <a:schemeClr val="accent1"/>
                </a:solidFill>
                <a:latin typeface="Roboto Mono Light for Powerline" pitchFamily="2" charset="0"/>
                <a:ea typeface="Roboto Mono Light for Powerline" pitchFamily="2" charset="0"/>
              </a:rPr>
              <a:t>__element</a:t>
            </a:r>
            <a:r>
              <a:rPr lang="en-GB" sz="2000" b="1" dirty="0">
                <a:solidFill>
                  <a:schemeClr val="accent6"/>
                </a:solidFill>
                <a:latin typeface="Roboto Mono Light for Powerline" pitchFamily="2" charset="0"/>
                <a:ea typeface="Roboto Mono Light for Powerline" pitchFamily="2" charset="0"/>
              </a:rPr>
              <a:t>--modifier</a:t>
            </a:r>
            <a:r>
              <a:rPr lang="en-GB" sz="2000" b="1" dirty="0">
                <a:latin typeface="Roboto Mono Light for Powerline" pitchFamily="2" charset="0"/>
                <a:ea typeface="Roboto Mono Light for Powerline" pitchFamily="2" charset="0"/>
              </a:rPr>
              <a:t>"&gt;</a:t>
            </a:r>
            <a:endParaRPr lang="en-BE" sz="20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53423-54B6-2DA4-C469-158B92592DDF}"/>
              </a:ext>
            </a:extLst>
          </p:cNvPr>
          <p:cNvSpPr txBox="1"/>
          <p:nvPr/>
        </p:nvSpPr>
        <p:spPr>
          <a:xfrm>
            <a:off x="8822482" y="3577210"/>
            <a:ext cx="207536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.</a:t>
            </a:r>
            <a:r>
              <a:rPr lang="en-GB" sz="1600" dirty="0">
                <a:solidFill>
                  <a:srgbClr val="C00000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{</a:t>
            </a:r>
          </a:p>
          <a:p>
            <a:r>
              <a:rPr lang="en-GB" sz="1600" dirty="0">
                <a:solidFill>
                  <a:srgbClr val="174AD4"/>
                </a:solidFill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&amp;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__image {</a:t>
            </a:r>
            <a:endParaRPr lang="en-GB" sz="1600" dirty="0">
              <a:solidFill>
                <a:schemeClr val="accent1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</a:p>
          <a:p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&amp;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 {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    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...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</a:t>
            </a:r>
            <a:r>
              <a:rPr lang="en-GB" sz="1600" dirty="0">
                <a:solidFill>
                  <a:schemeClr val="accent6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solidFill>
                  <a:schemeClr val="accent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6FC18-9240-A2A7-8A91-AF1F6607513C}"/>
              </a:ext>
            </a:extLst>
          </p:cNvPr>
          <p:cNvSpPr txBox="1"/>
          <p:nvPr/>
        </p:nvSpPr>
        <p:spPr>
          <a:xfrm>
            <a:off x="1286747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C14C4-A1EA-BDE6-6650-AF2F03FFE861}"/>
              </a:ext>
            </a:extLst>
          </p:cNvPr>
          <p:cNvSpPr txBox="1"/>
          <p:nvPr/>
        </p:nvSpPr>
        <p:spPr>
          <a:xfrm>
            <a:off x="8822482" y="320567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latin typeface="Roboto Mono Light for Powerline" pitchFamily="2" charset="0"/>
                <a:ea typeface="Roboto Mono Light for Powerline" pitchFamily="2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154450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4133312" cy="369332"/>
            <a:chOff x="352930" y="3505772"/>
            <a:chExt cx="41333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Some rules</a:t>
            </a:r>
          </a:p>
        </p:txBody>
      </p:sp>
    </p:spTree>
    <p:extLst>
      <p:ext uri="{BB962C8B-B14F-4D97-AF65-F5344CB8AC3E}">
        <p14:creationId xmlns:p14="http://schemas.microsoft.com/office/powerpoint/2010/main" val="11871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B03DA1-21FA-3FBE-DB35-0337AF3F678C}"/>
              </a:ext>
            </a:extLst>
          </p:cNvPr>
          <p:cNvGrpSpPr/>
          <p:nvPr/>
        </p:nvGrpSpPr>
        <p:grpSpPr>
          <a:xfrm>
            <a:off x="298580" y="518291"/>
            <a:ext cx="1717586" cy="369332"/>
            <a:chOff x="352930" y="3505772"/>
            <a:chExt cx="171758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DA6B1-569C-1A0B-879B-DFFFDAAB9BCE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D462D-7609-7575-3B63-1B09145BFBA3}"/>
                </a:ext>
              </a:extLst>
            </p:cNvPr>
            <p:cNvSpPr txBox="1"/>
            <p:nvPr/>
          </p:nvSpPr>
          <p:spPr>
            <a:xfrm>
              <a:off x="606654" y="350577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lock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other blocks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17CA19-B9B6-F733-7E80-03D501C79A91}"/>
              </a:ext>
            </a:extLst>
          </p:cNvPr>
          <p:cNvSpPr txBox="1"/>
          <p:nvPr/>
        </p:nvSpPr>
        <p:spPr>
          <a:xfrm>
            <a:off x="1103072" y="2920408"/>
            <a:ext cx="963599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  <a:r>
              <a:rPr lang="en-GB" sz="1600" dirty="0">
                <a:latin typeface="Roboto Mono Light for Powerline" pitchFamily="2" charset="0"/>
                <a:ea typeface="Roboto Mono Light for Powerline" pitchFamily="2" charset="0"/>
              </a:rPr>
              <a:t> 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		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in block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 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intro__container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endParaRPr lang="en-GB" sz="1600" dirty="0">
              <a:solidFill>
                <a:srgbClr val="8C8C8C"/>
              </a:solidFill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</a:p>
          <a:p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3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0768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</a:t>
            </a:r>
          </a:p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elements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can have a modifiers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F8C2-1EAB-F8D4-137A-69DFDCC927D2}"/>
              </a:ext>
            </a:extLst>
          </p:cNvPr>
          <p:cNvGrpSpPr/>
          <p:nvPr/>
        </p:nvGrpSpPr>
        <p:grpSpPr>
          <a:xfrm>
            <a:off x="298580" y="518291"/>
            <a:ext cx="2002921" cy="369332"/>
            <a:chOff x="352930" y="3505772"/>
            <a:chExt cx="200292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9E88A-CA28-8ABF-8E7D-B5810EF3C6F7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61D3D-515F-2C67-472F-F98C6D74B772}"/>
                </a:ext>
              </a:extLst>
            </p:cNvPr>
            <p:cNvSpPr txBox="1"/>
            <p:nvPr/>
          </p:nvSpPr>
          <p:spPr>
            <a:xfrm>
              <a:off x="60665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lement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AF31EA-3092-3DAD-C636-106B98962EF1}"/>
              </a:ext>
            </a:extLst>
          </p:cNvPr>
          <p:cNvSpPr txBox="1"/>
          <p:nvPr/>
        </p:nvSpPr>
        <p:spPr>
          <a:xfrm>
            <a:off x="1103072" y="2920408"/>
            <a:ext cx="96359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</a:t>
            </a:r>
            <a:r>
              <a:rPr lang="en-GB" sz="1600" dirty="0" err="1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intro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9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584-9055-1CD5-1525-95E9C0EE85DD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modified-selector + the modifier-itself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 (next slide)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FCC9B5-8984-F012-2F23-D4336ECCD6A1}"/>
              </a:ext>
            </a:extLst>
          </p:cNvPr>
          <p:cNvSpPr txBox="1"/>
          <p:nvPr/>
        </p:nvSpPr>
        <p:spPr>
          <a:xfrm>
            <a:off x="1103072" y="2920408"/>
            <a:ext cx="96359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  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</a:t>
            </a:r>
            <a:b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solidFill>
                  <a:srgbClr val="3F9101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 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card__image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element modifier</a:t>
            </a:r>
            <a:b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&lt;/div&gt;</a:t>
            </a:r>
            <a:b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</a:br>
            <a:endParaRPr lang="en-GB" sz="1600" dirty="0">
              <a:effectLst/>
              <a:latin typeface="Roboto Mono Light for Powerline" pitchFamily="2" charset="0"/>
              <a:ea typeface="Roboto Mono Light for Powerline" pitchFamily="2" charset="0"/>
            </a:endParaRPr>
          </a:p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&lt;div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="card card--small"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&gt;&lt;/div&gt; </a:t>
            </a:r>
            <a:r>
              <a:rPr lang="en-GB" sz="1600" dirty="0">
                <a:solidFill>
                  <a:srgbClr val="8C8C8C"/>
                </a:solidFill>
                <a:latin typeface="Roboto Mono Light for Powerline" pitchFamily="2" charset="0"/>
                <a:ea typeface="Roboto Mono Light for Powerline" pitchFamily="2" charset="0"/>
              </a:rPr>
              <a:t>			</a:t>
            </a:r>
            <a:r>
              <a:rPr lang="en-GB" sz="1600" dirty="0">
                <a:solidFill>
                  <a:srgbClr val="8C8C8C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// block modifier</a:t>
            </a:r>
            <a:endParaRPr lang="en-GB" sz="1600" dirty="0">
              <a:solidFill>
                <a:srgbClr val="080808"/>
              </a:solidFill>
              <a:effectLst/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66424-FEF3-372F-3126-9ABDE662DA24}"/>
              </a:ext>
            </a:extLst>
          </p:cNvPr>
          <p:cNvSpPr/>
          <p:nvPr/>
        </p:nvSpPr>
        <p:spPr>
          <a:xfrm>
            <a:off x="1013132" y="2083059"/>
            <a:ext cx="7061729" cy="3753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81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510802-A819-5E55-6C73-42E13D2BE7E4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B299A2-B70A-6DA5-CA19-C0E6427F5FF0}"/>
              </a:ext>
            </a:extLst>
          </p:cNvPr>
          <p:cNvGrpSpPr/>
          <p:nvPr/>
        </p:nvGrpSpPr>
        <p:grpSpPr>
          <a:xfrm>
            <a:off x="298580" y="518291"/>
            <a:ext cx="2145589" cy="369332"/>
            <a:chOff x="352930" y="3505772"/>
            <a:chExt cx="214558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0DE9D-8C58-E5D9-FFDA-C16123B46A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8FA9E-4F6B-5EC1-1178-A21A040BF24C}"/>
                </a:ext>
              </a:extLst>
            </p:cNvPr>
            <p:cNvSpPr txBox="1"/>
            <p:nvPr/>
          </p:nvSpPr>
          <p:spPr>
            <a:xfrm>
              <a:off x="606654" y="3505772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M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odifier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7CB9E-70F5-4B46-59F5-3FD5DB3C5047}"/>
              </a:ext>
            </a:extLst>
          </p:cNvPr>
          <p:cNvGrpSpPr/>
          <p:nvPr/>
        </p:nvGrpSpPr>
        <p:grpSpPr>
          <a:xfrm>
            <a:off x="625914" y="2715617"/>
            <a:ext cx="10871542" cy="3785652"/>
            <a:chOff x="713448" y="2069266"/>
            <a:chExt cx="10871542" cy="3785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956F3A-F8DF-F4FA-81CE-75F61F955408}"/>
                </a:ext>
              </a:extLst>
            </p:cNvPr>
            <p:cNvSpPr txBox="1"/>
            <p:nvPr/>
          </p:nvSpPr>
          <p:spPr>
            <a:xfrm>
              <a:off x="713448" y="2069266"/>
              <a:ext cx="4706912" cy="2800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what?</a:t>
              </a:r>
              <a:b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10F7EF-DB32-7F6B-063B-BB7B9D363931}"/>
                </a:ext>
              </a:extLst>
            </p:cNvPr>
            <p:cNvSpPr txBox="1"/>
            <p:nvPr/>
          </p:nvSpPr>
          <p:spPr>
            <a:xfrm>
              <a:off x="6496011" y="2069266"/>
              <a:ext cx="5088979" cy="3785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.card {</a:t>
              </a:r>
              <a:b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3F9101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black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&amp;--small {</a:t>
              </a: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</a:p>
            <a:p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 err="1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color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 err="1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gray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&amp;__image {</a:t>
              </a:r>
              <a:b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solidFill>
                    <a:srgbClr val="0E4A8E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20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default </a:t>
              </a:r>
              <a:b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&amp;--small {</a:t>
              </a:r>
              <a:endParaRPr lang="en-GB" sz="1600" dirty="0">
                <a:solidFill>
                  <a:srgbClr val="B4960A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B4960A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  </a:t>
              </a:r>
              <a:r>
                <a:rPr lang="en-GB" sz="1600" dirty="0">
                  <a:solidFill>
                    <a:srgbClr val="174AD4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padding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: </a:t>
              </a:r>
              <a:r>
                <a:rPr lang="en-GB" sz="1600" dirty="0">
                  <a:solidFill>
                    <a:srgbClr val="1750EB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5</a:t>
              </a:r>
              <a:r>
                <a:rPr lang="en-GB" sz="1600" dirty="0">
                  <a:solidFill>
                    <a:srgbClr val="067D17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px</a:t>
              </a:r>
              <a:r>
                <a:rPr lang="en-GB" sz="1600" dirty="0">
                  <a:solidFill>
                    <a:srgbClr val="080808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; </a:t>
              </a:r>
              <a:r>
                <a:rPr lang="en-GB" sz="1600" dirty="0">
                  <a:solidFill>
                    <a:srgbClr val="8C8C8C"/>
                  </a:solidFill>
                  <a:effectLst/>
                  <a:latin typeface="Roboto Mono Light for Powerline" pitchFamily="2" charset="0"/>
                  <a:ea typeface="Roboto Mono Light for Powerline" pitchFamily="2" charset="0"/>
                </a:rPr>
                <a:t>// modifies default</a:t>
              </a:r>
              <a:endParaRPr lang="en-GB" sz="1600" dirty="0">
                <a:solidFill>
                  <a:srgbClr val="080808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solidFill>
                    <a:srgbClr val="080808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    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E71707-5975-662A-1166-72EBFE5D26E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83" y="3297877"/>
              <a:ext cx="57712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227172-0B53-0D41-09D8-71C3049903A5}"/>
              </a:ext>
            </a:extLst>
          </p:cNvPr>
          <p:cNvSpPr txBox="1">
            <a:spLocks/>
          </p:cNvSpPr>
          <p:nvPr/>
        </p:nvSpPr>
        <p:spPr>
          <a:xfrm>
            <a:off x="1103072" y="1351582"/>
            <a:ext cx="10075796" cy="11068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can't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contain blocks, elements, modifiers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have a modified selector + the modifier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should always modify something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15E063-EF6F-3600-3DC3-5242742D7510}"/>
              </a:ext>
            </a:extLst>
          </p:cNvPr>
          <p:cNvSpPr/>
          <p:nvPr/>
        </p:nvSpPr>
        <p:spPr>
          <a:xfrm>
            <a:off x="1013132" y="1352650"/>
            <a:ext cx="8565583" cy="737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54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58F2F1-EB46-5834-284A-D87D5D2F8952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A few pointers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BC928-660D-6D3C-B536-CF3FAA01E90C}"/>
              </a:ext>
            </a:extLst>
          </p:cNvPr>
          <p:cNvGrpSpPr/>
          <p:nvPr/>
        </p:nvGrpSpPr>
        <p:grpSpPr>
          <a:xfrm>
            <a:off x="298580" y="518291"/>
            <a:ext cx="1452051" cy="369332"/>
            <a:chOff x="352930" y="3505772"/>
            <a:chExt cx="145205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F4A762-FD28-DA0D-84E1-BEFBBED7EE7C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31008C-0849-96B1-9E02-F913EAEB52DF}"/>
                </a:ext>
              </a:extLst>
            </p:cNvPr>
            <p:cNvSpPr txBox="1"/>
            <p:nvPr/>
          </p:nvSpPr>
          <p:spPr>
            <a:xfrm>
              <a:off x="62164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F1F8BF-648C-C1D6-493F-CB581675F6E9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6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342E96-F753-DC86-A1D4-82B6EB98E403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CSS component is a </a:t>
            </a:r>
            <a:r>
              <a:rPr lang="en-GB" sz="18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B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lock itself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use Angular… normally each file should have 1 parent selector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9CF93-E3FC-19C1-54D1-8D05664EFB3B}"/>
              </a:ext>
            </a:extLst>
          </p:cNvPr>
          <p:cNvGrpSpPr/>
          <p:nvPr/>
        </p:nvGrpSpPr>
        <p:grpSpPr>
          <a:xfrm>
            <a:off x="1286747" y="2752697"/>
            <a:ext cx="9618506" cy="3308198"/>
            <a:chOff x="1286748" y="1769463"/>
            <a:chExt cx="9618506" cy="33081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47AB78-5011-64B1-29CF-97A7C446A3B7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.addresses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:host ::ng-deep .k-grid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95D906-028C-21F2-97AB-037AC6989F95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3293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</a:t>
              </a: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&amp;__list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&amp;__wrapper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.addresses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.k-label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:host &amp; ::ng-deep .k-grid {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  .k-text {}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  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r>
                <a:rPr lang="en-GB" sz="1600" b="1" dirty="0">
                  <a:solidFill>
                    <a:schemeClr val="bg1"/>
                  </a:solidFill>
                  <a:effectLst/>
                  <a:highlight>
                    <a:srgbClr val="7388B3"/>
                  </a:highlight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55DE91-7B99-FB7B-8EF7-23FDE669DADB}"/>
                </a:ext>
              </a:extLst>
            </p:cNvPr>
            <p:cNvCxnSpPr/>
            <p:nvPr/>
          </p:nvCxnSpPr>
          <p:spPr>
            <a:xfrm>
              <a:off x="5743732" y="3477759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28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74C27-CAC5-C774-E7AF-5215B6815922}"/>
              </a:ext>
            </a:extLst>
          </p:cNvPr>
          <p:cNvSpPr txBox="1">
            <a:spLocks/>
          </p:cNvSpPr>
          <p:nvPr/>
        </p:nvSpPr>
        <p:spPr>
          <a:xfrm>
            <a:off x="1103072" y="1351581"/>
            <a:ext cx="11364950" cy="7770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we have unique class names we can target directly,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we should not unify modifiers with their element or block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63A8D-9BBE-D483-B741-EF3FA37A20C0}"/>
              </a:ext>
            </a:extLst>
          </p:cNvPr>
          <p:cNvGrpSpPr/>
          <p:nvPr/>
        </p:nvGrpSpPr>
        <p:grpSpPr>
          <a:xfrm>
            <a:off x="1286747" y="2752697"/>
            <a:ext cx="9618506" cy="1584649"/>
            <a:chOff x="1286748" y="1769463"/>
            <a:chExt cx="9618506" cy="15846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5E173-B605-19FB-A070-2202ACF45966}"/>
                </a:ext>
              </a:extLst>
            </p:cNvPr>
            <p:cNvSpPr txBox="1"/>
            <p:nvPr/>
          </p:nvSpPr>
          <p:spPr>
            <a:xfrm>
              <a:off x="1286748" y="1769463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latin typeface="Roboto Mono Light for Powerline" pitchFamily="2" charset="0"/>
                  <a:ea typeface="Roboto Mono Light for Powerline" pitchFamily="2" charset="0"/>
                </a:rPr>
                <a:t>logs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0318E4-8322-10F5-2C32-C3CC0F983B3F}"/>
                </a:ext>
              </a:extLst>
            </p:cNvPr>
            <p:cNvSpPr txBox="1"/>
            <p:nvPr/>
          </p:nvSpPr>
          <p:spPr>
            <a:xfrm>
              <a:off x="6918798" y="1784452"/>
              <a:ext cx="398645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.logs--error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endParaRPr lang="en-GB" sz="1600" dirty="0">
                <a:latin typeface="Roboto Mono Light for Powerline" pitchFamily="2" charset="0"/>
                <a:ea typeface="Roboto Mono Light for Powerline" pitchFamily="2" charset="0"/>
              </a:endParaRPr>
            </a:p>
            <a:p>
              <a:endPara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.</a:t>
              </a:r>
              <a:r>
                <a:rPr lang="en-GB" sz="1600" dirty="0" err="1">
                  <a:effectLst/>
                  <a:latin typeface="Roboto Mono Light for Powerline" pitchFamily="2" charset="0"/>
                  <a:ea typeface="Roboto Mono Light for Powerline" pitchFamily="2" charset="0"/>
                </a:rPr>
                <a:t>hucs</a:t>
              </a:r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__list--small {</a:t>
              </a:r>
            </a:p>
            <a:p>
              <a: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  <a:t>}</a:t>
              </a:r>
              <a:br>
                <a:rPr lang="en-GB" sz="1600" dirty="0">
                  <a:effectLst/>
                  <a:latin typeface="Roboto Mono Light for Powerline" pitchFamily="2" charset="0"/>
                  <a:ea typeface="Roboto Mono Light for Powerline" pitchFamily="2" charset="0"/>
                </a:rPr>
              </a:br>
              <a:endParaRPr lang="en-GB" sz="1600" b="1" dirty="0">
                <a:solidFill>
                  <a:srgbClr val="0070C0"/>
                </a:solidFill>
                <a:effectLst/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764006-DD0B-5126-054D-8E915F0215CA}"/>
                </a:ext>
              </a:extLst>
            </p:cNvPr>
            <p:cNvCxnSpPr/>
            <p:nvPr/>
          </p:nvCxnSpPr>
          <p:spPr>
            <a:xfrm>
              <a:off x="5678775" y="2469670"/>
              <a:ext cx="73451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342FC-CD80-90A7-4AE2-CEC9A4E947B5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01CD4-C90A-77DD-B105-B17C6AA01259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8798AC-1502-5949-842F-BBD7EB24D3CD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1670670" y="2525092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604F50-72E7-35B7-47C8-FAEF80B5D7BB}"/>
              </a:ext>
            </a:extLst>
          </p:cNvPr>
          <p:cNvGrpSpPr/>
          <p:nvPr/>
        </p:nvGrpSpPr>
        <p:grpSpPr>
          <a:xfrm>
            <a:off x="1670670" y="4152228"/>
            <a:ext cx="4161043" cy="1107996"/>
            <a:chOff x="411579" y="4490820"/>
            <a:chExt cx="4161043" cy="11079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A4A2DD-919C-7225-0951-773B11935A7D}"/>
                </a:ext>
              </a:extLst>
            </p:cNvPr>
            <p:cNvSpPr/>
            <p:nvPr/>
          </p:nvSpPr>
          <p:spPr>
            <a:xfrm>
              <a:off x="411579" y="4490820"/>
              <a:ext cx="327334" cy="1107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63E4EB-97AB-DCA9-83B8-261C3AA560D2}"/>
                </a:ext>
              </a:extLst>
            </p:cNvPr>
            <p:cNvGrpSpPr/>
            <p:nvPr/>
          </p:nvGrpSpPr>
          <p:grpSpPr>
            <a:xfrm>
              <a:off x="412059" y="4860152"/>
              <a:ext cx="4160563" cy="369332"/>
              <a:chOff x="352930" y="3505772"/>
              <a:chExt cx="4160563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4A6D6-E9C4-07F7-CE9E-9D8A522109B0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D1DCD0-B104-5C69-92B5-C192B7D89A9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TCSS: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I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nverted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T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riangle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4BFD02-866A-B1A0-0A2A-A90A594F1D94}"/>
                </a:ext>
              </a:extLst>
            </p:cNvPr>
            <p:cNvGrpSpPr/>
            <p:nvPr/>
          </p:nvGrpSpPr>
          <p:grpSpPr>
            <a:xfrm>
              <a:off x="411579" y="4490820"/>
              <a:ext cx="4022704" cy="369332"/>
              <a:chOff x="352930" y="3505772"/>
              <a:chExt cx="4022704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3A278-C726-7F81-CC20-3348F174EF9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D522D4-31B5-0141-E82A-6B00831CAE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76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EM: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B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lock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lement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odifier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F6622B-D868-8208-DCE8-A772E69B4643}"/>
                </a:ext>
              </a:extLst>
            </p:cNvPr>
            <p:cNvGrpSpPr/>
            <p:nvPr/>
          </p:nvGrpSpPr>
          <p:grpSpPr>
            <a:xfrm>
              <a:off x="411579" y="5229484"/>
              <a:ext cx="3884846" cy="369332"/>
              <a:chOff x="352930" y="3505772"/>
              <a:chExt cx="388484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0AD194-E2A5-C14C-6EF7-F7277255E3F9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0FF31-6D9A-A0C8-9C13-5B87CBC9563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363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OCSS: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bject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O</a:t>
                </a:r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riented </a:t>
                </a:r>
                <a:r>
                  <a:rPr lang="en-BE" b="1" dirty="0">
                    <a:solidFill>
                      <a:srgbClr val="7388B3"/>
                    </a:solidFill>
                    <a:latin typeface="Roboto Mono Light for Powerline" pitchFamily="2" charset="0"/>
                    <a:ea typeface="Roboto Mono Light for Powerline" pitchFamily="2" charset="0"/>
                  </a:rPr>
                  <a:t>CSS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1543987" y="777453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Focus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C1328-F45F-77CC-FFC9-20192D3DE1FE}"/>
              </a:ext>
            </a:extLst>
          </p:cNvPr>
          <p:cNvSpPr/>
          <p:nvPr/>
        </p:nvSpPr>
        <p:spPr>
          <a:xfrm>
            <a:off x="1287273" y="4857770"/>
            <a:ext cx="4738255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DEB51-8DAA-F6CF-D61A-3C64EE28B3AF}"/>
              </a:ext>
            </a:extLst>
          </p:cNvPr>
          <p:cNvSpPr/>
          <p:nvPr/>
        </p:nvSpPr>
        <p:spPr>
          <a:xfrm>
            <a:off x="1543988" y="2213756"/>
            <a:ext cx="4738255" cy="23078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040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Create individual parts separately and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construct them together to build components</a:t>
            </a:r>
          </a:p>
          <a:p>
            <a:pPr algn="l"/>
            <a:endParaRPr lang="en-GB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36189A-1FC9-B12B-2F62-A28DEF9E3134}"/>
              </a:ext>
            </a:extLst>
          </p:cNvPr>
          <p:cNvGrpSpPr/>
          <p:nvPr/>
        </p:nvGrpSpPr>
        <p:grpSpPr>
          <a:xfrm>
            <a:off x="1710908" y="946750"/>
            <a:ext cx="8597029" cy="720000"/>
            <a:chOff x="709869" y="1700360"/>
            <a:chExt cx="8597029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06A734-C72A-3AF5-F8F5-73628645B90C}"/>
                </a:ext>
              </a:extLst>
            </p:cNvPr>
            <p:cNvSpPr txBox="1"/>
            <p:nvPr/>
          </p:nvSpPr>
          <p:spPr>
            <a:xfrm>
              <a:off x="709869" y="1700360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770B70-3EB9-4164-E666-C97AA914759E}"/>
                </a:ext>
              </a:extLst>
            </p:cNvPr>
            <p:cNvSpPr txBox="1"/>
            <p:nvPr/>
          </p:nvSpPr>
          <p:spPr>
            <a:xfrm>
              <a:off x="1427818" y="1712474"/>
              <a:ext cx="7879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1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6116226" cy="369332"/>
            <a:chOff x="352930" y="3505772"/>
            <a:chExt cx="611622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586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Your LEGO childhood all over again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12470-3274-0397-D7C2-021733E41D2E}"/>
              </a:ext>
            </a:extLst>
          </p:cNvPr>
          <p:cNvGrpSpPr/>
          <p:nvPr/>
        </p:nvGrpSpPr>
        <p:grpSpPr>
          <a:xfrm>
            <a:off x="2641628" y="1279827"/>
            <a:ext cx="6867523" cy="5484185"/>
            <a:chOff x="3006918" y="829304"/>
            <a:chExt cx="5503327" cy="58306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A739A4-6DAA-EC4D-CDD3-010C77742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669"/>
            <a:stretch/>
          </p:blipFill>
          <p:spPr bwMode="auto">
            <a:xfrm>
              <a:off x="3006918" y="829304"/>
              <a:ext cx="5503327" cy="535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C5E4A516-4D16-4505-28CE-C7EBBFE5F6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2" t="98423" r="1594" b="-1670"/>
            <a:stretch/>
          </p:blipFill>
          <p:spPr bwMode="auto">
            <a:xfrm>
              <a:off x="4654927" y="5683513"/>
              <a:ext cx="2825264" cy="976456"/>
            </a:xfrm>
            <a:prstGeom prst="rect">
              <a:avLst/>
            </a:prstGeom>
            <a:ln>
              <a:noFill/>
            </a:ln>
            <a:effectLst>
              <a:softEdge rad="889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7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B1029-B752-04E3-8B7D-FE267088DAFC}"/>
              </a:ext>
            </a:extLst>
          </p:cNvPr>
          <p:cNvGrpSpPr/>
          <p:nvPr/>
        </p:nvGrpSpPr>
        <p:grpSpPr>
          <a:xfrm>
            <a:off x="298580" y="514451"/>
            <a:ext cx="3990644" cy="369332"/>
            <a:chOff x="352930" y="3505772"/>
            <a:chExt cx="399064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3D3A-619D-3CA6-16A3-31236B9E9E6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E0AD1-A63B-9525-E4D2-E0C0F6F2D687}"/>
                </a:ext>
              </a:extLst>
            </p:cNvPr>
            <p:cNvSpPr txBox="1"/>
            <p:nvPr/>
          </p:nvSpPr>
          <p:spPr>
            <a:xfrm>
              <a:off x="606654" y="3505772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OCSS: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bject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O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riented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C38C3-4D75-D926-BA2E-D131237AE194}"/>
              </a:ext>
            </a:extLst>
          </p:cNvPr>
          <p:cNvGrpSpPr/>
          <p:nvPr/>
        </p:nvGrpSpPr>
        <p:grpSpPr>
          <a:xfrm>
            <a:off x="1025480" y="1526583"/>
            <a:ext cx="10105741" cy="4300780"/>
            <a:chOff x="1025480" y="1526583"/>
            <a:chExt cx="10105741" cy="43007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786560-D0FA-F4CE-EC4A-518B1D291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319"/>
            <a:stretch/>
          </p:blipFill>
          <p:spPr>
            <a:xfrm>
              <a:off x="1025480" y="1526583"/>
              <a:ext cx="1222637" cy="43007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E3FCE7-F022-1919-2335-CE6F90A35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870"/>
            <a:stretch/>
          </p:blipFill>
          <p:spPr>
            <a:xfrm>
              <a:off x="8322591" y="1526583"/>
              <a:ext cx="2808630" cy="43007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95CD61-672A-2230-0A7A-7EBF777EE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04" r="34113"/>
            <a:stretch/>
          </p:blipFill>
          <p:spPr>
            <a:xfrm>
              <a:off x="3169835" y="1526583"/>
              <a:ext cx="4231037" cy="43007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C8185-87B3-D6DA-138B-3BF1AC99DAC4}"/>
                </a:ext>
              </a:extLst>
            </p:cNvPr>
            <p:cNvSpPr txBox="1"/>
            <p:nvPr/>
          </p:nvSpPr>
          <p:spPr>
            <a:xfrm>
              <a:off x="2420764" y="332303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33AA84-3572-F13C-AD2D-E2F00E90FBAE}"/>
                </a:ext>
              </a:extLst>
            </p:cNvPr>
            <p:cNvSpPr txBox="1"/>
            <p:nvPr/>
          </p:nvSpPr>
          <p:spPr>
            <a:xfrm>
              <a:off x="7594671" y="3292252"/>
              <a:ext cx="5341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56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DB04F1-9C44-EAF8-A8BA-8E06C7EF8B69}"/>
              </a:ext>
            </a:extLst>
          </p:cNvPr>
          <p:cNvSpPr txBox="1"/>
          <p:nvPr/>
        </p:nvSpPr>
        <p:spPr>
          <a:xfrm>
            <a:off x="2119745" y="375266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--sky"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42EA-1754-30FB-FD5B-63FAC350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1" y="3620690"/>
            <a:ext cx="11557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3D619-16B1-B60C-CB99-F40E3535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1" y="4904862"/>
            <a:ext cx="736600" cy="77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7F8F4-7787-4160-80F0-078BE54EAC20}"/>
              </a:ext>
            </a:extLst>
          </p:cNvPr>
          <p:cNvSpPr txBox="1"/>
          <p:nvPr/>
        </p:nvSpPr>
        <p:spPr>
          <a:xfrm>
            <a:off x="2119745" y="515393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--purple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--circle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--heart 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latin typeface="Roboto Mono Light for Powerline" pitchFamily="2" charset="0"/>
                <a:ea typeface="Roboto Mono Light for Powerline" pitchFamily="2" charset="0"/>
              </a:rPr>
              <a:t>--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3d"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988F9-EBB8-B420-09A2-13938347D529}"/>
              </a:ext>
            </a:extLst>
          </p:cNvPr>
          <p:cNvSpPr txBox="1"/>
          <p:nvPr/>
        </p:nvSpPr>
        <p:spPr>
          <a:xfrm>
            <a:off x="2119745" y="2351391"/>
            <a:ext cx="91630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&lt;button </a:t>
            </a:r>
            <a:r>
              <a:rPr lang="en-GB" sz="1600" dirty="0">
                <a:solidFill>
                  <a:srgbClr val="174AD4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class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="c-</a:t>
            </a:r>
            <a:r>
              <a:rPr lang="en-GB" sz="1600" dirty="0" err="1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600" dirty="0">
                <a:solidFill>
                  <a:srgbClr val="067D17"/>
                </a:solidFill>
                <a:effectLst/>
                <a:latin typeface="Roboto Mono Light for Powerline" pitchFamily="2" charset="0"/>
                <a:ea typeface="Roboto Mono Light for Powerline" pitchFamily="2" charset="0"/>
              </a:rPr>
              <a:t>"</a:t>
            </a:r>
            <a:r>
              <a:rPr lang="en-GB" sz="1600" dirty="0">
                <a:effectLst/>
                <a:latin typeface="Roboto Mono Light for Powerline" pitchFamily="2" charset="0"/>
                <a:ea typeface="Roboto Mono Light for Powerline" pitchFamily="2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04BF1-3764-FA4F-2779-1B0D47DB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1" y="2202086"/>
            <a:ext cx="116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Organise CSS by applying a structure to determine 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how specific to get with a specific component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DC0E7C-E087-1593-06F1-A2D79922056F}"/>
              </a:ext>
            </a:extLst>
          </p:cNvPr>
          <p:cNvGrpSpPr/>
          <p:nvPr/>
        </p:nvGrpSpPr>
        <p:grpSpPr>
          <a:xfrm>
            <a:off x="1710908" y="934636"/>
            <a:ext cx="9212579" cy="720000"/>
            <a:chOff x="705688" y="2505064"/>
            <a:chExt cx="9212579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BDDB46-A1A0-DCBE-6C2C-B1E2090D4A73}"/>
                </a:ext>
              </a:extLst>
            </p:cNvPr>
            <p:cNvSpPr txBox="1"/>
            <p:nvPr/>
          </p:nvSpPr>
          <p:spPr>
            <a:xfrm>
              <a:off x="705688" y="2505064"/>
              <a:ext cx="72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3C9CA9-F2DF-33B2-C383-E4759CD591E5}"/>
                </a:ext>
              </a:extLst>
            </p:cNvPr>
            <p:cNvSpPr txBox="1"/>
            <p:nvPr/>
          </p:nvSpPr>
          <p:spPr>
            <a:xfrm>
              <a:off x="1423634" y="2517178"/>
              <a:ext cx="84946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verted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sz="4000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54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4" name="Diagram 60423">
            <a:extLst>
              <a:ext uri="{FF2B5EF4-FFF2-40B4-BE49-F238E27FC236}">
                <a16:creationId xmlns:a16="http://schemas.microsoft.com/office/drawing/2014/main" id="{B14E60F2-E7E3-0A5A-F551-8C8609AF3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77691"/>
              </p:ext>
            </p:extLst>
          </p:nvPr>
        </p:nvGraphicFramePr>
        <p:xfrm>
          <a:off x="3177734" y="1679770"/>
          <a:ext cx="4913334" cy="422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4160563" cy="369332"/>
            <a:chOff x="352930" y="3505772"/>
            <a:chExt cx="416056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nverted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T</a:t>
              </a:r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riangle </a:t>
              </a:r>
              <a:r>
                <a:rPr lang="en-BE" b="1" dirty="0">
                  <a:solidFill>
                    <a:srgbClr val="7388B3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CSS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7BA99E-278F-0D8F-7E1A-2F92574469C2}"/>
              </a:ext>
            </a:extLst>
          </p:cNvPr>
          <p:cNvSpPr txBox="1"/>
          <p:nvPr/>
        </p:nvSpPr>
        <p:spPr>
          <a:xfrm>
            <a:off x="5514316" y="1795530"/>
            <a:ext cx="4276355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SETTINGS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499D9-4C08-062D-B06B-B06EC8A4C141}"/>
              </a:ext>
            </a:extLst>
          </p:cNvPr>
          <p:cNvSpPr txBox="1"/>
          <p:nvPr/>
        </p:nvSpPr>
        <p:spPr>
          <a:xfrm>
            <a:off x="5628616" y="2295884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DD76F-E32C-A0FE-6F95-FC1E25B51D60}"/>
              </a:ext>
            </a:extLst>
          </p:cNvPr>
          <p:cNvSpPr txBox="1"/>
          <p:nvPr/>
        </p:nvSpPr>
        <p:spPr>
          <a:xfrm>
            <a:off x="5628615" y="275130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VENDORS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560C4-1912-2852-B743-B624E5EA96F6}"/>
              </a:ext>
            </a:extLst>
          </p:cNvPr>
          <p:cNvSpPr txBox="1"/>
          <p:nvPr/>
        </p:nvSpPr>
        <p:spPr>
          <a:xfrm>
            <a:off x="5628616" y="3675366"/>
            <a:ext cx="41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OBJECTS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1BB5-029D-8683-03DF-7C900D0228B1}"/>
              </a:ext>
            </a:extLst>
          </p:cNvPr>
          <p:cNvSpPr txBox="1"/>
          <p:nvPr/>
        </p:nvSpPr>
        <p:spPr>
          <a:xfrm>
            <a:off x="5628615" y="3216678"/>
            <a:ext cx="4162054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17021-9795-0CA2-5BE4-8BBE83D6B853}"/>
              </a:ext>
            </a:extLst>
          </p:cNvPr>
          <p:cNvSpPr txBox="1"/>
          <p:nvPr/>
        </p:nvSpPr>
        <p:spPr>
          <a:xfrm>
            <a:off x="5628615" y="4140738"/>
            <a:ext cx="4162053" cy="3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COMPONENTS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E85C-3FAD-BF84-8DB2-16FFE2A26CA8}"/>
              </a:ext>
            </a:extLst>
          </p:cNvPr>
          <p:cNvSpPr txBox="1"/>
          <p:nvPr/>
        </p:nvSpPr>
        <p:spPr>
          <a:xfrm>
            <a:off x="5397500" y="5526825"/>
            <a:ext cx="43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UTILITIES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A8AE05-94D2-16F9-780E-8604007880EA}"/>
              </a:ext>
            </a:extLst>
          </p:cNvPr>
          <p:cNvSpPr txBox="1"/>
          <p:nvPr/>
        </p:nvSpPr>
        <p:spPr>
          <a:xfrm>
            <a:off x="5514313" y="4592958"/>
            <a:ext cx="427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PATTERNS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6A604F-FD5D-C091-C17E-0A492FF4673F}"/>
              </a:ext>
            </a:extLst>
          </p:cNvPr>
          <p:cNvSpPr txBox="1"/>
          <p:nvPr/>
        </p:nvSpPr>
        <p:spPr>
          <a:xfrm>
            <a:off x="5514316" y="5054201"/>
            <a:ext cx="427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E" sz="1600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------------------------</a:t>
            </a:r>
            <a:r>
              <a:rPr lang="en-BE" sz="1600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1241431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ettings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4FB00D9-BBC7-3808-7503-B6B3AEF5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8506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F152DD-E5C6-3962-D29A-1BEFA45298AD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Settings are generally a collection of variables that do not generate CSS, bus are applied to classes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0CEB7BD-646C-11FA-97B3-A97A5E3B714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Base, Colour, Typography, Animation</a:t>
            </a:r>
          </a:p>
        </p:txBody>
      </p:sp>
    </p:spTree>
    <p:extLst>
      <p:ext uri="{BB962C8B-B14F-4D97-AF65-F5344CB8AC3E}">
        <p14:creationId xmlns:p14="http://schemas.microsoft.com/office/powerpoint/2010/main" val="398711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T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ools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69011CC8-41E4-5E5E-CC4B-80D93CEDE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91174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1EC7CC7-6E35-5C86-187F-8F0AEF72A657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Tools also will not produce any CSS yet. They are typically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preprocessor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functions that help write or extend properties on classes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2210F2D-D5A4-1CD3-7340-D2B14451700C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883559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Functions, Placeholders,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Mixins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Media Queries</a:t>
            </a:r>
          </a:p>
        </p:txBody>
      </p:sp>
    </p:spTree>
    <p:extLst>
      <p:ext uri="{BB962C8B-B14F-4D97-AF65-F5344CB8AC3E}">
        <p14:creationId xmlns:p14="http://schemas.microsoft.com/office/powerpoint/2010/main" val="40217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V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endors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D74B7-1FBB-5F91-8E98-085957F75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94267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358F-2821-A278-78A5-03393F24F9A2}"/>
              </a:ext>
            </a:extLst>
          </p:cNvPr>
          <p:cNvSpPr txBox="1">
            <a:spLocks/>
          </p:cNvSpPr>
          <p:nvPr/>
        </p:nvSpPr>
        <p:spPr>
          <a:xfrm>
            <a:off x="1521382" y="2935355"/>
            <a:ext cx="902221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Vendors are third-party styles that are being used in a project.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They are high in the structure so we can override them.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We also can add overrides at the end of this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70E223-1A3D-6086-8C59-86CE71AB147E}"/>
              </a:ext>
            </a:extLst>
          </p:cNvPr>
          <p:cNvSpPr txBox="1">
            <a:spLocks/>
          </p:cNvSpPr>
          <p:nvPr/>
        </p:nvSpPr>
        <p:spPr>
          <a:xfrm>
            <a:off x="1521382" y="4146889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reset.css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normalise.css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bootstrap, bootstrap-overrides</a:t>
            </a:r>
          </a:p>
        </p:txBody>
      </p:sp>
    </p:spTree>
    <p:extLst>
      <p:ext uri="{BB962C8B-B14F-4D97-AF65-F5344CB8AC3E}">
        <p14:creationId xmlns:p14="http://schemas.microsoft.com/office/powerpoint/2010/main" val="95786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E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lements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72553-D15A-302F-14F2-0EB894DCD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699282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87787-D29B-1C6A-05E2-29B413C24B00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e-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116BC-8473-86F5-E8A6-AF81DB3C04DE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Elements are the HTML native elements which we would not style base on the class names. We should provide default styles to a &lt;a&gt; element rather the styling a .link class.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5E8DC-4495-4FB7-91B6-B9238DBFEEBE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body, h1, span,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body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:not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  <a:sym typeface="Wingdings" pitchFamily="2" charset="2"/>
              </a:rPr>
              <a:t>(.admin-page), section</a:t>
            </a:r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0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B59579-C6C0-2C2C-0AE9-C4C8D9565A4D}"/>
              </a:ext>
            </a:extLst>
          </p:cNvPr>
          <p:cNvGrpSpPr/>
          <p:nvPr/>
        </p:nvGrpSpPr>
        <p:grpSpPr>
          <a:xfrm>
            <a:off x="5117414" y="3205554"/>
            <a:ext cx="1957171" cy="1120004"/>
            <a:chOff x="7032945" y="3003125"/>
            <a:chExt cx="1957171" cy="11200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6CB46-4A7E-656F-4CD8-9735525A5383}"/>
                </a:ext>
              </a:extLst>
            </p:cNvPr>
            <p:cNvSpPr/>
            <p:nvPr/>
          </p:nvSpPr>
          <p:spPr>
            <a:xfrm>
              <a:off x="7032945" y="3003125"/>
              <a:ext cx="327998" cy="1120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56F15-96AE-DF77-F58B-EFA5A50236CB}"/>
                </a:ext>
              </a:extLst>
            </p:cNvPr>
            <p:cNvGrpSpPr/>
            <p:nvPr/>
          </p:nvGrpSpPr>
          <p:grpSpPr>
            <a:xfrm>
              <a:off x="7033609" y="3017099"/>
              <a:ext cx="1403398" cy="369332"/>
              <a:chOff x="352930" y="3505772"/>
              <a:chExt cx="1403398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3ECF-7AA6-E8BF-D813-B4CE23DE71E1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EA9F7-FFE7-18FB-7D56-1C3BB670F0AE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calable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B2AB1-B26E-8758-EF27-CB072F11AE1A}"/>
                </a:ext>
              </a:extLst>
            </p:cNvPr>
            <p:cNvGrpSpPr/>
            <p:nvPr/>
          </p:nvGrpSpPr>
          <p:grpSpPr>
            <a:xfrm>
              <a:off x="7034115" y="3384770"/>
              <a:ext cx="1679114" cy="369332"/>
              <a:chOff x="352930" y="3505772"/>
              <a:chExt cx="16791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30FCE-CD67-9ADE-6BDB-00F8097AA758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5A415E-CB7A-853C-FF18-DFCD4BB519D2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xtensible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498720-6DE5-5801-543F-CFF3F97274D1}"/>
                </a:ext>
              </a:extLst>
            </p:cNvPr>
            <p:cNvGrpSpPr/>
            <p:nvPr/>
          </p:nvGrpSpPr>
          <p:grpSpPr>
            <a:xfrm>
              <a:off x="7035285" y="3753797"/>
              <a:ext cx="1954831" cy="369332"/>
              <a:chOff x="352930" y="3505772"/>
              <a:chExt cx="1954831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7B72A-563F-9A36-B67D-928830109F32}"/>
                  </a:ext>
                </a:extLst>
              </p:cNvPr>
              <p:cNvSpPr txBox="1"/>
              <p:nvPr/>
            </p:nvSpPr>
            <p:spPr>
              <a:xfrm>
                <a:off x="352930" y="3505772"/>
                <a:ext cx="327334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b="1" dirty="0">
                    <a:latin typeface="Roboto Mono Light for Powerline" pitchFamily="2" charset="0"/>
                    <a:ea typeface="Roboto Mono Light for Powerline" pitchFamily="2" charset="0"/>
                  </a:rPr>
                  <a:t>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12CC77-2247-D169-A953-EB4042AD8200}"/>
                  </a:ext>
                </a:extLst>
              </p:cNvPr>
              <p:cNvSpPr txBox="1"/>
              <p:nvPr/>
            </p:nvSpPr>
            <p:spPr>
              <a:xfrm>
                <a:off x="606654" y="350577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latin typeface="Roboto Mono Light for Powerline" pitchFamily="2" charset="0"/>
                    <a:ea typeface="Roboto Mono Light for Powerline" pitchFamily="2" charset="0"/>
                  </a:rPr>
                  <a:t>aintainable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2022AE5-C01B-2FF5-8351-251F7240D935}"/>
              </a:ext>
            </a:extLst>
          </p:cNvPr>
          <p:cNvSpPr txBox="1"/>
          <p:nvPr/>
        </p:nvSpPr>
        <p:spPr>
          <a:xfrm>
            <a:off x="885440" y="891812"/>
            <a:ext cx="95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dirty="0">
                <a:latin typeface="Roboto Mono Thin for Powerline" pitchFamily="2" charset="0"/>
                <a:ea typeface="Roboto Mono Thin for Powerline" pitchFamily="2" charset="0"/>
              </a:rPr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val="180757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O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bjects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9F637-3354-F05D-C549-4E6BE39AA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24841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A0FDF-68F1-B3EF-78CF-29DFF6665ECD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Objects are used for design patterns, such as layouts, where items are being arranged rather than decorated.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Object classed are used across all pages, so if you make any change to an object class, you should be aware this affects all usages throughout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71C80-5A5F-BD2F-D2DA-A236FDABB915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o-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C3F2F0-4A6F-F6BE-34D8-14C3D7FF2D1B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o-body, o-main, o-section, o-container, o-inner-container</a:t>
            </a:r>
          </a:p>
        </p:txBody>
      </p:sp>
    </p:spTree>
    <p:extLst>
      <p:ext uri="{BB962C8B-B14F-4D97-AF65-F5344CB8AC3E}">
        <p14:creationId xmlns:p14="http://schemas.microsoft.com/office/powerpoint/2010/main" val="3919589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5506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 component is a small feature that makes up a part of the app.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Buttons, accordions, sliders, modal dialogs,…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Each component is fully functional by itself and does not rely on other 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F80901-5A90-1A06-1024-3C8C9ED759E2}"/>
              </a:ext>
            </a:extLst>
          </p:cNvPr>
          <p:cNvSpPr txBox="1">
            <a:spLocks/>
          </p:cNvSpPr>
          <p:nvPr/>
        </p:nvSpPr>
        <p:spPr>
          <a:xfrm>
            <a:off x="1521381" y="4976297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, c-icon, c-masonry, c-link-underlined</a:t>
            </a:r>
          </a:p>
        </p:txBody>
      </p:sp>
    </p:spTree>
    <p:extLst>
      <p:ext uri="{BB962C8B-B14F-4D97-AF65-F5344CB8AC3E}">
        <p14:creationId xmlns:p14="http://schemas.microsoft.com/office/powerpoint/2010/main" val="2346500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C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omponents (continued)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D514F3-B50F-818E-00C0-FFDB61A52308}"/>
              </a:ext>
            </a:extLst>
          </p:cNvPr>
          <p:cNvGraphicFramePr>
            <a:graphicFrameLocks/>
          </p:cNvGraphicFramePr>
          <p:nvPr/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D1ED4-2551-B3C8-F64E-1262322E06DC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c-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4D6B9A-E362-5BF1-E662-D93E3FFA741B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8792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If you use a component based framework like Angular or React,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will be empty since the components are already isolated and encapsulated</a:t>
            </a:r>
          </a:p>
        </p:txBody>
      </p:sp>
    </p:spTree>
    <p:extLst>
      <p:ext uri="{BB962C8B-B14F-4D97-AF65-F5344CB8AC3E}">
        <p14:creationId xmlns:p14="http://schemas.microsoft.com/office/powerpoint/2010/main" val="122313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P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atterns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C5D3DBD-BC18-4659-7D79-0474B8417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2852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D62AE-650E-9AE5-F670-1C77425EB6B2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p-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44A4C-4941-78DA-DC97-586B2E30631A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9461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Patterns are components which are not scalable.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they are too specific and not reusable, they can't be created as components.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829DC0-A25C-9B2F-86D8-882FEAC6CFE2}"/>
              </a:ext>
            </a:extLst>
          </p:cNvPr>
          <p:cNvSpPr txBox="1">
            <a:spLocks/>
          </p:cNvSpPr>
          <p:nvPr/>
        </p:nvSpPr>
        <p:spPr>
          <a:xfrm>
            <a:off x="1521382" y="4509772"/>
            <a:ext cx="9582048" cy="17858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component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c-accordion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everywhere</a:t>
            </a:r>
          </a:p>
          <a:p>
            <a:pPr algn="l"/>
            <a:endParaRPr lang="en-GB" sz="10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 </a:t>
            </a:r>
            <a:r>
              <a:rPr lang="en-GB" sz="1800" b="1" dirty="0">
                <a:latin typeface="Roboto Mono Light for Powerline" pitchFamily="2" charset="0"/>
                <a:ea typeface="Roboto Mono Light for Powerline" pitchFamily="2" charset="0"/>
              </a:rPr>
              <a:t>pattern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p-header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can be used on all pages, but not in the content, sidebar, …</a:t>
            </a:r>
          </a:p>
        </p:txBody>
      </p:sp>
    </p:spTree>
    <p:extLst>
      <p:ext uri="{BB962C8B-B14F-4D97-AF65-F5344CB8AC3E}">
        <p14:creationId xmlns:p14="http://schemas.microsoft.com/office/powerpoint/2010/main" val="2568146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S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copes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5BF74B-85F6-4781-312C-661070CE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20495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4C458B-4B7B-A433-C2BF-BA58A9A99C77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s-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FB367-C68E-10F5-CF1D-CB7FD418E727}"/>
              </a:ext>
            </a:extLst>
          </p:cNvPr>
          <p:cNvSpPr txBox="1">
            <a:spLocks/>
          </p:cNvSpPr>
          <p:nvPr/>
        </p:nvSpPr>
        <p:spPr>
          <a:xfrm>
            <a:off x="1521382" y="2935354"/>
            <a:ext cx="9022210" cy="13484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purpose of scope is to give us the highest specificity so we can override any styles for a specific purpose.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This layer should stay pretty empty. If you start to write a lot here, you probably have to refactor your CSS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6305C-B909-7478-18FF-6C936AF5AAA5}"/>
              </a:ext>
            </a:extLst>
          </p:cNvPr>
          <p:cNvSpPr txBox="1">
            <a:spLocks/>
          </p:cNvSpPr>
          <p:nvPr/>
        </p:nvSpPr>
        <p:spPr>
          <a:xfrm>
            <a:off x="1521382" y="4557720"/>
            <a:ext cx="9582048" cy="1527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.c-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accordion.s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-homepage &amp; {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 background-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: light-blue; // only for the homepage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129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0A9EC-A226-43DD-50F2-27C10C9B0CF2}"/>
              </a:ext>
            </a:extLst>
          </p:cNvPr>
          <p:cNvSpPr txBox="1"/>
          <p:nvPr/>
        </p:nvSpPr>
        <p:spPr>
          <a:xfrm>
            <a:off x="552304" y="51445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TCSS:  </a:t>
            </a:r>
            <a:r>
              <a:rPr lang="en-BE" b="1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rPr>
              <a:t>U</a:t>
            </a:r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tilities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F1654A-B139-7F14-11FA-0FE625A2C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730749"/>
              </p:ext>
            </p:extLst>
          </p:nvPr>
        </p:nvGraphicFramePr>
        <p:xfrm>
          <a:off x="158301" y="375342"/>
          <a:ext cx="1444315" cy="134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3126-5960-53E3-DC63-FC0CADAA75C8}"/>
              </a:ext>
            </a:extLst>
          </p:cNvPr>
          <p:cNvSpPr txBox="1">
            <a:spLocks/>
          </p:cNvSpPr>
          <p:nvPr/>
        </p:nvSpPr>
        <p:spPr>
          <a:xfrm>
            <a:off x="1521382" y="1759692"/>
            <a:ext cx="9022210" cy="33744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Sometimes you want to make changes only for a certain style in a specific place. In that case utility classes can help without changing the whole CSS structure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Because this is the last layer containing styles who should always win, you are allowed to use !important here</a:t>
            </a:r>
          </a:p>
          <a:p>
            <a:pPr algn="l"/>
            <a:endParaRPr lang="en-GB" sz="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Like scope classes, if you are using too many utility classes,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should check with designer if the design can be more consistent across the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5355D-7B5B-1306-BB6B-6DD71C6CBDDB}"/>
              </a:ext>
            </a:extLst>
          </p:cNvPr>
          <p:cNvSpPr txBox="1">
            <a:spLocks/>
          </p:cNvSpPr>
          <p:nvPr/>
        </p:nvSpPr>
        <p:spPr>
          <a:xfrm>
            <a:off x="1546633" y="5340688"/>
            <a:ext cx="9582048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Examples: u-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clr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-black, u-text-left, u-top-10, u-font-h2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89BF9-8029-A132-8463-40AF0E9E7BED}"/>
              </a:ext>
            </a:extLst>
          </p:cNvPr>
          <p:cNvSpPr txBox="1"/>
          <p:nvPr/>
        </p:nvSpPr>
        <p:spPr>
          <a:xfrm>
            <a:off x="10183947" y="5144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Roboto Mono Light for Powerline" pitchFamily="2" charset="0"/>
                <a:ea typeface="Roboto Mono Light for Powerline" pitchFamily="2" charset="0"/>
              </a:rPr>
              <a:t>Namespace u-</a:t>
            </a:r>
          </a:p>
        </p:txBody>
      </p:sp>
    </p:spTree>
    <p:extLst>
      <p:ext uri="{BB962C8B-B14F-4D97-AF65-F5344CB8AC3E}">
        <p14:creationId xmlns:p14="http://schemas.microsoft.com/office/powerpoint/2010/main" val="1927933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881382" cy="369332"/>
            <a:chOff x="352930" y="3505772"/>
            <a:chExt cx="8813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emo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2F76B-E3F9-85BC-EBD9-46E2815827CE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Time to see these layers in action!</a:t>
            </a:r>
          </a:p>
        </p:txBody>
      </p:sp>
    </p:spTree>
    <p:extLst>
      <p:ext uri="{BB962C8B-B14F-4D97-AF65-F5344CB8AC3E}">
        <p14:creationId xmlns:p14="http://schemas.microsoft.com/office/powerpoint/2010/main" val="669049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11AEAD-062A-CF5B-328F-A4B0C6A091AD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2D69D7-A667-4718-D907-9A27F047E91D}"/>
              </a:ext>
            </a:extLst>
          </p:cNvPr>
          <p:cNvGrpSpPr/>
          <p:nvPr/>
        </p:nvGrpSpPr>
        <p:grpSpPr>
          <a:xfrm>
            <a:off x="298580" y="514451"/>
            <a:ext cx="2368405" cy="369332"/>
            <a:chOff x="352930" y="3505772"/>
            <a:chExt cx="236840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718D4-7535-4AC4-3FF0-FF9EACEB456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A9EC-A226-43DD-50F2-27C10C9B0CF2}"/>
                </a:ext>
              </a:extLst>
            </p:cNvPr>
            <p:cNvSpPr txBox="1"/>
            <p:nvPr/>
          </p:nvSpPr>
          <p:spPr>
            <a:xfrm>
              <a:off x="606654" y="3505772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latin typeface="Roboto Mono Light for Powerline" pitchFamily="2" charset="0"/>
                  <a:ea typeface="Roboto Mono Light for Powerline" pitchFamily="2" charset="0"/>
                </a:rPr>
                <a:t>TCSS: BENEFITS</a:t>
              </a:r>
              <a:endParaRPr lang="en-BE" dirty="0">
                <a:solidFill>
                  <a:srgbClr val="7388B3"/>
                </a:solidFill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DCCFB0-4E6A-5DE1-4C91-B2E17C08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33C3-43EC-9482-DC92-9713508FEBBF}"/>
              </a:ext>
            </a:extLst>
          </p:cNvPr>
          <p:cNvSpPr txBox="1">
            <a:spLocks/>
          </p:cNvSpPr>
          <p:nvPr/>
        </p:nvSpPr>
        <p:spPr>
          <a:xfrm>
            <a:off x="223935" y="4588865"/>
            <a:ext cx="6022495" cy="17546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layers: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a better overview of overrides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can decide more easily where styles should go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have reusable styles (like utilities)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0A53-1995-9D67-56D2-C1B605EE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13" y="1232504"/>
            <a:ext cx="5542383" cy="3007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7683FA-2F69-7F5A-5244-0D16039EFBE0}"/>
              </a:ext>
            </a:extLst>
          </p:cNvPr>
          <p:cNvSpPr txBox="1">
            <a:spLocks/>
          </p:cNvSpPr>
          <p:nvPr/>
        </p:nvSpPr>
        <p:spPr>
          <a:xfrm>
            <a:off x="6246431" y="4588866"/>
            <a:ext cx="5542384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namespaces: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 know better what you're doing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Your IDE gives you auto-suggestions</a:t>
            </a:r>
          </a:p>
        </p:txBody>
      </p:sp>
    </p:spTree>
    <p:extLst>
      <p:ext uri="{BB962C8B-B14F-4D97-AF65-F5344CB8AC3E}">
        <p14:creationId xmlns:p14="http://schemas.microsoft.com/office/powerpoint/2010/main" val="1988354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F62BF2-8208-DB81-32BA-754A8054EEA3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Let's take this magic to WMS</a:t>
            </a:r>
          </a:p>
        </p:txBody>
      </p:sp>
    </p:spTree>
    <p:extLst>
      <p:ext uri="{BB962C8B-B14F-4D97-AF65-F5344CB8AC3E}">
        <p14:creationId xmlns:p14="http://schemas.microsoft.com/office/powerpoint/2010/main" val="168054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7075582" y="2711741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You see what I did here?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51E25-B8DD-03BE-DC36-81E438E1016E}"/>
              </a:ext>
            </a:extLst>
          </p:cNvPr>
          <p:cNvCxnSpPr>
            <a:cxnSpLocks/>
          </p:cNvCxnSpPr>
          <p:nvPr/>
        </p:nvCxnSpPr>
        <p:spPr>
          <a:xfrm flipH="1">
            <a:off x="5000675" y="1842867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F88D55-81F9-A110-C907-B026ADF33028}"/>
              </a:ext>
            </a:extLst>
          </p:cNvPr>
          <p:cNvCxnSpPr>
            <a:cxnSpLocks/>
          </p:cNvCxnSpPr>
          <p:nvPr/>
        </p:nvCxnSpPr>
        <p:spPr>
          <a:xfrm flipH="1">
            <a:off x="4751754" y="5385581"/>
            <a:ext cx="1711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2E6B2B-6DCC-52F3-7A69-94D62252967C}"/>
              </a:ext>
            </a:extLst>
          </p:cNvPr>
          <p:cNvSpPr txBox="1">
            <a:spLocks/>
          </p:cNvSpPr>
          <p:nvPr/>
        </p:nvSpPr>
        <p:spPr>
          <a:xfrm>
            <a:off x="5940723" y="1715484"/>
            <a:ext cx="2434650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03/03/2023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21C47B-E7A0-AAA8-D162-CDDF2F604773}"/>
              </a:ext>
            </a:extLst>
          </p:cNvPr>
          <p:cNvSpPr txBox="1">
            <a:spLocks/>
          </p:cNvSpPr>
          <p:nvPr/>
        </p:nvSpPr>
        <p:spPr>
          <a:xfrm>
            <a:off x="5953560" y="5269912"/>
            <a:ext cx="2434650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16/10/2023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67B012-AEF4-4ADD-3FC8-FC561CAFB18D}"/>
              </a:ext>
            </a:extLst>
          </p:cNvPr>
          <p:cNvCxnSpPr>
            <a:cxnSpLocks/>
          </p:cNvCxnSpPr>
          <p:nvPr/>
        </p:nvCxnSpPr>
        <p:spPr>
          <a:xfrm flipH="1">
            <a:off x="5983191" y="5798785"/>
            <a:ext cx="48052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4E2EC6-1E8A-1194-BF64-0EBE7DC9ECA1}"/>
              </a:ext>
            </a:extLst>
          </p:cNvPr>
          <p:cNvSpPr txBox="1">
            <a:spLocks/>
          </p:cNvSpPr>
          <p:nvPr/>
        </p:nvSpPr>
        <p:spPr>
          <a:xfrm>
            <a:off x="6487718" y="5696641"/>
            <a:ext cx="1379102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03/03/2023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029CBB-CFE5-A4E5-FC04-16E7F99F385C}"/>
              </a:ext>
            </a:extLst>
          </p:cNvPr>
          <p:cNvCxnSpPr>
            <a:cxnSpLocks/>
          </p:cNvCxnSpPr>
          <p:nvPr/>
        </p:nvCxnSpPr>
        <p:spPr>
          <a:xfrm flipH="1">
            <a:off x="5607734" y="3614223"/>
            <a:ext cx="85598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367FFD-8ACF-AC5C-173C-F26CE8A45776}"/>
              </a:ext>
            </a:extLst>
          </p:cNvPr>
          <p:cNvSpPr txBox="1">
            <a:spLocks/>
          </p:cNvSpPr>
          <p:nvPr/>
        </p:nvSpPr>
        <p:spPr>
          <a:xfrm>
            <a:off x="6432292" y="3487480"/>
            <a:ext cx="1477186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30/08/2023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6FB03F-59FC-D7F0-69E4-4A2320AC0119}"/>
              </a:ext>
            </a:extLst>
          </p:cNvPr>
          <p:cNvSpPr txBox="1">
            <a:spLocks/>
          </p:cNvSpPr>
          <p:nvPr/>
        </p:nvSpPr>
        <p:spPr>
          <a:xfrm>
            <a:off x="4608222" y="5697266"/>
            <a:ext cx="1374969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(Settings)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7A39B6-153D-160A-CA98-70C9F053E043}"/>
              </a:ext>
            </a:extLst>
          </p:cNvPr>
          <p:cNvSpPr txBox="1">
            <a:spLocks/>
          </p:cNvSpPr>
          <p:nvPr/>
        </p:nvSpPr>
        <p:spPr>
          <a:xfrm>
            <a:off x="4161971" y="3498080"/>
            <a:ext cx="1590508" cy="3880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Roboto Mono Light for Powerline" pitchFamily="2" charset="0"/>
                <a:ea typeface="Roboto Mono Light for Powerline" pitchFamily="2" charset="0"/>
              </a:rPr>
              <a:t>(Settings)</a:t>
            </a:r>
          </a:p>
          <a:p>
            <a:endParaRPr lang="en-GB" sz="1400" b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C27B18-D503-25BF-7A34-F8434D51598D}"/>
              </a:ext>
            </a:extLst>
          </p:cNvPr>
          <p:cNvGrpSpPr/>
          <p:nvPr/>
        </p:nvGrpSpPr>
        <p:grpSpPr>
          <a:xfrm>
            <a:off x="1710908" y="910408"/>
            <a:ext cx="3001613" cy="720000"/>
            <a:chOff x="713309" y="880484"/>
            <a:chExt cx="3001613" cy="720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07D497-45AB-E09C-CB41-5EE23FF6BD1E}"/>
                </a:ext>
              </a:extLst>
            </p:cNvPr>
            <p:cNvSpPr txBox="1"/>
            <p:nvPr/>
          </p:nvSpPr>
          <p:spPr>
            <a:xfrm>
              <a:off x="713309" y="88048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37BB6-DC32-ED2D-3155-3BFB410921BD}"/>
                </a:ext>
              </a:extLst>
            </p:cNvPr>
            <p:cNvSpPr txBox="1"/>
            <p:nvPr/>
          </p:nvSpPr>
          <p:spPr>
            <a:xfrm>
              <a:off x="1375820" y="892598"/>
              <a:ext cx="2339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7A8A3D-3695-1BCC-FBD5-1B41710951E9}"/>
              </a:ext>
            </a:extLst>
          </p:cNvPr>
          <p:cNvSpPr txBox="1">
            <a:spLocks/>
          </p:cNvSpPr>
          <p:nvPr/>
        </p:nvSpPr>
        <p:spPr>
          <a:xfrm>
            <a:off x="1670670" y="2941923"/>
            <a:ext cx="9378361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824C69-CFEC-717F-B680-AC02DDF9B022}"/>
              </a:ext>
            </a:extLst>
          </p:cNvPr>
          <p:cNvSpPr txBox="1">
            <a:spLocks/>
          </p:cNvSpPr>
          <p:nvPr/>
        </p:nvSpPr>
        <p:spPr>
          <a:xfrm>
            <a:off x="1670670" y="4231073"/>
            <a:ext cx="9813075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the styles are identical by using the same classes.</a:t>
            </a:r>
            <a:endParaRPr lang="en-BE" sz="20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7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309384" cy="369332"/>
            <a:chOff x="352930" y="3505772"/>
            <a:chExt cx="130938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564C16-65E6-ED90-F417-1EF415F596C2}"/>
              </a:ext>
            </a:extLst>
          </p:cNvPr>
          <p:cNvSpPr txBox="1">
            <a:spLocks/>
          </p:cNvSpPr>
          <p:nvPr/>
        </p:nvSpPr>
        <p:spPr>
          <a:xfrm>
            <a:off x="7075582" y="2711741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Let's be critical</a:t>
            </a:r>
          </a:p>
        </p:txBody>
      </p:sp>
    </p:spTree>
    <p:extLst>
      <p:ext uri="{BB962C8B-B14F-4D97-AF65-F5344CB8AC3E}">
        <p14:creationId xmlns:p14="http://schemas.microsoft.com/office/powerpoint/2010/main" val="1084224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2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221242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global?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>
            <a:off x="4494238" y="2278965"/>
            <a:ext cx="34540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5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2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8D7A-52CD-FDFC-CD80-9D689923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61" y="1168976"/>
            <a:ext cx="4007743" cy="53302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7133320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Everything is "global"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>
            <a:off x="4494238" y="2278965"/>
            <a:ext cx="2863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EDBF21-1F30-B2E8-5EA9-67C44C7EC1DA}"/>
              </a:ext>
            </a:extLst>
          </p:cNvPr>
          <p:cNvCxnSpPr>
            <a:cxnSpLocks/>
          </p:cNvCxnSpPr>
          <p:nvPr/>
        </p:nvCxnSpPr>
        <p:spPr>
          <a:xfrm flipH="1" flipV="1">
            <a:off x="4797083" y="1842868"/>
            <a:ext cx="2560320" cy="43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4797083" y="2278964"/>
            <a:ext cx="2560320" cy="436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3FDA2-9247-CE5F-FBC3-B2DBAF5D4E18}"/>
              </a:ext>
            </a:extLst>
          </p:cNvPr>
          <p:cNvCxnSpPr>
            <a:cxnSpLocks/>
          </p:cNvCxnSpPr>
          <p:nvPr/>
        </p:nvCxnSpPr>
        <p:spPr>
          <a:xfrm flipH="1">
            <a:off x="4965895" y="2278963"/>
            <a:ext cx="2391508" cy="858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6F615-C066-A994-E06E-05981A911BF1}"/>
              </a:ext>
            </a:extLst>
          </p:cNvPr>
          <p:cNvCxnSpPr>
            <a:cxnSpLocks/>
          </p:cNvCxnSpPr>
          <p:nvPr/>
        </p:nvCxnSpPr>
        <p:spPr>
          <a:xfrm flipH="1">
            <a:off x="4494238" y="2285994"/>
            <a:ext cx="2863165" cy="1328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52EFCD-182E-27E0-3E44-3413C849254E}"/>
              </a:ext>
            </a:extLst>
          </p:cNvPr>
          <p:cNvCxnSpPr>
            <a:cxnSpLocks/>
          </p:cNvCxnSpPr>
          <p:nvPr/>
        </p:nvCxnSpPr>
        <p:spPr>
          <a:xfrm flipH="1">
            <a:off x="4607757" y="2278963"/>
            <a:ext cx="2749646" cy="2354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4607757" y="2278963"/>
            <a:ext cx="2749646" cy="3072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4819455" y="2278963"/>
            <a:ext cx="2537948" cy="3501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84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3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748312" y="2111315"/>
            <a:ext cx="493635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overrides 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5043638" y="2278964"/>
            <a:ext cx="2313765" cy="425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4321743" y="2278963"/>
            <a:ext cx="3035660" cy="303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5443689" y="2278963"/>
            <a:ext cx="1913714" cy="252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86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3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748312" y="2111315"/>
            <a:ext cx="5508004" cy="335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Everything is "overrides"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0EDD69-38AE-7F31-603C-AD0EEFA06D69}"/>
              </a:ext>
            </a:extLst>
          </p:cNvPr>
          <p:cNvCxnSpPr>
            <a:cxnSpLocks/>
          </p:cNvCxnSpPr>
          <p:nvPr/>
        </p:nvCxnSpPr>
        <p:spPr>
          <a:xfrm flipH="1" flipV="1">
            <a:off x="3456264" y="1753299"/>
            <a:ext cx="3901139" cy="52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EDBF21-1F30-B2E8-5EA9-67C44C7EC1DA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1506993"/>
            <a:ext cx="3699803" cy="771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04F89-5A44-A16B-5348-F4CF079A914C}"/>
              </a:ext>
            </a:extLst>
          </p:cNvPr>
          <p:cNvCxnSpPr>
            <a:cxnSpLocks/>
          </p:cNvCxnSpPr>
          <p:nvPr/>
        </p:nvCxnSpPr>
        <p:spPr>
          <a:xfrm flipH="1">
            <a:off x="3657600" y="2278964"/>
            <a:ext cx="3699803" cy="917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3FDA2-9247-CE5F-FBC3-B2DBAF5D4E18}"/>
              </a:ext>
            </a:extLst>
          </p:cNvPr>
          <p:cNvCxnSpPr>
            <a:cxnSpLocks/>
          </p:cNvCxnSpPr>
          <p:nvPr/>
        </p:nvCxnSpPr>
        <p:spPr>
          <a:xfrm flipH="1">
            <a:off x="3741490" y="2278963"/>
            <a:ext cx="3615913" cy="1150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6F615-C066-A994-E06E-05981A911BF1}"/>
              </a:ext>
            </a:extLst>
          </p:cNvPr>
          <p:cNvCxnSpPr>
            <a:cxnSpLocks/>
          </p:cNvCxnSpPr>
          <p:nvPr/>
        </p:nvCxnSpPr>
        <p:spPr>
          <a:xfrm flipH="1">
            <a:off x="3456264" y="2285994"/>
            <a:ext cx="3901139" cy="1388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52EFCD-182E-27E0-3E44-3413C849254E}"/>
              </a:ext>
            </a:extLst>
          </p:cNvPr>
          <p:cNvCxnSpPr>
            <a:cxnSpLocks/>
          </p:cNvCxnSpPr>
          <p:nvPr/>
        </p:nvCxnSpPr>
        <p:spPr>
          <a:xfrm flipH="1">
            <a:off x="4144161" y="2278963"/>
            <a:ext cx="3213242" cy="21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E52FB-BBC3-22A0-02EE-552E67E03A9F}"/>
              </a:ext>
            </a:extLst>
          </p:cNvPr>
          <p:cNvCxnSpPr>
            <a:cxnSpLocks/>
          </p:cNvCxnSpPr>
          <p:nvPr/>
        </p:nvCxnSpPr>
        <p:spPr>
          <a:xfrm flipH="1">
            <a:off x="3523376" y="2278963"/>
            <a:ext cx="3834027" cy="2846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5FA2D2-E508-CCE2-1358-245DFD330272}"/>
              </a:ext>
            </a:extLst>
          </p:cNvPr>
          <p:cNvCxnSpPr>
            <a:cxnSpLocks/>
          </p:cNvCxnSpPr>
          <p:nvPr/>
        </p:nvCxnSpPr>
        <p:spPr>
          <a:xfrm flipH="1">
            <a:off x="3657600" y="2278963"/>
            <a:ext cx="3699803" cy="381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8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063B-8ECB-A12A-5F9B-1EC121C1459E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DB575-CF1A-7807-B872-996385B97693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F3AC-6187-5458-9816-79A80F61F1E2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331BF-49AD-7D04-EDE9-5DBDBDB5551E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1641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 want to write CSS that will override all kendo-grid borders... And it's not in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ravapps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-kendo-toolkit yet…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Where do I put it?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AF90B1-38FD-5546-521B-E01C711E7314}"/>
              </a:ext>
            </a:extLst>
          </p:cNvPr>
          <p:cNvGrpSpPr/>
          <p:nvPr/>
        </p:nvGrpSpPr>
        <p:grpSpPr>
          <a:xfrm>
            <a:off x="2325452" y="1134270"/>
            <a:ext cx="3465747" cy="5132028"/>
            <a:chOff x="2325452" y="1134270"/>
            <a:chExt cx="3465747" cy="51320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4BD0E0-EA1D-5D76-E510-4BC731F99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5" r="1421"/>
            <a:stretch/>
          </p:blipFill>
          <p:spPr>
            <a:xfrm>
              <a:off x="2325452" y="2600425"/>
              <a:ext cx="3465747" cy="366587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445CF2-7334-4F1A-A276-56FEB14DF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21" b="72654"/>
            <a:stretch/>
          </p:blipFill>
          <p:spPr>
            <a:xfrm>
              <a:off x="2325452" y="1134270"/>
              <a:ext cx="3465747" cy="146615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434205-ABE4-AEBE-A134-C90EEBFAE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5452" y="2538642"/>
              <a:ext cx="3465747" cy="93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300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1641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030F76-5100-1B9B-267D-92F49F03B604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CC55FF-F772-E8A2-7636-DCA81B997FB7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C3EF79-E653-1C0B-1CB9-1C655429DB3D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380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07A0B-04BB-2135-BD11-2792A97AE118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65A4E-7986-DCA9-A5AA-4AE67D9830BF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34FE30-0091-033A-4A32-73D7DCBB7401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E1692D-0DA5-64CB-2120-722658BD0C34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Now I also override the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of the grid header, and I've put it here since it's also a part of kendo-grid…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 it doesn't work!</a:t>
            </a:r>
          </a:p>
        </p:txBody>
      </p:sp>
    </p:spTree>
    <p:extLst>
      <p:ext uri="{BB962C8B-B14F-4D97-AF65-F5344CB8AC3E}">
        <p14:creationId xmlns:p14="http://schemas.microsoft.com/office/powerpoint/2010/main" val="139598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OK, fine. And it works like a charm…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Now I also override the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color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of the grid header, and I've put it here since it's also a part of kendo-grid…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But it doesn't work!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CE1B5-6FFA-95CD-94F0-5659DD1F29DA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5A3EA3-828C-E29B-C42E-C2A54FFD7C6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552771-4EB1-55F6-81BF-B4E1E24C8E1A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60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75DDF-AB7D-4F7D-10AC-298181A3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1"/>
          <a:stretch/>
        </p:blipFill>
        <p:spPr>
          <a:xfrm>
            <a:off x="2325453" y="1134270"/>
            <a:ext cx="3465747" cy="5361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7DE7DF-6854-1C8D-A686-D2E2A1B115DF}"/>
              </a:ext>
            </a:extLst>
          </p:cNvPr>
          <p:cNvSpPr txBox="1">
            <a:spLocks/>
          </p:cNvSpPr>
          <p:nvPr/>
        </p:nvSpPr>
        <p:spPr>
          <a:xfrm>
            <a:off x="6356422" y="2111315"/>
            <a:ext cx="5508004" cy="2392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It seems it's also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overriden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 in </a:t>
            </a:r>
            <a:r>
              <a:rPr lang="en-GB" sz="1800" dirty="0" err="1">
                <a:latin typeface="Roboto Mono Light for Powerline" pitchFamily="2" charset="0"/>
                <a:ea typeface="Roboto Mono Light for Powerline" pitchFamily="2" charset="0"/>
              </a:rPr>
              <a:t>ravaps_kendo_toolkit</a:t>
            </a: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…</a:t>
            </a:r>
          </a:p>
          <a:p>
            <a:pPr algn="l"/>
            <a:endParaRPr lang="en-GB" sz="1800" dirty="0">
              <a:latin typeface="Roboto Mono Light for Powerline" pitchFamily="2" charset="0"/>
              <a:ea typeface="Roboto Mono Light for Powerline" pitchFamily="2" charset="0"/>
            </a:endParaRP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And looking at the main barrel file,</a:t>
            </a:r>
          </a:p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it makes sense: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4A0-A267-7E7B-767C-FF31A2ED682B}"/>
              </a:ext>
            </a:extLst>
          </p:cNvPr>
          <p:cNvCxnSpPr>
            <a:cxnSpLocks/>
          </p:cNvCxnSpPr>
          <p:nvPr/>
        </p:nvCxnSpPr>
        <p:spPr>
          <a:xfrm flipH="1">
            <a:off x="5143500" y="2715307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612D84-F420-2D6A-FEB5-FB9FFD8F1F40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796C3-CFD6-E85D-6CB0-D5F04E1CDFAB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72C733-9589-9DFD-E3FE-0D26557BB79C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7A995-03CF-EB13-1DB7-1A2640933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7" t="2437" r="7344" b="4882"/>
          <a:stretch/>
        </p:blipFill>
        <p:spPr>
          <a:xfrm>
            <a:off x="7861917" y="4185826"/>
            <a:ext cx="2497013" cy="1667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5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D722D-16DF-FA56-11CF-01CE8E09A50F}"/>
              </a:ext>
            </a:extLst>
          </p:cNvPr>
          <p:cNvSpPr/>
          <p:nvPr/>
        </p:nvSpPr>
        <p:spPr>
          <a:xfrm>
            <a:off x="178659" y="1801607"/>
            <a:ext cx="8155872" cy="7065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4295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1589910" cy="369332"/>
            <a:chOff x="352930" y="3505772"/>
            <a:chExt cx="15899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x</a:t>
              </a:r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ample 4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271C0F-8D03-040E-4574-CF47FE08E749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8447691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Conclusion: WTF?</a:t>
            </a:r>
          </a:p>
        </p:txBody>
      </p:sp>
    </p:spTree>
    <p:extLst>
      <p:ext uri="{BB962C8B-B14F-4D97-AF65-F5344CB8AC3E}">
        <p14:creationId xmlns:p14="http://schemas.microsoft.com/office/powerpoint/2010/main" val="1630367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3439775" cy="369332"/>
            <a:chOff x="352930" y="3505772"/>
            <a:chExt cx="3439775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3171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: Let's rearrange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4FB14F-53E6-74EC-8CF9-CBCA4196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41" y="1499413"/>
            <a:ext cx="3361257" cy="4470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965DB-3619-1919-FE3F-13B03B43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04" y="1499413"/>
            <a:ext cx="3245853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>
            <a:cxnSpLocks/>
          </p:cNvCxnSpPr>
          <p:nvPr/>
        </p:nvCxnSpPr>
        <p:spPr>
          <a:xfrm>
            <a:off x="4034672" y="2083324"/>
            <a:ext cx="3289955" cy="12066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EAF4E-621F-0BB6-87FB-3DA3B738F249}"/>
              </a:ext>
            </a:extLst>
          </p:cNvPr>
          <p:cNvCxnSpPr>
            <a:cxnSpLocks/>
          </p:cNvCxnSpPr>
          <p:nvPr/>
        </p:nvCxnSpPr>
        <p:spPr>
          <a:xfrm flipV="1">
            <a:off x="4034672" y="2083324"/>
            <a:ext cx="3289955" cy="7164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8D48A-FB40-96D6-68D3-F7571D310BBD}"/>
              </a:ext>
            </a:extLst>
          </p:cNvPr>
          <p:cNvCxnSpPr>
            <a:cxnSpLocks/>
          </p:cNvCxnSpPr>
          <p:nvPr/>
        </p:nvCxnSpPr>
        <p:spPr>
          <a:xfrm flipV="1">
            <a:off x="4196499" y="2083324"/>
            <a:ext cx="3128128" cy="10935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2F926F-77FE-B644-F50E-9709A5F36662}"/>
              </a:ext>
            </a:extLst>
          </p:cNvPr>
          <p:cNvCxnSpPr>
            <a:cxnSpLocks/>
          </p:cNvCxnSpPr>
          <p:nvPr/>
        </p:nvCxnSpPr>
        <p:spPr>
          <a:xfrm flipV="1">
            <a:off x="3765133" y="2498103"/>
            <a:ext cx="3559494" cy="10369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F4C5D-2988-16C8-3370-3C2BBC72B6DC}"/>
              </a:ext>
            </a:extLst>
          </p:cNvPr>
          <p:cNvCxnSpPr>
            <a:cxnSpLocks/>
          </p:cNvCxnSpPr>
          <p:nvPr/>
        </p:nvCxnSpPr>
        <p:spPr>
          <a:xfrm flipV="1">
            <a:off x="4821374" y="2894029"/>
            <a:ext cx="2503253" cy="17459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C2BC14-1FFC-72AA-2418-C3D1DE6FD305}"/>
              </a:ext>
            </a:extLst>
          </p:cNvPr>
          <p:cNvCxnSpPr>
            <a:cxnSpLocks/>
          </p:cNvCxnSpPr>
          <p:nvPr/>
        </p:nvCxnSpPr>
        <p:spPr>
          <a:xfrm>
            <a:off x="3831430" y="5035891"/>
            <a:ext cx="3493197" cy="306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4160C-8726-B59F-0630-C5638784E2CE}"/>
              </a:ext>
            </a:extLst>
          </p:cNvPr>
          <p:cNvCxnSpPr>
            <a:cxnSpLocks/>
          </p:cNvCxnSpPr>
          <p:nvPr/>
        </p:nvCxnSpPr>
        <p:spPr>
          <a:xfrm flipV="1">
            <a:off x="4034672" y="2083324"/>
            <a:ext cx="3289955" cy="32586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B1F301-3B87-9196-A5D1-9683100D0D2E}"/>
              </a:ext>
            </a:extLst>
          </p:cNvPr>
          <p:cNvCxnSpPr>
            <a:cxnSpLocks/>
          </p:cNvCxnSpPr>
          <p:nvPr/>
        </p:nvCxnSpPr>
        <p:spPr>
          <a:xfrm>
            <a:off x="3814148" y="3921552"/>
            <a:ext cx="3510479" cy="980057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92BA21-6747-CE30-6538-B757443245BD}"/>
              </a:ext>
            </a:extLst>
          </p:cNvPr>
          <p:cNvCxnSpPr>
            <a:cxnSpLocks/>
          </p:cNvCxnSpPr>
          <p:nvPr/>
        </p:nvCxnSpPr>
        <p:spPr>
          <a:xfrm>
            <a:off x="3738355" y="4306186"/>
            <a:ext cx="3586272" cy="595423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DF8EB4-3F8F-95B1-CBB8-E91355FD6393}"/>
              </a:ext>
            </a:extLst>
          </p:cNvPr>
          <p:cNvCxnSpPr>
            <a:cxnSpLocks/>
          </p:cNvCxnSpPr>
          <p:nvPr/>
        </p:nvCxnSpPr>
        <p:spPr>
          <a:xfrm>
            <a:off x="3678865" y="2434856"/>
            <a:ext cx="3645762" cy="20733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2017911" cy="369332"/>
            <a:chOff x="352930" y="3505772"/>
            <a:chExt cx="201791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 result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4FB14F-53E6-74EC-8CF9-CBCA4196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41" y="1499413"/>
            <a:ext cx="3361257" cy="4470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965DB-3619-1919-FE3F-13B03B43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04" y="1499413"/>
            <a:ext cx="3245853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/>
          <p:nvPr/>
        </p:nvCxnSpPr>
        <p:spPr>
          <a:xfrm>
            <a:off x="5678774" y="3452904"/>
            <a:ext cx="7345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86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B0FCD0-4DDD-D382-6493-63EE21AA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64" y="1499411"/>
            <a:ext cx="3285293" cy="4463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7636E-222F-BA40-4A44-B4214A93B695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0145AF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9B88D7AC-0364-9142-00C6-D3DEE7A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96" y="268242"/>
            <a:ext cx="654540" cy="7335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E2014-18F0-39BB-7958-3C83C5033B68}"/>
              </a:ext>
            </a:extLst>
          </p:cNvPr>
          <p:cNvGrpSpPr/>
          <p:nvPr/>
        </p:nvGrpSpPr>
        <p:grpSpPr>
          <a:xfrm>
            <a:off x="298580" y="518291"/>
            <a:ext cx="2017911" cy="369332"/>
            <a:chOff x="352930" y="3505772"/>
            <a:chExt cx="201791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4EBDC-781C-681D-2658-4ADEBBDFE42A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0145A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solidFill>
                    <a:schemeClr val="bg1"/>
                  </a:solidFill>
                  <a:latin typeface="Roboto Mono Light for Powerline" pitchFamily="2" charset="0"/>
                  <a:ea typeface="Roboto Mono Light for Powerline" pitchFamily="2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21896A-3211-71F5-E720-874D5213CBAA}"/>
                </a:ext>
              </a:extLst>
            </p:cNvPr>
            <p:cNvSpPr txBox="1"/>
            <p:nvPr/>
          </p:nvSpPr>
          <p:spPr>
            <a:xfrm>
              <a:off x="621644" y="350577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Roboto Mono Light for Powerline" pitchFamily="2" charset="0"/>
                  <a:ea typeface="Roboto Mono Light for Powerline" pitchFamily="2" charset="0"/>
                </a:rPr>
                <a:t>inal</a:t>
              </a:r>
              <a:r>
                <a:rPr lang="en-GB" b="1" dirty="0">
                  <a:latin typeface="Roboto Mono Light for Powerline" pitchFamily="2" charset="0"/>
                  <a:ea typeface="Roboto Mono Light for Powerline" pitchFamily="2" charset="0"/>
                </a:rPr>
                <a:t> result</a:t>
              </a:r>
              <a:endParaRPr lang="en-BE" b="1" dirty="0">
                <a:latin typeface="Roboto Mono Light for Powerline" pitchFamily="2" charset="0"/>
                <a:ea typeface="Roboto Mono Light for Powerline" pitchFamily="2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BD279-2F1E-5AA6-69AD-65523AA331D3}"/>
              </a:ext>
            </a:extLst>
          </p:cNvPr>
          <p:cNvCxnSpPr/>
          <p:nvPr/>
        </p:nvCxnSpPr>
        <p:spPr>
          <a:xfrm>
            <a:off x="5678774" y="3452904"/>
            <a:ext cx="7345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AE7C875-4981-07C8-791C-20FF45C3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41" y="1499412"/>
            <a:ext cx="3047184" cy="44630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5F9D62-353D-9941-83A2-FC088F1B5AB6}"/>
              </a:ext>
            </a:extLst>
          </p:cNvPr>
          <p:cNvSpPr/>
          <p:nvPr/>
        </p:nvSpPr>
        <p:spPr>
          <a:xfrm>
            <a:off x="6864377" y="1577517"/>
            <a:ext cx="3180483" cy="29944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8FBDA-A630-F409-4625-BAA3180E20F7}"/>
              </a:ext>
            </a:extLst>
          </p:cNvPr>
          <p:cNvSpPr/>
          <p:nvPr/>
        </p:nvSpPr>
        <p:spPr>
          <a:xfrm>
            <a:off x="2039678" y="1577517"/>
            <a:ext cx="2893829" cy="29944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4DB66-C953-5CC2-F44B-255AA61DAC11}"/>
              </a:ext>
            </a:extLst>
          </p:cNvPr>
          <p:cNvSpPr/>
          <p:nvPr/>
        </p:nvSpPr>
        <p:spPr>
          <a:xfrm>
            <a:off x="6886778" y="5624623"/>
            <a:ext cx="3180483" cy="2973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BC714-95E0-A193-7982-34DA9F84330C}"/>
              </a:ext>
            </a:extLst>
          </p:cNvPr>
          <p:cNvSpPr/>
          <p:nvPr/>
        </p:nvSpPr>
        <p:spPr>
          <a:xfrm>
            <a:off x="2039678" y="5624623"/>
            <a:ext cx="2893829" cy="29738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53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5C1A4-B4FD-F480-6096-F28E908831EE}"/>
              </a:ext>
            </a:extLst>
          </p:cNvPr>
          <p:cNvSpPr txBox="1">
            <a:spLocks/>
          </p:cNvSpPr>
          <p:nvPr/>
        </p:nvSpPr>
        <p:spPr>
          <a:xfrm>
            <a:off x="298580" y="1175556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The same looking components should be used anywhere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without making any coding changes.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509D-4D0C-6963-2F6E-5F55BD3158FB}"/>
              </a:ext>
            </a:extLst>
          </p:cNvPr>
          <p:cNvGrpSpPr/>
          <p:nvPr/>
        </p:nvGrpSpPr>
        <p:grpSpPr>
          <a:xfrm>
            <a:off x="298580" y="518291"/>
            <a:ext cx="1437061" cy="369332"/>
            <a:chOff x="352930" y="3505772"/>
            <a:chExt cx="143706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6EB06-3A3B-4572-D9A2-A1D0DACE4A51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C18AE-6D1B-C268-14E6-A4A290EFE64E}"/>
                </a:ext>
              </a:extLst>
            </p:cNvPr>
            <p:cNvSpPr txBox="1"/>
            <p:nvPr/>
          </p:nvSpPr>
          <p:spPr>
            <a:xfrm>
              <a:off x="606654" y="350577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calable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A44ED-9F5D-81C9-0141-F8F3CC3E8F23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F9A78E-FD01-5AF7-1924-D18E89B5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" y="3054505"/>
            <a:ext cx="11594840" cy="32852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07BC31-D5B9-A83C-BAE1-167C6F67140B}"/>
              </a:ext>
            </a:extLst>
          </p:cNvPr>
          <p:cNvSpPr txBox="1">
            <a:spLocks/>
          </p:cNvSpPr>
          <p:nvPr/>
        </p:nvSpPr>
        <p:spPr>
          <a:xfrm>
            <a:off x="298579" y="1922005"/>
            <a:ext cx="10769959" cy="746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Even if the markup is different, the styles are identical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by using the same classes. 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(.c-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 and .c-</a:t>
            </a:r>
            <a:r>
              <a:rPr lang="en-GB" sz="1800" i="1" dirty="0" err="1">
                <a:latin typeface="Roboto Mono Light for Powerline" pitchFamily="2" charset="0"/>
                <a:ea typeface="Roboto Mono Light for Powerline" pitchFamily="2" charset="0"/>
              </a:rPr>
              <a:t>btn</a:t>
            </a:r>
            <a:r>
              <a:rPr lang="en-GB" sz="1800" i="1" dirty="0">
                <a:latin typeface="Roboto Mono Light for Powerline" pitchFamily="2" charset="0"/>
                <a:ea typeface="Roboto Mono Light for Powerline" pitchFamily="2" charset="0"/>
              </a:rPr>
              <a:t>--yellow)</a:t>
            </a:r>
            <a:endParaRPr lang="en-BE" sz="1800" i="1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90568C-2E6C-C3A4-A986-FBC171DA9511}"/>
              </a:ext>
            </a:extLst>
          </p:cNvPr>
          <p:cNvSpPr/>
          <p:nvPr/>
        </p:nvSpPr>
        <p:spPr>
          <a:xfrm>
            <a:off x="11264541" y="4567381"/>
            <a:ext cx="748800" cy="748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97D9-7203-09E8-9323-A4C09A468608}"/>
              </a:ext>
            </a:extLst>
          </p:cNvPr>
          <p:cNvSpPr/>
          <p:nvPr/>
        </p:nvSpPr>
        <p:spPr>
          <a:xfrm>
            <a:off x="7929797" y="2316285"/>
            <a:ext cx="1490400" cy="149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pc="-15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399F5-B6D1-ADE6-81C9-891457E1808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361434" y="3588421"/>
            <a:ext cx="786627" cy="679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35814-333B-AF1E-A039-9F1DD4B1FF51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0852879" y="5206522"/>
            <a:ext cx="521321" cy="495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0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44DB1-5479-A922-2627-FFE04343E125}"/>
              </a:ext>
            </a:extLst>
          </p:cNvPr>
          <p:cNvGrpSpPr/>
          <p:nvPr/>
        </p:nvGrpSpPr>
        <p:grpSpPr>
          <a:xfrm>
            <a:off x="1710908" y="910408"/>
            <a:ext cx="3619455" cy="720000"/>
            <a:chOff x="5133078" y="3244334"/>
            <a:chExt cx="3619455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A023E4-CC6F-05F9-A46D-1623D069A888}"/>
                </a:ext>
              </a:extLst>
            </p:cNvPr>
            <p:cNvSpPr txBox="1"/>
            <p:nvPr/>
          </p:nvSpPr>
          <p:spPr>
            <a:xfrm>
              <a:off x="5133078" y="3244334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4000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B1E5A0-6377-2D8B-758E-E8A9BE0B3FE6}"/>
                </a:ext>
              </a:extLst>
            </p:cNvPr>
            <p:cNvSpPr txBox="1"/>
            <p:nvPr/>
          </p:nvSpPr>
          <p:spPr>
            <a:xfrm>
              <a:off x="5797878" y="3256448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000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3CAFC-9863-B557-2C86-986C7812B66A}"/>
              </a:ext>
            </a:extLst>
          </p:cNvPr>
          <p:cNvSpPr txBox="1">
            <a:spLocks/>
          </p:cNvSpPr>
          <p:nvPr/>
        </p:nvSpPr>
        <p:spPr>
          <a:xfrm>
            <a:off x="1670670" y="2935355"/>
            <a:ext cx="10261500" cy="1141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Easily provide additional functionalities without breaking itself</a:t>
            </a:r>
          </a:p>
          <a:p>
            <a:pPr algn="l"/>
            <a:r>
              <a:rPr lang="en-GB" sz="20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20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CBFA-C93B-F96A-5079-6F03D2D27929}"/>
              </a:ext>
            </a:extLst>
          </p:cNvPr>
          <p:cNvSpPr txBox="1">
            <a:spLocks/>
          </p:cNvSpPr>
          <p:nvPr/>
        </p:nvSpPr>
        <p:spPr>
          <a:xfrm>
            <a:off x="222380" y="1256511"/>
            <a:ext cx="10769959" cy="5952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Easily provide additional features/functionalities without breaking itself</a:t>
            </a:r>
            <a:b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</a:br>
            <a:r>
              <a:rPr lang="en-GB" sz="1800" dirty="0">
                <a:latin typeface="Roboto Mono Light for Powerline" pitchFamily="2" charset="0"/>
                <a:ea typeface="Roboto Mono Light for Powerline" pitchFamily="2" charset="0"/>
              </a:rPr>
              <a:t>or having to be written from scratch.</a:t>
            </a:r>
            <a:endParaRPr lang="en-BE" sz="1800" dirty="0">
              <a:latin typeface="Roboto Mono Light for Powerline" pitchFamily="2" charset="0"/>
              <a:ea typeface="Roboto Mono Light for Powerline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B3092-CC51-1809-0270-FE6CC93CE9AD}"/>
              </a:ext>
            </a:extLst>
          </p:cNvPr>
          <p:cNvGrpSpPr/>
          <p:nvPr/>
        </p:nvGrpSpPr>
        <p:grpSpPr>
          <a:xfrm>
            <a:off x="298580" y="518291"/>
            <a:ext cx="1722396" cy="369332"/>
            <a:chOff x="352930" y="3505772"/>
            <a:chExt cx="172239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5FDEA-F21B-B810-016E-A0C7026740C0}"/>
                </a:ext>
              </a:extLst>
            </p:cNvPr>
            <p:cNvSpPr txBox="1"/>
            <p:nvPr/>
          </p:nvSpPr>
          <p:spPr>
            <a:xfrm>
              <a:off x="352930" y="3505772"/>
              <a:ext cx="327334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D6769E-E45C-8692-754F-88D7E7F681D9}"/>
                </a:ext>
              </a:extLst>
            </p:cNvPr>
            <p:cNvSpPr txBox="1"/>
            <p:nvPr/>
          </p:nvSpPr>
          <p:spPr>
            <a:xfrm>
              <a:off x="606654" y="3505772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b="1" dirty="0">
                  <a:latin typeface="Roboto Mono Light for Powerline" pitchFamily="2" charset="0"/>
                  <a:ea typeface="Roboto Mono Light for Powerline" pitchFamily="2" charset="0"/>
                </a:rPr>
                <a:t>xtensible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31A108-51FA-0928-BF76-E6B013CBE81C}"/>
              </a:ext>
            </a:extLst>
          </p:cNvPr>
          <p:cNvSpPr txBox="1"/>
          <p:nvPr/>
        </p:nvSpPr>
        <p:spPr>
          <a:xfrm>
            <a:off x="0" y="-2473"/>
            <a:ext cx="12192000" cy="1518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BE" sz="800" dirty="0">
              <a:latin typeface="Roboto Mono Thin for Powerline" pitchFamily="2" charset="0"/>
              <a:ea typeface="Roboto Mono Thin for Powerline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698DFE-CA32-382D-D01C-1B89C58E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77"/>
          <a:stretch/>
        </p:blipFill>
        <p:spPr>
          <a:xfrm>
            <a:off x="298580" y="2611331"/>
            <a:ext cx="11087392" cy="3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2265</Words>
  <Application>Microsoft Macintosh PowerPoint</Application>
  <PresentationFormat>Widescreen</PresentationFormat>
  <Paragraphs>376</Paragraphs>
  <Slides>63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Roboto Mono Light for Powerline</vt:lpstr>
      <vt:lpstr>Roboto Mono Thin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Pauwels</dc:creator>
  <cp:lastModifiedBy>Axel Pauwels</cp:lastModifiedBy>
  <cp:revision>11</cp:revision>
  <dcterms:created xsi:type="dcterms:W3CDTF">2023-12-06T09:40:47Z</dcterms:created>
  <dcterms:modified xsi:type="dcterms:W3CDTF">2023-12-12T12:25:58Z</dcterms:modified>
</cp:coreProperties>
</file>