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3023828" y="1313183"/>
            <a:ext cx="3096344" cy="1069379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201622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Analysis on prose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298" y="6453336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WP7 (OSS </a:t>
            </a:r>
            <a:r>
              <a:rPr lang="en-US" dirty="0" err="1" smtClean="0"/>
              <a:t>toolchain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627784" y="64533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WP3 (Modeling)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148064" y="64533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WP4 (V&amp;V)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092280" y="6453336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WP5 (Simulation)</a:t>
            </a:r>
            <a:endParaRPr lang="en-US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321812" y="476672"/>
            <a:ext cx="1098060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315322" y="1010327"/>
            <a:ext cx="444858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150684">
            <a:off x="2271018" y="1285883"/>
            <a:ext cx="602922" cy="3568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1776219" y="2446716"/>
            <a:ext cx="1243218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3206575" y="2439348"/>
            <a:ext cx="470373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5319462" y="2692222"/>
            <a:ext cx="1412777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Safety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305770" y="3392999"/>
            <a:ext cx="1440160" cy="8728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(EFS, 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SystemC</a:t>
            </a:r>
            <a:r>
              <a:rPr lang="en-US" sz="1400" dirty="0" smtClean="0">
                <a:solidFill>
                  <a:schemeClr val="tx1"/>
                </a:solidFill>
              </a:rPr>
              <a:t>, RT-Tester…)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305770" y="4320064"/>
            <a:ext cx="1440159" cy="1035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SystemC</a:t>
            </a:r>
            <a:r>
              <a:rPr lang="en-US" sz="1400" dirty="0">
                <a:solidFill>
                  <a:schemeClr val="tx1"/>
                </a:solidFill>
              </a:rPr>
              <a:t>, RT-Tester</a:t>
            </a:r>
            <a:r>
              <a:rPr lang="en-U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5292080" y="5445224"/>
            <a:ext cx="1440158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Assessment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4671938" y="2492898"/>
            <a:ext cx="620140" cy="3456382"/>
            <a:chOff x="4671938" y="2492895"/>
            <a:chExt cx="620140" cy="34563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4604046" y="2567642"/>
              <a:ext cx="762779" cy="613285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 angle droit à deux pointes 34"/>
            <p:cNvSpPr/>
            <p:nvPr/>
          </p:nvSpPr>
          <p:spPr>
            <a:xfrm rot="5400000">
              <a:off x="4253073" y="2914310"/>
              <a:ext cx="145611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angle droit à deux pointes 35"/>
            <p:cNvSpPr/>
            <p:nvPr/>
          </p:nvSpPr>
          <p:spPr>
            <a:xfrm rot="5400000">
              <a:off x="3749239" y="3422451"/>
              <a:ext cx="247239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angle droit à deux pointes 36"/>
            <p:cNvSpPr/>
            <p:nvPr/>
          </p:nvSpPr>
          <p:spPr>
            <a:xfrm rot="5400000">
              <a:off x="3253618" y="3917677"/>
              <a:ext cx="3449925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à coins arrondis 37"/>
          <p:cNvSpPr/>
          <p:nvPr/>
        </p:nvSpPr>
        <p:spPr>
          <a:xfrm>
            <a:off x="7281808" y="2947804"/>
            <a:ext cx="1440160" cy="2636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Demonstrator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51520" y="2910741"/>
            <a:ext cx="1800200" cy="3542595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OSS Code Spec</a:t>
              </a:r>
              <a:r>
                <a:rPr lang="en-US" sz="1400" dirty="0" smtClean="0">
                  <a:solidFill>
                    <a:schemeClr val="tx1"/>
                  </a:solidFill>
                </a:rPr>
                <a:t>. (</a:t>
              </a:r>
              <a:r>
                <a:rPr lang="en-US" sz="1400" dirty="0" smtClean="0">
                  <a:solidFill>
                    <a:schemeClr val="tx1"/>
                  </a:solidFill>
                </a:rPr>
                <a:t>B,EFS)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OSS</a:t>
                </a:r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</a:t>
              </a:r>
              <a:r>
                <a:rPr lang="fr-FR" sz="1400" dirty="0" smtClean="0">
                  <a:solidFill>
                    <a:schemeClr val="tx1"/>
                  </a:solidFill>
                </a:rPr>
                <a:t>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lèche droite 60"/>
          <p:cNvSpPr/>
          <p:nvPr/>
        </p:nvSpPr>
        <p:spPr>
          <a:xfrm rot="1800000">
            <a:off x="6272996" y="2462894"/>
            <a:ext cx="1092654" cy="3568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à angle droit 63"/>
          <p:cNvSpPr/>
          <p:nvPr/>
        </p:nvSpPr>
        <p:spPr>
          <a:xfrm>
            <a:off x="1619672" y="5632971"/>
            <a:ext cx="6480720" cy="748357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/>
          <p:cNvGrpSpPr/>
          <p:nvPr/>
        </p:nvGrpSpPr>
        <p:grpSpPr>
          <a:xfrm>
            <a:off x="2572479" y="2917142"/>
            <a:ext cx="1766794" cy="3536194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4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400" dirty="0" smtClean="0">
                  <a:solidFill>
                    <a:schemeClr val="tx1"/>
                  </a:solidFill>
                </a:rPr>
                <a:t> Code </a:t>
              </a:r>
              <a:r>
                <a:rPr lang="en-US" sz="1400" dirty="0" smtClean="0">
                  <a:solidFill>
                    <a:schemeClr val="tx1"/>
                  </a:solidFill>
                </a:rPr>
                <a:t>Spec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 smtClean="0"/>
                  <a:t>Scade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285808" y="2996952"/>
            <a:ext cx="4571616" cy="3850952"/>
            <a:chOff x="2285808" y="3418904"/>
            <a:chExt cx="457161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28580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571616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57424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96551" y="332656"/>
            <a:ext cx="1627177" cy="9805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EFS content,…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2051721" y="3068960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2036481" y="4965291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651486" y="3964248"/>
            <a:ext cx="1199942" cy="48810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04023" y="4027063"/>
              <a:ext cx="962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OSS migration</a:t>
              </a:r>
            </a:p>
            <a:p>
              <a:pPr algn="ctr"/>
              <a:r>
                <a:rPr lang="en-US" sz="1200" dirty="0" smtClean="0"/>
                <a:t>(long term)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114</Words>
  <Application>Microsoft Office PowerPoint</Application>
  <PresentationFormat>Affichage à l'écran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PERIN Matthieu</dc:creator>
  <cp:lastModifiedBy>PERIN Matthieu</cp:lastModifiedBy>
  <cp:revision>69</cp:revision>
  <dcterms:created xsi:type="dcterms:W3CDTF">2013-08-27T13:16:19Z</dcterms:created>
  <dcterms:modified xsi:type="dcterms:W3CDTF">2013-08-30T12:12:45Z</dcterms:modified>
</cp:coreProperties>
</file>