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501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0BF63-6656-824D-BC12-683753DD5F2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6E13E-A9A1-8147-8AE8-9F35B23FE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7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Title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of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the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project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+ Student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name</a:t>
            </a:r>
            <a:b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</a:b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o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Description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of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the game</a:t>
            </a:r>
            <a:b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</a:b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o Challenges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you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faced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endParaRPr lang="sv-SE" sz="1600" dirty="0">
              <a:effectLst/>
              <a:latin typeface="Bodoni 72 Book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o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Ideas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about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possible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future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improvements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of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your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game/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code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o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Highlights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endParaRPr lang="sv-SE" sz="1600" dirty="0">
              <a:effectLst/>
              <a:latin typeface="Bodoni 72 Book" pitchFamily="2" charset="0"/>
            </a:endParaRPr>
          </a:p>
          <a:p>
            <a:endParaRPr lang="sv-SE" altLang="sv-SE" sz="2000" dirty="0">
              <a:latin typeface="Bodoni 72 Book" pitchFamily="2" charset="0"/>
            </a:endParaRP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6E13E-A9A1-8147-8AE8-9F35B23FE4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8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Title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of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the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project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+ Student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name</a:t>
            </a:r>
            <a:b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</a:b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o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Description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of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the game</a:t>
            </a:r>
            <a:b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</a:b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o Challenges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you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faced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endParaRPr lang="sv-SE" sz="1600" dirty="0">
              <a:effectLst/>
              <a:latin typeface="Bodoni 72 Book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o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Ideas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about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possible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future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improvements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of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your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game/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code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o </a:t>
            </a:r>
            <a:r>
              <a:rPr lang="sv-SE" sz="1200" dirty="0" err="1">
                <a:solidFill>
                  <a:srgbClr val="FFFFFF"/>
                </a:solidFill>
                <a:effectLst/>
                <a:latin typeface="Bodoni 72 Book" pitchFamily="2" charset="0"/>
              </a:rPr>
              <a:t>Highlights</a:t>
            </a:r>
            <a:r>
              <a:rPr lang="sv-SE" sz="1200" dirty="0">
                <a:solidFill>
                  <a:srgbClr val="FFFFFF"/>
                </a:solidFill>
                <a:effectLst/>
                <a:latin typeface="Bodoni 72 Book" pitchFamily="2" charset="0"/>
              </a:rPr>
              <a:t> </a:t>
            </a:r>
            <a:endParaRPr lang="sv-SE" sz="1600" dirty="0">
              <a:effectLst/>
              <a:latin typeface="Bodoni 72 Book" pitchFamily="2" charset="0"/>
            </a:endParaRPr>
          </a:p>
          <a:p>
            <a:endParaRPr lang="sv-SE" altLang="sv-SE" sz="2000" dirty="0">
              <a:latin typeface="Bodoni 72 Book" pitchFamily="2" charset="0"/>
            </a:endParaRP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6E13E-A9A1-8147-8AE8-9F35B23FE4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68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6E13E-A9A1-8147-8AE8-9F35B23FE4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8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864C31-0892-524D-326C-1DD828DEB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8ECC78C-2A1B-969B-09D3-DF4E7F53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3B82232-CE68-51C2-56B4-F03A8D59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1BC213-1303-39EF-60FB-8A2E7CFA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97BDF8-61E6-7488-4326-8A102D67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0D8D-73A9-CA40-A588-A61C99497F13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188633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3B830B-6A59-6FDB-D850-1500161D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370081-796E-3DA5-8CA3-B72997052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9523E0-AE7B-1DB9-397C-E8A77AE8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8C721FE-9E3A-4E82-499D-D5092232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060E2E5-F3FD-5080-61E0-DB6E7C11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0E5FC-5D7B-8349-B814-4781BC2E0969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4347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6BCFA29-ED15-CA23-BE9A-C6F90FE37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046E81-FAC8-6565-C7E2-1E6BEBF8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A460B3-05A6-E9CF-3B4D-F680F6C0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23F67E3-E36F-7790-EA03-15770884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C5759B-D474-D4CE-9C3C-62C71450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13BD0-05B9-8A41-AC62-1A584C88D885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392314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839CA6-D426-DF3E-E759-11230A66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1DAE12-A70E-3B71-9AD3-D003D75A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297E413-611E-989B-8268-2D7F8965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87CE10F-7EC3-F95C-ADBE-E116EBD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13D001-66FA-6977-FDB5-1307C5C7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C23DB-7ADB-A148-8ABD-846A3DFE0751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11217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2D99A9-198D-C003-52F7-EEC3F8B3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5DFF02F-0499-D745-F8DC-1A67C51A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618AB9-1D65-57E2-9A86-986B15D1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E428A7E-14BC-714E-3035-4F47F923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084D8A3-3F6B-A313-170D-811E13A0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A45C9-9AF3-334B-AD6F-A89F2262B3C6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11906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D60536-E6B7-76E0-5402-33201379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E4EBE92-1C4E-C0E4-05F5-AFAFE5499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837218A-F0CB-B195-2FD0-AD73E84B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778DCBB-8D6D-E533-3591-19D881AF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837C8CB-C1A1-3333-71A5-B18EBBEF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1A409C-8BAA-9AB6-6BD9-3B257BC1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6D34-9C23-0A4B-BDF4-93A21C636AA1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299561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04B188-CD43-D3FB-5733-AD03FE2D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641021-8EA4-2F05-9E2B-8202A0D80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59CA2D-437B-1013-6FB5-76074D7C8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5774A38-9892-767D-F944-27690E7D4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0DB3B98-C6A3-6B36-04A5-64BE7A29A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2CA3A55-058D-FD64-EA1F-530F8635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2989AA0-E05C-1EA6-8151-E1DFCFEB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5A0BBEC-41C5-41B4-74CF-569BA046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236A2-4833-AA4F-B2AD-986D436FB72F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3968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696313-E925-C3FA-C552-8345BC4F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F3AF780-929A-9EB5-3BF2-06CBAAD8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9B8C664-2874-297B-5B2F-D3ADF93C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D12A675-5792-CF1C-ADA7-B6249932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4A158-E7D3-2348-A985-73FD281FFAAE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193799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4D239A0-EE54-5068-FFD9-8BA8CB94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D7F32D8-4217-9AFA-F6A2-C10198D5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0AB34CE-C01C-1EC2-ADBF-9E83F6D8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9996D-4DB0-7742-A689-2155780D5CF1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118664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3CC412-7F4B-866E-B695-865B9D5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0FCAD8-9E91-9D27-162A-1130E68F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F00EFB3-3FE1-DD3F-B710-1807ED5B8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5BDCE83-E3F6-4ADB-C644-33A0EF7F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27408B2-E927-14D7-F06B-F7D3849D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D5969A8-BC16-C257-0162-1CD337D8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EA75-B389-0143-8B43-7F043ADA7576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231625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5D5EE6-A1A5-A972-D5DB-5198D3E3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7CAA094-AD6B-0C6C-C69E-E938CBC80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871EA64-9197-E5F4-F984-171F0E5C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81DF0DD-679B-4AE0-69A4-7B0B87CD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A6AE8A8-9F37-809B-B2CD-7B731868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06AF9CD-7169-3B37-F5FA-6D25D348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44BF1-6D3F-9344-B6A6-097C7F1DCC7D}" type="slidenum">
              <a:rPr lang="es-ES" altLang="sv-SE"/>
              <a:pPr/>
              <a:t>‹#›</a:t>
            </a:fld>
            <a:endParaRPr lang="es-ES" altLang="sv-SE"/>
          </a:p>
        </p:txBody>
      </p:sp>
    </p:spTree>
    <p:extLst>
      <p:ext uri="{BB962C8B-B14F-4D97-AF65-F5344CB8AC3E}">
        <p14:creationId xmlns:p14="http://schemas.microsoft.com/office/powerpoint/2010/main" val="159131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0520C5-794D-5F78-49BF-020AC6962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v-S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4A0CBE-E42D-DD1C-01F9-985455C78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v-SE"/>
              <a:t>Haga clic para modificar el estilo de texto del patrón</a:t>
            </a:r>
          </a:p>
          <a:p>
            <a:pPr lvl="1"/>
            <a:r>
              <a:rPr lang="es-ES" altLang="sv-SE"/>
              <a:t>Segundo nivel</a:t>
            </a:r>
          </a:p>
          <a:p>
            <a:pPr lvl="2"/>
            <a:r>
              <a:rPr lang="es-ES" altLang="sv-SE"/>
              <a:t>Tercer nivel</a:t>
            </a:r>
          </a:p>
          <a:p>
            <a:pPr lvl="3"/>
            <a:r>
              <a:rPr lang="es-ES" altLang="sv-SE"/>
              <a:t>Cuarto nivel</a:t>
            </a:r>
          </a:p>
          <a:p>
            <a:pPr lvl="4"/>
            <a:r>
              <a:rPr lang="es-ES" altLang="sv-SE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9BB6F6-95B8-40EA-000F-FE4C42BF01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v-S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772BE60-CB4B-ED86-BA91-72EF5934DD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v-S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911D096-04DB-13F5-2175-D775A0C481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2A14BE-ABE0-0D48-AD7C-3B7FABD966F8}" type="slidenum">
              <a:rPr lang="es-ES" altLang="sv-SE"/>
              <a:pPr/>
              <a:t>‹#›</a:t>
            </a:fld>
            <a:endParaRPr lang="es-ES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Black%20JackFinal%20version%20for%20presentation%20.ipynb" TargetMode="External"/><Relationship Id="rId2" Type="http://schemas.openxmlformats.org/officeDocument/2006/relationships/hyperlink" Target="http://localhost:8888/notebooks/Documents/Nod%20Coding%20Bootcamp/Black%20JackFinal%20version%20for%20presentation%20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353142C-388E-D622-5C14-56C24ADF55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21548" y="2354147"/>
            <a:ext cx="6900903" cy="2149705"/>
          </a:xfrm>
        </p:spPr>
        <p:txBody>
          <a:bodyPr anchor="ctr"/>
          <a:lstStyle/>
          <a:p>
            <a:r>
              <a:rPr lang="es-ES" altLang="sv-SE" sz="9600" dirty="0">
                <a:latin typeface="Bodoni 72 Oldstyle Book" pitchFamily="2" charset="0"/>
              </a:rPr>
              <a:t>BLACKJACK</a:t>
            </a:r>
            <a:endParaRPr lang="es-ES" altLang="sv-SE" sz="9600" dirty="0">
              <a:latin typeface="Bodoni 72 Oldstyle Book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CE262E2-C3BE-C42F-8EF0-ED050250A5FC}"/>
              </a:ext>
            </a:extLst>
          </p:cNvPr>
          <p:cNvSpPr txBox="1"/>
          <p:nvPr/>
        </p:nvSpPr>
        <p:spPr>
          <a:xfrm>
            <a:off x="6084168" y="594928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0" i="0" u="none" strike="noStrike" dirty="0">
                <a:solidFill>
                  <a:srgbClr val="040C28"/>
                </a:solidFill>
                <a:effectLst/>
                <a:latin typeface="Bodoni 72 Book" pitchFamily="2" charset="0"/>
              </a:rPr>
              <a:t>♠    </a:t>
            </a:r>
            <a:r>
              <a:rPr lang="sv-SE" dirty="0">
                <a:latin typeface="Bodoni 72 Book" pitchFamily="2" charset="0"/>
              </a:rPr>
              <a:t>Pouria </a:t>
            </a:r>
            <a:r>
              <a:rPr lang="sv-SE" dirty="0" err="1">
                <a:latin typeface="Bodoni 72 Book" pitchFamily="2" charset="0"/>
              </a:rPr>
              <a:t>Momayyezi</a:t>
            </a:r>
            <a:r>
              <a:rPr lang="sv-SE" dirty="0">
                <a:latin typeface="Bodoni 72 Book" pitchFamily="2" charset="0"/>
              </a:rPr>
              <a:t>    </a:t>
            </a:r>
            <a:r>
              <a:rPr lang="sv-SE" b="0" i="0" u="none" strike="noStrike" dirty="0">
                <a:solidFill>
                  <a:srgbClr val="202124"/>
                </a:solidFill>
                <a:effectLst/>
                <a:latin typeface="Bodoni 72 Book" pitchFamily="2" charset="0"/>
              </a:rPr>
              <a:t>♦</a:t>
            </a:r>
            <a:endParaRPr lang="sv-SE" dirty="0">
              <a:latin typeface="Bodoni 72 Book" pitchFamily="2" charset="0"/>
            </a:endParaRPr>
          </a:p>
          <a:p>
            <a:pPr algn="ctr"/>
            <a:r>
              <a:rPr lang="sv-SE" b="0" i="0" u="none" strike="noStrike" dirty="0">
                <a:solidFill>
                  <a:srgbClr val="202124"/>
                </a:solidFill>
                <a:effectLst/>
                <a:latin typeface="Bodoni 72 Book" pitchFamily="2" charset="0"/>
              </a:rPr>
              <a:t>♥          </a:t>
            </a:r>
            <a:r>
              <a:rPr lang="sv-SE" dirty="0">
                <a:latin typeface="Bodoni 72 Book" pitchFamily="2" charset="0"/>
              </a:rPr>
              <a:t>Axel Reman          </a:t>
            </a:r>
            <a:r>
              <a:rPr lang="sv-SE" b="0" i="0" u="none" strike="noStrike" dirty="0">
                <a:solidFill>
                  <a:srgbClr val="202124"/>
                </a:solidFill>
                <a:effectLst/>
                <a:latin typeface="Bodoni 72 Book" pitchFamily="2" charset="0"/>
              </a:rPr>
              <a:t>♣</a:t>
            </a:r>
            <a:endParaRPr lang="en-GB" dirty="0">
              <a:latin typeface="Bodoni 72 Book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AAB9DD-A2F7-7EAF-E635-8BF7CC74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4" y="299364"/>
            <a:ext cx="8229600" cy="1143000"/>
          </a:xfrm>
        </p:spPr>
        <p:txBody>
          <a:bodyPr/>
          <a:lstStyle/>
          <a:p>
            <a:r>
              <a:rPr lang="en-GB" sz="5400" u="sng" dirty="0">
                <a:latin typeface="Bodoni 72 Oldstyle Book" pitchFamily="2" charset="0"/>
              </a:rPr>
              <a:t>Description of 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2B990F-D61C-0940-E842-047A1EBED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624" y="1439639"/>
            <a:ext cx="7355160" cy="4944864"/>
          </a:xfrm>
        </p:spPr>
        <p:txBody>
          <a:bodyPr/>
          <a:lstStyle/>
          <a:p>
            <a:r>
              <a:rPr lang="sv-SE" sz="2800" b="0" dirty="0" err="1">
                <a:effectLst/>
                <a:latin typeface="Bodoni 72 Book" pitchFamily="2" charset="0"/>
              </a:rPr>
              <a:t>Aim</a:t>
            </a:r>
            <a:r>
              <a:rPr lang="sv-SE" sz="2800" b="0" dirty="0">
                <a:effectLst/>
                <a:latin typeface="Bodoni 72 Book" pitchFamily="2" charset="0"/>
              </a:rPr>
              <a:t> </a:t>
            </a:r>
            <a:r>
              <a:rPr lang="sv-SE" sz="2800" b="0" dirty="0" err="1">
                <a:effectLst/>
                <a:latin typeface="Bodoni 72 Book" pitchFamily="2" charset="0"/>
              </a:rPr>
              <a:t>of</a:t>
            </a:r>
            <a:r>
              <a:rPr lang="sv-SE" sz="2800" b="0" dirty="0">
                <a:effectLst/>
                <a:latin typeface="Bodoni 72 Book" pitchFamily="2" charset="0"/>
              </a:rPr>
              <a:t> the game</a:t>
            </a:r>
          </a:p>
          <a:p>
            <a:pPr lvl="1"/>
            <a:r>
              <a:rPr lang="sv-SE" sz="2000" dirty="0">
                <a:latin typeface="Bodoni 72 Book" pitchFamily="2" charset="0"/>
              </a:rPr>
              <a:t>Beat the dealer </a:t>
            </a:r>
            <a:r>
              <a:rPr lang="sv-SE" sz="2000" dirty="0" err="1">
                <a:latin typeface="Bodoni 72 Book" pitchFamily="2" charset="0"/>
              </a:rPr>
              <a:t>without</a:t>
            </a:r>
            <a:r>
              <a:rPr lang="sv-SE" sz="2000" dirty="0">
                <a:latin typeface="Bodoni 72 Book" pitchFamily="2" charset="0"/>
              </a:rPr>
              <a:t> </a:t>
            </a:r>
            <a:r>
              <a:rPr lang="sv-SE" sz="2000" dirty="0" err="1">
                <a:latin typeface="Bodoni 72 Book" pitchFamily="2" charset="0"/>
              </a:rPr>
              <a:t>getting</a:t>
            </a:r>
            <a:r>
              <a:rPr lang="sv-SE" sz="2000" dirty="0">
                <a:latin typeface="Bodoni 72 Book" pitchFamily="2" charset="0"/>
              </a:rPr>
              <a:t> a hand-total over 21 </a:t>
            </a:r>
            <a:r>
              <a:rPr lang="sv-SE" sz="2000" dirty="0" err="1">
                <a:latin typeface="Bodoni 72 Book" pitchFamily="2" charset="0"/>
              </a:rPr>
              <a:t>points</a:t>
            </a:r>
            <a:endParaRPr lang="sv-SE" sz="2000" dirty="0">
              <a:latin typeface="Bodoni 72 Book" pitchFamily="2" charset="0"/>
            </a:endParaRPr>
          </a:p>
          <a:p>
            <a:pPr lvl="1"/>
            <a:r>
              <a:rPr lang="sv-SE" sz="2000" dirty="0">
                <a:latin typeface="Bodoni 72 Book" pitchFamily="2" charset="0"/>
              </a:rPr>
              <a:t>Betting</a:t>
            </a:r>
          </a:p>
          <a:p>
            <a:r>
              <a:rPr lang="sv-SE" altLang="sv-SE" sz="2800" dirty="0" err="1">
                <a:latin typeface="Bodoni 72 Book" pitchFamily="2" charset="0"/>
              </a:rPr>
              <a:t>How</a:t>
            </a:r>
            <a:r>
              <a:rPr lang="sv-SE" altLang="sv-SE" sz="2800" dirty="0">
                <a:latin typeface="Bodoni 72 Book" pitchFamily="2" charset="0"/>
              </a:rPr>
              <a:t> to play</a:t>
            </a:r>
          </a:p>
          <a:p>
            <a:pPr lvl="1"/>
            <a:r>
              <a:rPr lang="sv-SE" altLang="sv-SE" sz="2000" dirty="0" err="1">
                <a:latin typeface="Bodoni 72 Book" pitchFamily="2" charset="0"/>
              </a:rPr>
              <a:t>Highest</a:t>
            </a:r>
            <a:r>
              <a:rPr lang="sv-SE" altLang="sv-SE" sz="2000" dirty="0">
                <a:latin typeface="Bodoni 72 Book" pitchFamily="2" charset="0"/>
              </a:rPr>
              <a:t> hand </a:t>
            </a:r>
            <a:r>
              <a:rPr lang="sv-SE" altLang="sv-SE" sz="2000" dirty="0" err="1">
                <a:latin typeface="Bodoni 72 Book" pitchFamily="2" charset="0"/>
              </a:rPr>
              <a:t>wins</a:t>
            </a:r>
            <a:r>
              <a:rPr lang="sv-SE" altLang="sv-SE" sz="2000" dirty="0">
                <a:latin typeface="Bodoni 72 Book" pitchFamily="2" charset="0"/>
              </a:rPr>
              <a:t>.</a:t>
            </a:r>
          </a:p>
          <a:p>
            <a:pPr lvl="2"/>
            <a:r>
              <a:rPr lang="sv-SE" altLang="sv-SE" sz="1800" dirty="0" err="1">
                <a:latin typeface="Bodoni 72 Book" pitchFamily="2" charset="0"/>
              </a:rPr>
              <a:t>Closer</a:t>
            </a:r>
            <a:r>
              <a:rPr lang="sv-SE" altLang="sv-SE" sz="1800" dirty="0">
                <a:latin typeface="Bodoni 72 Book" pitchFamily="2" charset="0"/>
              </a:rPr>
              <a:t> to 21, </a:t>
            </a:r>
            <a:r>
              <a:rPr lang="sv-SE" altLang="sv-SE" sz="1800" dirty="0" err="1">
                <a:latin typeface="Bodoni 72 Book" pitchFamily="2" charset="0"/>
              </a:rPr>
              <a:t>higher</a:t>
            </a:r>
            <a:r>
              <a:rPr lang="sv-SE" altLang="sv-SE" sz="1800" dirty="0">
                <a:latin typeface="Bodoni 72 Book" pitchFamily="2" charset="0"/>
              </a:rPr>
              <a:t> </a:t>
            </a:r>
            <a:r>
              <a:rPr lang="sv-SE" altLang="sv-SE" sz="1800" dirty="0" err="1">
                <a:latin typeface="Bodoni 72 Book" pitchFamily="2" charset="0"/>
              </a:rPr>
              <a:t>likelihood</a:t>
            </a:r>
            <a:r>
              <a:rPr lang="sv-SE" altLang="sv-SE" sz="1800" dirty="0">
                <a:latin typeface="Bodoni 72 Book" pitchFamily="2" charset="0"/>
              </a:rPr>
              <a:t> </a:t>
            </a:r>
            <a:r>
              <a:rPr lang="sv-SE" altLang="sv-SE" sz="1800" dirty="0" err="1">
                <a:latin typeface="Bodoni 72 Book" pitchFamily="2" charset="0"/>
              </a:rPr>
              <a:t>of</a:t>
            </a:r>
            <a:r>
              <a:rPr lang="sv-SE" altLang="sv-SE" sz="1800" dirty="0">
                <a:latin typeface="Bodoni 72 Book" pitchFamily="2" charset="0"/>
              </a:rPr>
              <a:t> </a:t>
            </a:r>
            <a:r>
              <a:rPr lang="sv-SE" altLang="sv-SE" sz="1800" dirty="0" err="1">
                <a:latin typeface="Bodoni 72 Book" pitchFamily="2" charset="0"/>
              </a:rPr>
              <a:t>beating</a:t>
            </a:r>
            <a:r>
              <a:rPr lang="sv-SE" altLang="sv-SE" sz="1800" dirty="0">
                <a:latin typeface="Bodoni 72 Book" pitchFamily="2" charset="0"/>
              </a:rPr>
              <a:t> the dealer. </a:t>
            </a:r>
          </a:p>
          <a:p>
            <a:pPr lvl="2"/>
            <a:r>
              <a:rPr lang="sv-SE" altLang="sv-SE" sz="1800" dirty="0" err="1">
                <a:latin typeface="Bodoni 72 Book" pitchFamily="2" charset="0"/>
              </a:rPr>
              <a:t>Exceeding</a:t>
            </a:r>
            <a:r>
              <a:rPr lang="sv-SE" altLang="sv-SE" sz="1800" dirty="0">
                <a:latin typeface="Bodoni 72 Book" pitchFamily="2" charset="0"/>
              </a:rPr>
              <a:t> 21 </a:t>
            </a:r>
            <a:r>
              <a:rPr lang="sv-SE" altLang="sv-SE" sz="1800" dirty="0" err="1">
                <a:latin typeface="Bodoni 72 Book" pitchFamily="2" charset="0"/>
              </a:rPr>
              <a:t>point</a:t>
            </a:r>
            <a:r>
              <a:rPr lang="sv-SE" altLang="sv-SE" sz="1800" dirty="0">
                <a:latin typeface="Bodoni 72 Book" pitchFamily="2" charset="0"/>
              </a:rPr>
              <a:t>-total = LOSS</a:t>
            </a:r>
          </a:p>
          <a:p>
            <a:pPr lvl="1"/>
            <a:r>
              <a:rPr lang="sv-SE" altLang="sv-SE" sz="2000" dirty="0">
                <a:latin typeface="Bodoni 72 Book" pitchFamily="2" charset="0"/>
              </a:rPr>
              <a:t>If dealer gets the same </a:t>
            </a:r>
            <a:r>
              <a:rPr lang="sv-SE" altLang="sv-SE" sz="2000" dirty="0" err="1">
                <a:latin typeface="Bodoni 72 Book" pitchFamily="2" charset="0"/>
              </a:rPr>
              <a:t>value</a:t>
            </a:r>
            <a:r>
              <a:rPr lang="sv-SE" altLang="sv-SE" sz="2000" dirty="0">
                <a:latin typeface="Bodoni 72 Book" pitchFamily="2" charset="0"/>
              </a:rPr>
              <a:t> as </a:t>
            </a:r>
            <a:r>
              <a:rPr lang="sv-SE" altLang="sv-SE" sz="2000" dirty="0" err="1">
                <a:latin typeface="Bodoni 72 Book" pitchFamily="2" charset="0"/>
              </a:rPr>
              <a:t>you</a:t>
            </a:r>
            <a:r>
              <a:rPr lang="sv-SE" altLang="sv-SE" sz="2000" dirty="0">
                <a:latin typeface="Bodoni 72 Book" pitchFamily="2" charset="0"/>
              </a:rPr>
              <a:t>, dealer </a:t>
            </a:r>
            <a:r>
              <a:rPr lang="sv-SE" altLang="sv-SE" sz="2000" dirty="0" err="1">
                <a:latin typeface="Bodoni 72 Book" pitchFamily="2" charset="0"/>
              </a:rPr>
              <a:t>wins</a:t>
            </a:r>
            <a:r>
              <a:rPr lang="sv-SE" altLang="sv-SE" sz="2000" dirty="0">
                <a:latin typeface="Bodoni 72 Book" pitchFamily="2" charset="0"/>
              </a:rPr>
              <a:t>.</a:t>
            </a:r>
          </a:p>
          <a:p>
            <a:pPr lvl="1"/>
            <a:r>
              <a:rPr lang="sv-SE" altLang="sv-SE" sz="2000" dirty="0" err="1">
                <a:latin typeface="Bodoni 72 Book" pitchFamily="2" charset="0"/>
              </a:rPr>
              <a:t>Card</a:t>
            </a:r>
            <a:r>
              <a:rPr lang="sv-SE" altLang="sv-SE" sz="2000" dirty="0">
                <a:latin typeface="Bodoni 72 Book" pitchFamily="2" charset="0"/>
              </a:rPr>
              <a:t> </a:t>
            </a:r>
            <a:r>
              <a:rPr lang="sv-SE" altLang="sv-SE" sz="2000" dirty="0" err="1">
                <a:latin typeface="Bodoni 72 Book" pitchFamily="2" charset="0"/>
              </a:rPr>
              <a:t>values</a:t>
            </a:r>
            <a:endParaRPr lang="sv-SE" altLang="sv-SE" sz="2000" dirty="0">
              <a:latin typeface="Bodoni 72 Book" pitchFamily="2" charset="0"/>
            </a:endParaRPr>
          </a:p>
          <a:p>
            <a:pPr lvl="2"/>
            <a:r>
              <a:rPr lang="sv-SE" altLang="sv-SE" sz="1800" dirty="0">
                <a:latin typeface="Bodoni 72 Book" pitchFamily="2" charset="0"/>
              </a:rPr>
              <a:t>2-10 = Face </a:t>
            </a:r>
            <a:r>
              <a:rPr lang="sv-SE" altLang="sv-SE" sz="1800" dirty="0" err="1">
                <a:latin typeface="Bodoni 72 Book" pitchFamily="2" charset="0"/>
              </a:rPr>
              <a:t>value</a:t>
            </a:r>
            <a:endParaRPr lang="sv-SE" altLang="sv-SE" sz="1800" dirty="0">
              <a:latin typeface="Bodoni 72 Book" pitchFamily="2" charset="0"/>
            </a:endParaRPr>
          </a:p>
          <a:p>
            <a:pPr lvl="2"/>
            <a:r>
              <a:rPr lang="sv-SE" altLang="sv-SE" sz="1800" dirty="0" err="1">
                <a:latin typeface="Bodoni 72 Book" pitchFamily="2" charset="0"/>
              </a:rPr>
              <a:t>Dressed</a:t>
            </a:r>
            <a:r>
              <a:rPr lang="sv-SE" altLang="sv-SE" sz="1800" dirty="0">
                <a:latin typeface="Bodoni 72 Book" pitchFamily="2" charset="0"/>
              </a:rPr>
              <a:t> </a:t>
            </a:r>
            <a:r>
              <a:rPr lang="sv-SE" altLang="sv-SE" sz="1800" dirty="0" err="1">
                <a:latin typeface="Bodoni 72 Book" pitchFamily="2" charset="0"/>
              </a:rPr>
              <a:t>cards</a:t>
            </a:r>
            <a:r>
              <a:rPr lang="sv-SE" altLang="sv-SE" sz="1800" dirty="0">
                <a:latin typeface="Bodoni 72 Book" pitchFamily="2" charset="0"/>
              </a:rPr>
              <a:t> = 10</a:t>
            </a:r>
          </a:p>
          <a:p>
            <a:pPr lvl="2"/>
            <a:r>
              <a:rPr lang="sv-SE" altLang="sv-SE" sz="1800" dirty="0">
                <a:latin typeface="Bodoni 72 Book" pitchFamily="2" charset="0"/>
              </a:rPr>
              <a:t>Ace is </a:t>
            </a:r>
            <a:r>
              <a:rPr lang="sv-SE" altLang="sv-SE" sz="1800" dirty="0" err="1">
                <a:latin typeface="Bodoni 72 Book" pitchFamily="2" charset="0"/>
              </a:rPr>
              <a:t>worth</a:t>
            </a:r>
            <a:r>
              <a:rPr lang="sv-SE" altLang="sv-SE" sz="1800" dirty="0">
                <a:latin typeface="Bodoni 72 Book" pitchFamily="2" charset="0"/>
              </a:rPr>
              <a:t> 1 or 11.</a:t>
            </a:r>
          </a:p>
          <a:p>
            <a:endParaRPr lang="sv-SE" altLang="sv-SE" sz="2800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0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984541-1BD5-0CE0-A380-F1AE0239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79" y="2433376"/>
            <a:ext cx="6017841" cy="1991248"/>
          </a:xfrm>
        </p:spPr>
        <p:txBody>
          <a:bodyPr/>
          <a:lstStyle/>
          <a:p>
            <a:r>
              <a:rPr lang="en-GB" sz="8800" dirty="0">
                <a:hlinkClick r:id="rId2"/>
              </a:rPr>
              <a:t>PLAY</a:t>
            </a:r>
            <a:endParaRPr lang="en-GB" sz="8800" dirty="0">
              <a:hlinkClick r:id="rId3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78F6FA7E-044A-CF1A-C795-360E75670FF4}"/>
              </a:ext>
            </a:extLst>
          </p:cNvPr>
          <p:cNvSpPr txBox="1"/>
          <p:nvPr/>
        </p:nvSpPr>
        <p:spPr>
          <a:xfrm>
            <a:off x="7956376" y="3861048"/>
            <a:ext cx="79208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4400" b="0" i="0" u="none" strike="noStrike" dirty="0">
                <a:solidFill>
                  <a:srgbClr val="202124"/>
                </a:solidFill>
                <a:effectLst/>
                <a:latin typeface="Bodoni 72 Book" pitchFamily="2" charset="0"/>
              </a:rPr>
              <a:t>♥</a:t>
            </a:r>
            <a:r>
              <a:rPr lang="sv-SE" sz="4400" b="0" i="0" u="none" strike="noStrike" dirty="0">
                <a:solidFill>
                  <a:srgbClr val="040C28"/>
                </a:solidFill>
                <a:effectLst/>
                <a:latin typeface="Bodoni 72 Book" pitchFamily="2" charset="0"/>
              </a:rPr>
              <a:t>♠</a:t>
            </a:r>
            <a:r>
              <a:rPr lang="sv-SE" sz="4400" b="0" i="0" u="none" strike="noStrike" dirty="0">
                <a:solidFill>
                  <a:srgbClr val="202124"/>
                </a:solidFill>
                <a:effectLst/>
                <a:latin typeface="Bodoni 72 Book" pitchFamily="2" charset="0"/>
              </a:rPr>
              <a:t>♦♣</a:t>
            </a:r>
            <a:endParaRPr lang="en-GB" sz="4400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2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AAB9DD-A2F7-7EAF-E635-8BF7CC74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96639"/>
            <a:ext cx="8229600" cy="1143000"/>
          </a:xfrm>
        </p:spPr>
        <p:txBody>
          <a:bodyPr/>
          <a:lstStyle/>
          <a:p>
            <a:r>
              <a:rPr lang="en-GB" sz="5400" u="sng" dirty="0">
                <a:latin typeface="Bodoni 72 Oldstyle Book" pitchFamily="2" charset="0"/>
              </a:rPr>
              <a:t>Challenges with the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2B990F-D61C-0940-E842-047A1EBED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624" y="1439639"/>
            <a:ext cx="7355160" cy="4869681"/>
          </a:xfrm>
        </p:spPr>
        <p:txBody>
          <a:bodyPr/>
          <a:lstStyle/>
          <a:p>
            <a:r>
              <a:rPr lang="sv-SE" altLang="sv-SE" sz="2400" dirty="0" err="1">
                <a:latin typeface="Bodoni 72 Book" pitchFamily="2" charset="0"/>
              </a:rPr>
              <a:t>Entering</a:t>
            </a:r>
            <a:r>
              <a:rPr lang="sv-SE" altLang="sv-SE" sz="2400" dirty="0">
                <a:latin typeface="Bodoni 72 Book" pitchFamily="2" charset="0"/>
              </a:rPr>
              <a:t> </a:t>
            </a:r>
            <a:r>
              <a:rPr lang="sv-SE" altLang="sv-SE" sz="2400" dirty="0" err="1">
                <a:latin typeface="Bodoni 72 Book" pitchFamily="2" charset="0"/>
              </a:rPr>
              <a:t>while</a:t>
            </a:r>
            <a:r>
              <a:rPr lang="sv-SE" altLang="sv-SE" sz="2400" dirty="0">
                <a:latin typeface="Bodoni 72 Book" pitchFamily="2" charset="0"/>
              </a:rPr>
              <a:t>-loops and </a:t>
            </a:r>
            <a:r>
              <a:rPr lang="sv-SE" altLang="sv-SE" sz="2400" dirty="0" err="1">
                <a:latin typeface="Bodoni 72 Book" pitchFamily="2" charset="0"/>
              </a:rPr>
              <a:t>exiting</a:t>
            </a:r>
            <a:r>
              <a:rPr lang="sv-SE" altLang="sv-SE" sz="2400" dirty="0">
                <a:latin typeface="Bodoni 72 Book" pitchFamily="2" charset="0"/>
              </a:rPr>
              <a:t> under </a:t>
            </a:r>
            <a:r>
              <a:rPr lang="sv-SE" altLang="sv-SE" sz="2400" dirty="0">
                <a:latin typeface="Bodoni 72 Book" pitchFamily="2" charset="0"/>
              </a:rPr>
              <a:t>the right </a:t>
            </a:r>
            <a:r>
              <a:rPr lang="sv-SE" altLang="sv-SE" sz="2400" dirty="0" err="1">
                <a:latin typeface="Bodoni 72 Book" pitchFamily="2" charset="0"/>
              </a:rPr>
              <a:t>conditions</a:t>
            </a:r>
            <a:endParaRPr lang="sv-SE" altLang="sv-SE" sz="2400" dirty="0">
              <a:latin typeface="Bodoni 72 Book" pitchFamily="2" charset="0"/>
            </a:endParaRPr>
          </a:p>
          <a:p>
            <a:r>
              <a:rPr lang="sv-SE" altLang="sv-SE" sz="2400" dirty="0" err="1">
                <a:latin typeface="Bodoni 72 Book" pitchFamily="2" charset="0"/>
              </a:rPr>
              <a:t>Having</a:t>
            </a:r>
            <a:r>
              <a:rPr lang="sv-SE" altLang="sv-SE" sz="2400" dirty="0">
                <a:latin typeface="Bodoni 72 Book" pitchFamily="2" charset="0"/>
              </a:rPr>
              <a:t> </a:t>
            </a:r>
            <a:r>
              <a:rPr lang="sv-SE" altLang="sv-SE" sz="2400" dirty="0" err="1">
                <a:latin typeface="Bodoni 72 Book" pitchFamily="2" charset="0"/>
              </a:rPr>
              <a:t>many</a:t>
            </a:r>
            <a:r>
              <a:rPr lang="sv-SE" altLang="sv-SE" sz="2400" dirty="0">
                <a:latin typeface="Bodoni 72 Book" pitchFamily="2" charset="0"/>
              </a:rPr>
              <a:t> </a:t>
            </a:r>
            <a:r>
              <a:rPr lang="sv-SE" altLang="sv-SE" sz="2400" dirty="0" err="1">
                <a:latin typeface="Bodoni 72 Book" pitchFamily="2" charset="0"/>
              </a:rPr>
              <a:t>conditions</a:t>
            </a:r>
            <a:r>
              <a:rPr lang="sv-SE" altLang="sv-SE" sz="2400" dirty="0">
                <a:latin typeface="Bodoni 72 Book" pitchFamily="2" charset="0"/>
              </a:rPr>
              <a:t> and </a:t>
            </a:r>
            <a:r>
              <a:rPr lang="sv-SE" altLang="sv-SE" sz="2400" dirty="0" err="1">
                <a:latin typeface="Bodoni 72 Book" pitchFamily="2" charset="0"/>
              </a:rPr>
              <a:t>changing</a:t>
            </a:r>
            <a:r>
              <a:rPr lang="sv-SE" altLang="sv-SE" sz="2400" dirty="0">
                <a:latin typeface="Bodoni 72 Book" pitchFamily="2" charset="0"/>
              </a:rPr>
              <a:t> </a:t>
            </a:r>
            <a:r>
              <a:rPr lang="sv-SE" altLang="sv-SE" sz="2400" dirty="0" err="1">
                <a:latin typeface="Bodoni 72 Book" pitchFamily="2" charset="0"/>
              </a:rPr>
              <a:t>something</a:t>
            </a:r>
            <a:r>
              <a:rPr lang="sv-SE" altLang="sv-SE" sz="2400" dirty="0">
                <a:latin typeface="Bodoni 72 Book" pitchFamily="2" charset="0"/>
              </a:rPr>
              <a:t> </a:t>
            </a:r>
            <a:r>
              <a:rPr lang="sv-SE" altLang="sv-SE" sz="2400" dirty="0" err="1">
                <a:latin typeface="Bodoni 72 Book" pitchFamily="2" charset="0"/>
              </a:rPr>
              <a:t>without</a:t>
            </a:r>
            <a:r>
              <a:rPr lang="sv-SE" altLang="sv-SE" sz="2400" dirty="0">
                <a:latin typeface="Bodoni 72 Book" pitchFamily="2" charset="0"/>
              </a:rPr>
              <a:t> knock-on </a:t>
            </a:r>
            <a:r>
              <a:rPr lang="sv-SE" altLang="sv-SE" sz="2400" dirty="0" err="1">
                <a:latin typeface="Bodoni 72 Book" pitchFamily="2" charset="0"/>
              </a:rPr>
              <a:t>effects</a:t>
            </a:r>
            <a:endParaRPr lang="sv-SE" altLang="sv-SE" sz="2400" dirty="0">
              <a:latin typeface="Bodoni 72 Book" pitchFamily="2" charset="0"/>
            </a:endParaRPr>
          </a:p>
          <a:p>
            <a:r>
              <a:rPr lang="sv-SE" altLang="sv-SE" sz="2400" dirty="0" err="1">
                <a:latin typeface="Bodoni 72 Book" pitchFamily="2" charset="0"/>
              </a:rPr>
              <a:t>Sharing</a:t>
            </a:r>
            <a:r>
              <a:rPr lang="sv-SE" altLang="sv-SE" sz="2400" dirty="0">
                <a:latin typeface="Bodoni 72 Book" pitchFamily="2" charset="0"/>
              </a:rPr>
              <a:t> the </a:t>
            </a:r>
            <a:r>
              <a:rPr lang="sv-SE" altLang="sv-SE" sz="2400" dirty="0" err="1">
                <a:latin typeface="Bodoni 72 Book" pitchFamily="2" charset="0"/>
              </a:rPr>
              <a:t>code</a:t>
            </a:r>
            <a:r>
              <a:rPr lang="sv-SE" altLang="sv-SE" sz="2400" dirty="0">
                <a:latin typeface="Bodoni 72 Book" pitchFamily="2" charset="0"/>
              </a:rPr>
              <a:t> back and </a:t>
            </a:r>
            <a:r>
              <a:rPr lang="sv-SE" altLang="sv-SE" sz="2400" dirty="0" err="1">
                <a:latin typeface="Bodoni 72 Book" pitchFamily="2" charset="0"/>
              </a:rPr>
              <a:t>forth</a:t>
            </a:r>
            <a:r>
              <a:rPr lang="sv-SE" altLang="sv-SE" sz="2400" dirty="0">
                <a:latin typeface="Bodoni 72 Book" pitchFamily="2" charset="0"/>
              </a:rPr>
              <a:t> and </a:t>
            </a:r>
            <a:r>
              <a:rPr lang="sv-SE" altLang="sv-SE" sz="2400" dirty="0" err="1">
                <a:latin typeface="Bodoni 72 Book" pitchFamily="2" charset="0"/>
              </a:rPr>
              <a:t>keeping</a:t>
            </a:r>
            <a:r>
              <a:rPr lang="sv-SE" altLang="sv-SE" sz="2400" dirty="0">
                <a:latin typeface="Bodoni 72 Book" pitchFamily="2" charset="0"/>
              </a:rPr>
              <a:t> </a:t>
            </a:r>
            <a:r>
              <a:rPr lang="sv-SE" altLang="sv-SE" sz="2400" dirty="0" err="1">
                <a:latin typeface="Bodoni 72 Book" pitchFamily="2" charset="0"/>
              </a:rPr>
              <a:t>track</a:t>
            </a:r>
            <a:r>
              <a:rPr lang="sv-SE" altLang="sv-SE" sz="2400" dirty="0">
                <a:latin typeface="Bodoni 72 Book" pitchFamily="2" charset="0"/>
              </a:rPr>
              <a:t> </a:t>
            </a:r>
            <a:r>
              <a:rPr lang="sv-SE" altLang="sv-SE" sz="2400" dirty="0" err="1">
                <a:latin typeface="Bodoni 72 Book" pitchFamily="2" charset="0"/>
              </a:rPr>
              <a:t>of</a:t>
            </a:r>
            <a:r>
              <a:rPr lang="sv-SE" altLang="sv-SE" sz="2400" dirty="0">
                <a:latin typeface="Bodoni 72 Book" pitchFamily="2" charset="0"/>
              </a:rPr>
              <a:t> the </a:t>
            </a:r>
            <a:r>
              <a:rPr lang="sv-SE" altLang="sv-SE" sz="2400" dirty="0" err="1">
                <a:latin typeface="Bodoni 72 Book" pitchFamily="2" charset="0"/>
              </a:rPr>
              <a:t>latest</a:t>
            </a:r>
            <a:r>
              <a:rPr lang="sv-SE" altLang="sv-SE" sz="2400" dirty="0">
                <a:latin typeface="Bodoni 72 Book" pitchFamily="2" charset="0"/>
              </a:rPr>
              <a:t> version</a:t>
            </a:r>
          </a:p>
          <a:p>
            <a:r>
              <a:rPr lang="sv-SE" altLang="sv-SE" sz="2400" dirty="0" err="1">
                <a:latin typeface="Bodoni 72 Book" pitchFamily="2" charset="0"/>
              </a:rPr>
              <a:t>Coding</a:t>
            </a:r>
            <a:r>
              <a:rPr lang="sv-SE" altLang="sv-SE" sz="2400" dirty="0">
                <a:latin typeface="Bodoni 72 Book" pitchFamily="2" charset="0"/>
              </a:rPr>
              <a:t> over </a:t>
            </a:r>
            <a:r>
              <a:rPr lang="sv-SE" altLang="sv-SE" sz="2400" dirty="0" err="1">
                <a:latin typeface="Bodoni 72 Book" pitchFamily="2" charset="0"/>
              </a:rPr>
              <a:t>eachothers</a:t>
            </a:r>
            <a:r>
              <a:rPr lang="sv-SE" altLang="sv-SE" sz="2400" dirty="0">
                <a:latin typeface="Bodoni 72 Book" pitchFamily="2" charset="0"/>
              </a:rPr>
              <a:t>’ </a:t>
            </a:r>
            <a:r>
              <a:rPr lang="sv-SE" altLang="sv-SE" sz="2400" dirty="0" err="1">
                <a:latin typeface="Bodoni 72 Book" pitchFamily="2" charset="0"/>
              </a:rPr>
              <a:t>shouldes</a:t>
            </a:r>
            <a:r>
              <a:rPr lang="sv-SE" altLang="sv-SE" sz="2400" dirty="0">
                <a:latin typeface="Bodoni 72 Book" pitchFamily="2" charset="0"/>
              </a:rPr>
              <a:t>; holding back </a:t>
            </a:r>
            <a:r>
              <a:rPr lang="sv-SE" altLang="sv-SE" sz="2400" dirty="0" err="1">
                <a:latin typeface="Bodoni 72 Book" pitchFamily="2" charset="0"/>
              </a:rPr>
              <a:t>when</a:t>
            </a:r>
            <a:r>
              <a:rPr lang="sv-SE" altLang="sv-SE" sz="2400" dirty="0">
                <a:latin typeface="Bodoni 72 Book" pitchFamily="2" charset="0"/>
              </a:rPr>
              <a:t> </a:t>
            </a:r>
            <a:r>
              <a:rPr lang="sv-SE" altLang="sv-SE" sz="2400" dirty="0" err="1">
                <a:latin typeface="Bodoni 72 Book" pitchFamily="2" charset="0"/>
              </a:rPr>
              <a:t>exploring</a:t>
            </a:r>
            <a:r>
              <a:rPr lang="sv-SE" altLang="sv-SE" sz="2400" dirty="0">
                <a:latin typeface="Bodoni 72 Book" pitchFamily="2" charset="0"/>
              </a:rPr>
              <a:t> the </a:t>
            </a:r>
            <a:r>
              <a:rPr lang="sv-SE" altLang="sv-SE" sz="2400" dirty="0" err="1">
                <a:latin typeface="Bodoni 72 Book" pitchFamily="2" charset="0"/>
              </a:rPr>
              <a:t>other’s</a:t>
            </a:r>
            <a:r>
              <a:rPr lang="sv-SE" altLang="sv-SE" sz="2400" dirty="0">
                <a:latin typeface="Bodoni 72 Book" pitchFamily="2" charset="0"/>
              </a:rPr>
              <a:t> </a:t>
            </a:r>
            <a:r>
              <a:rPr lang="sv-SE" altLang="sv-SE" sz="2400" dirty="0" err="1">
                <a:latin typeface="Bodoni 72 Book" pitchFamily="2" charset="0"/>
              </a:rPr>
              <a:t>ideas</a:t>
            </a:r>
            <a:r>
              <a:rPr lang="sv-SE" altLang="sv-SE" sz="2400" dirty="0">
                <a:latin typeface="Bodoni 72 Book" pitchFamily="2" charset="0"/>
              </a:rPr>
              <a:t>.</a:t>
            </a:r>
          </a:p>
          <a:p>
            <a:r>
              <a:rPr lang="sv-SE" altLang="sv-SE" sz="2400" dirty="0" err="1">
                <a:latin typeface="Bodoni 72 Book" pitchFamily="2" charset="0"/>
              </a:rPr>
              <a:t>Commenting</a:t>
            </a:r>
            <a:r>
              <a:rPr lang="sv-SE" altLang="sv-SE" sz="2400" dirty="0">
                <a:latin typeface="Bodoni 72 Book" pitchFamily="2" charset="0"/>
              </a:rPr>
              <a:t> the </a:t>
            </a:r>
            <a:r>
              <a:rPr lang="sv-SE" altLang="sv-SE" sz="2400" dirty="0" err="1">
                <a:latin typeface="Bodoni 72 Book" pitchFamily="2" charset="0"/>
              </a:rPr>
              <a:t>code</a:t>
            </a:r>
            <a:endParaRPr lang="sv-SE" altLang="sv-SE" sz="2400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AAB9DD-A2F7-7EAF-E635-8BF7CC74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odoni 72 Oldstyle Book" pitchFamily="2" charset="0"/>
              </a:rPr>
              <a:t>Future improvements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2B990F-D61C-0940-E842-047A1EBED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624" y="1439639"/>
            <a:ext cx="7355160" cy="4944864"/>
          </a:xfrm>
        </p:spPr>
        <p:txBody>
          <a:bodyPr/>
          <a:lstStyle/>
          <a:p>
            <a:r>
              <a:rPr lang="sv-SE" b="0" dirty="0">
                <a:effectLst/>
                <a:latin typeface="Bodoni 72 Book" pitchFamily="2" charset="0"/>
              </a:rPr>
              <a:t>Betting</a:t>
            </a:r>
          </a:p>
          <a:p>
            <a:pPr lvl="1"/>
            <a:r>
              <a:rPr lang="sv-SE" altLang="sv-SE" sz="2400" dirty="0">
                <a:latin typeface="Bodoni 72 Book" pitchFamily="2" charset="0"/>
              </a:rPr>
              <a:t>Insurance</a:t>
            </a:r>
          </a:p>
          <a:p>
            <a:pPr lvl="1"/>
            <a:r>
              <a:rPr lang="sv-SE" altLang="sv-SE" sz="2400" dirty="0">
                <a:latin typeface="Bodoni 72 Book" pitchFamily="2" charset="0"/>
              </a:rPr>
              <a:t>Double </a:t>
            </a:r>
            <a:r>
              <a:rPr lang="sv-SE" altLang="sv-SE" sz="2400" dirty="0" err="1">
                <a:latin typeface="Bodoni 72 Book" pitchFamily="2" charset="0"/>
              </a:rPr>
              <a:t>up</a:t>
            </a:r>
            <a:endParaRPr lang="sv-SE" altLang="sv-SE" sz="2400" dirty="0">
              <a:latin typeface="Bodoni 72 Book" pitchFamily="2" charset="0"/>
            </a:endParaRPr>
          </a:p>
          <a:p>
            <a:pPr lvl="1"/>
            <a:r>
              <a:rPr lang="sv-SE" altLang="sv-SE" sz="2400" dirty="0" err="1">
                <a:latin typeface="Bodoni 72 Book" pitchFamily="2" charset="0"/>
              </a:rPr>
              <a:t>Splitting</a:t>
            </a:r>
            <a:endParaRPr lang="sv-SE" altLang="sv-SE" dirty="0">
              <a:latin typeface="Bodoni 72 Book" pitchFamily="2" charset="0"/>
            </a:endParaRPr>
          </a:p>
          <a:p>
            <a:r>
              <a:rPr lang="sv-SE" altLang="sv-SE" dirty="0" err="1">
                <a:latin typeface="Bodoni 72 Book" pitchFamily="2" charset="0"/>
              </a:rPr>
              <a:t>More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players</a:t>
            </a:r>
            <a:endParaRPr lang="sv-SE" altLang="sv-SE" dirty="0">
              <a:latin typeface="Bodoni 72 Book" pitchFamily="2" charset="0"/>
            </a:endParaRPr>
          </a:p>
          <a:p>
            <a:r>
              <a:rPr lang="sv-SE" altLang="sv-SE" dirty="0" err="1">
                <a:latin typeface="Bodoni 72 Book" pitchFamily="2" charset="0"/>
              </a:rPr>
              <a:t>More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decks</a:t>
            </a:r>
            <a:r>
              <a:rPr lang="sv-SE" altLang="sv-SE" dirty="0">
                <a:latin typeface="Bodoni 72 Book" pitchFamily="2" charset="0"/>
              </a:rPr>
              <a:t> in the stack </a:t>
            </a:r>
            <a:r>
              <a:rPr lang="sv-SE" altLang="sv-SE" dirty="0" err="1">
                <a:latin typeface="Bodoni 72 Book" pitchFamily="2" charset="0"/>
              </a:rPr>
              <a:t>of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cards</a:t>
            </a:r>
            <a:endParaRPr lang="sv-SE" altLang="sv-SE" dirty="0">
              <a:latin typeface="Bodoni 72 Book" pitchFamily="2" charset="0"/>
            </a:endParaRPr>
          </a:p>
          <a:p>
            <a:r>
              <a:rPr lang="sv-SE" altLang="sv-SE" dirty="0" err="1">
                <a:latin typeface="Bodoni 72 Book" pitchFamily="2" charset="0"/>
              </a:rPr>
              <a:t>Dynamic</a:t>
            </a:r>
            <a:r>
              <a:rPr lang="sv-SE" altLang="sv-SE" dirty="0">
                <a:latin typeface="Bodoni 72 Book" pitchFamily="2" charset="0"/>
              </a:rPr>
              <a:t> gameboard</a:t>
            </a:r>
          </a:p>
        </p:txBody>
      </p:sp>
    </p:spTree>
    <p:extLst>
      <p:ext uri="{BB962C8B-B14F-4D97-AF65-F5344CB8AC3E}">
        <p14:creationId xmlns:p14="http://schemas.microsoft.com/office/powerpoint/2010/main" val="227478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94BBA9-92C9-E31F-0085-0193F4D7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>
                <a:latin typeface="Bodoni 72 Oldstyle Book" pitchFamily="2" charset="0"/>
              </a:rPr>
              <a:t>Highlights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C571B86-4AD7-7BA2-31CC-70A39F9B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556793"/>
            <a:ext cx="7427168" cy="4392488"/>
          </a:xfrm>
        </p:spPr>
        <p:txBody>
          <a:bodyPr/>
          <a:lstStyle/>
          <a:p>
            <a:r>
              <a:rPr lang="sv-SE" altLang="sv-SE" dirty="0">
                <a:latin typeface="Bodoni 72 Book" pitchFamily="2" charset="0"/>
              </a:rPr>
              <a:t>Nice to </a:t>
            </a:r>
            <a:r>
              <a:rPr lang="sv-SE" altLang="sv-SE" dirty="0" err="1">
                <a:latin typeface="Bodoni 72 Book" pitchFamily="2" charset="0"/>
              </a:rPr>
              <a:t>put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our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newly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aqcuired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skills</a:t>
            </a:r>
            <a:r>
              <a:rPr lang="sv-SE" altLang="sv-SE" dirty="0">
                <a:latin typeface="Bodoni 72 Book" pitchFamily="2" charset="0"/>
              </a:rPr>
              <a:t> to </a:t>
            </a:r>
            <a:r>
              <a:rPr lang="sv-SE" altLang="sv-SE" dirty="0" err="1">
                <a:latin typeface="Bodoni 72 Book" pitchFamily="2" charset="0"/>
              </a:rPr>
              <a:t>work</a:t>
            </a:r>
            <a:r>
              <a:rPr lang="sv-SE" altLang="sv-SE" dirty="0">
                <a:latin typeface="Bodoni 72 Book" pitchFamily="2" charset="0"/>
              </a:rPr>
              <a:t> and be </a:t>
            </a:r>
            <a:r>
              <a:rPr lang="sv-SE" altLang="sv-SE" dirty="0" err="1">
                <a:latin typeface="Bodoni 72 Book" pitchFamily="2" charset="0"/>
              </a:rPr>
              <a:t>able</a:t>
            </a:r>
            <a:r>
              <a:rPr lang="sv-SE" altLang="sv-SE" dirty="0">
                <a:latin typeface="Bodoni 72 Book" pitchFamily="2" charset="0"/>
              </a:rPr>
              <a:t> to </a:t>
            </a:r>
            <a:r>
              <a:rPr lang="sv-SE" altLang="sv-SE" dirty="0" err="1">
                <a:latin typeface="Bodoni 72 Book" pitchFamily="2" charset="0"/>
              </a:rPr>
              <a:t>build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something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functional</a:t>
            </a:r>
            <a:r>
              <a:rPr lang="sv-SE" altLang="sv-SE" dirty="0">
                <a:latin typeface="Bodoni 72 Book" pitchFamily="2" charset="0"/>
              </a:rPr>
              <a:t> </a:t>
            </a:r>
            <a:br>
              <a:rPr lang="sv-SE" altLang="sv-SE" dirty="0">
                <a:latin typeface="Bodoni 72 Book" pitchFamily="2" charset="0"/>
              </a:rPr>
            </a:br>
            <a:br>
              <a:rPr lang="sv-SE" altLang="sv-SE" dirty="0">
                <a:latin typeface="Bodoni 72 Book" pitchFamily="2" charset="0"/>
              </a:rPr>
            </a:br>
            <a:endParaRPr lang="sv-SE" altLang="sv-SE" dirty="0">
              <a:latin typeface="Bodoni 72 Book" pitchFamily="2" charset="0"/>
            </a:endParaRPr>
          </a:p>
          <a:p>
            <a:r>
              <a:rPr lang="sv-SE" altLang="sv-SE" dirty="0">
                <a:latin typeface="Bodoni 72 Book" pitchFamily="2" charset="0"/>
              </a:rPr>
              <a:t>Going back to a problem </a:t>
            </a:r>
            <a:r>
              <a:rPr lang="sv-SE" altLang="sv-SE" dirty="0" err="1">
                <a:latin typeface="Bodoni 72 Book" pitchFamily="2" charset="0"/>
              </a:rPr>
              <a:t>after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having</a:t>
            </a:r>
            <a:r>
              <a:rPr lang="sv-SE" altLang="sv-SE" dirty="0">
                <a:latin typeface="Bodoni 72 Book" pitchFamily="2" charset="0"/>
              </a:rPr>
              <a:t> </a:t>
            </a:r>
            <a:r>
              <a:rPr lang="sv-SE" altLang="sv-SE" dirty="0" err="1">
                <a:latin typeface="Bodoni 72 Book" pitchFamily="2" charset="0"/>
              </a:rPr>
              <a:t>slept</a:t>
            </a:r>
            <a:r>
              <a:rPr lang="sv-SE" altLang="sv-SE" dirty="0">
                <a:latin typeface="Bodoni 72 Book" pitchFamily="2" charset="0"/>
              </a:rPr>
              <a:t> on it</a:t>
            </a:r>
          </a:p>
          <a:p>
            <a:endParaRPr lang="en-GB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4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245</Words>
  <Application>Microsoft Macintosh PowerPoint</Application>
  <PresentationFormat>Bildspel på skärmen (4:3)</PresentationFormat>
  <Paragraphs>42</Paragraphs>
  <Slides>6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8" baseType="lpstr">
      <vt:lpstr>Arial</vt:lpstr>
      <vt:lpstr>Diseño predeterminado</vt:lpstr>
      <vt:lpstr>BLACKJACK</vt:lpstr>
      <vt:lpstr>Description of the game</vt:lpstr>
      <vt:lpstr>PLAY</vt:lpstr>
      <vt:lpstr>Challenges with the project</vt:lpstr>
      <vt:lpstr>Future improvements</vt:lpstr>
      <vt:lpstr>Highlights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Microsoft Office User</cp:lastModifiedBy>
  <cp:revision>8</cp:revision>
  <dcterms:created xsi:type="dcterms:W3CDTF">2008-10-22T02:47:14Z</dcterms:created>
  <dcterms:modified xsi:type="dcterms:W3CDTF">2023-04-13T14:38:45Z</dcterms:modified>
</cp:coreProperties>
</file>