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1" r:id="rId4"/>
    <p:sldId id="263" r:id="rId5"/>
    <p:sldId id="264" r:id="rId6"/>
    <p:sldId id="258" r:id="rId7"/>
    <p:sldId id="26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FF8225"/>
    <a:srgbClr val="FF2549"/>
    <a:srgbClr val="5DD5FF"/>
    <a:srgbClr val="FF0D97"/>
    <a:srgbClr val="0000CC"/>
    <a:srgbClr val="9EFF29"/>
    <a:srgbClr val="C80064"/>
    <a:srgbClr val="C33A1F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9"/>
    <p:restoredTop sz="94628"/>
  </p:normalViewPr>
  <p:slideViewPr>
    <p:cSldViewPr snapToGrid="0">
      <p:cViewPr>
        <p:scale>
          <a:sx n="125" d="100"/>
          <a:sy n="125" d="100"/>
        </p:scale>
        <p:origin x="1208" y="7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5299" y="1637072"/>
            <a:ext cx="8015750" cy="183617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926" y="3554360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938" y="165344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415846"/>
            <a:ext cx="8246070" cy="336263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732" y="539273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363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6613" y="1312606"/>
            <a:ext cx="6304935" cy="3508626"/>
          </a:xfrm>
        </p:spPr>
        <p:txBody>
          <a:bodyPr/>
          <a:lstStyle>
            <a:lvl1pPr>
              <a:defRPr sz="2800">
                <a:solidFill>
                  <a:srgbClr val="003635"/>
                </a:solidFill>
              </a:defRPr>
            </a:lvl1pPr>
            <a:lvl2pPr>
              <a:defRPr>
                <a:solidFill>
                  <a:srgbClr val="003635"/>
                </a:solidFill>
              </a:defRPr>
            </a:lvl2pPr>
            <a:lvl3pPr>
              <a:defRPr>
                <a:solidFill>
                  <a:srgbClr val="003635"/>
                </a:solidFill>
              </a:defRPr>
            </a:lvl3pPr>
            <a:lvl4pPr>
              <a:defRPr>
                <a:solidFill>
                  <a:srgbClr val="003635"/>
                </a:solidFill>
              </a:defRPr>
            </a:lvl4pPr>
            <a:lvl5pPr>
              <a:defRPr>
                <a:solidFill>
                  <a:srgbClr val="00363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7" y="124159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1127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363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83668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3635"/>
                </a:solidFill>
              </a:defRPr>
            </a:lvl1pPr>
            <a:lvl2pPr algn="ctr">
              <a:defRPr sz="2000">
                <a:solidFill>
                  <a:srgbClr val="003635"/>
                </a:solidFill>
              </a:defRPr>
            </a:lvl2pPr>
            <a:lvl3pPr algn="ctr">
              <a:defRPr sz="1800">
                <a:solidFill>
                  <a:srgbClr val="003635"/>
                </a:solidFill>
              </a:defRPr>
            </a:lvl3pPr>
            <a:lvl4pPr algn="ctr">
              <a:defRPr sz="1600">
                <a:solidFill>
                  <a:srgbClr val="003635"/>
                </a:solidFill>
              </a:defRPr>
            </a:lvl4pPr>
            <a:lvl5pPr algn="ctr">
              <a:defRPr sz="1600">
                <a:solidFill>
                  <a:srgbClr val="00363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1127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363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83668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3635"/>
                </a:solidFill>
              </a:defRPr>
            </a:lvl1pPr>
            <a:lvl2pPr algn="ctr">
              <a:defRPr sz="2000">
                <a:solidFill>
                  <a:srgbClr val="003635"/>
                </a:solidFill>
              </a:defRPr>
            </a:lvl2pPr>
            <a:lvl3pPr algn="ctr">
              <a:defRPr sz="1800">
                <a:solidFill>
                  <a:srgbClr val="003635"/>
                </a:solidFill>
              </a:defRPr>
            </a:lvl3pPr>
            <a:lvl4pPr algn="ctr">
              <a:defRPr sz="1600">
                <a:solidFill>
                  <a:srgbClr val="003635"/>
                </a:solidFill>
              </a:defRPr>
            </a:lvl4pPr>
            <a:lvl5pPr algn="ctr">
              <a:defRPr sz="1600">
                <a:solidFill>
                  <a:srgbClr val="00363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15853" y="1633390"/>
            <a:ext cx="4628147" cy="831439"/>
          </a:xfrm>
        </p:spPr>
        <p:txBody>
          <a:bodyPr>
            <a:normAutofit/>
          </a:bodyPr>
          <a:lstStyle/>
          <a:p>
            <a:r>
              <a:rPr lang="en-US" dirty="0"/>
              <a:t>RECIPE SEARCH ENGINE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0652" y="2780297"/>
            <a:ext cx="4018548" cy="404061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WHEN YOUR FRIDGE IS RUNNING EMPTY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0" y="0"/>
            <a:ext cx="4572000" cy="1312606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DEMO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98BC2FF-50A6-994E-16B2-0C4E2422F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9548" y="2046371"/>
            <a:ext cx="4899569" cy="1050758"/>
          </a:xfrm>
        </p:spPr>
        <p:txBody>
          <a:bodyPr/>
          <a:lstStyle/>
          <a:p>
            <a:r>
              <a:rPr lang="en-GB" dirty="0"/>
              <a:t>Scraping with Selenium</a:t>
            </a:r>
          </a:p>
          <a:p>
            <a:r>
              <a:rPr lang="en-GB" dirty="0"/>
              <a:t>Graphical User Interface (GUI)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82933" y="37096"/>
            <a:ext cx="4039333" cy="872768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Lifesum</a:t>
            </a:r>
            <a:r>
              <a:rPr lang="en-US" sz="2800" dirty="0"/>
              <a:t> recipes catalogue</a:t>
            </a:r>
          </a:p>
        </p:txBody>
      </p:sp>
      <p:pic>
        <p:nvPicPr>
          <p:cNvPr id="2" name="Bildobjekt 1">
            <a:extLst>
              <a:ext uri="{FF2B5EF4-FFF2-40B4-BE49-F238E27FC236}">
                <a16:creationId xmlns:a16="http://schemas.microsoft.com/office/drawing/2014/main" id="{36083979-CC09-52B8-873C-8101908D7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630" y="909864"/>
            <a:ext cx="5561940" cy="395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2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82933" y="37096"/>
            <a:ext cx="4039333" cy="872768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The recipe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F65A1C0D-C01C-DD27-C4C2-66D4F29D8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099" y="758013"/>
            <a:ext cx="4233000" cy="4348391"/>
          </a:xfrm>
          <a:prstGeom prst="rect">
            <a:avLst/>
          </a:prstGeom>
          <a:ln w="28575"/>
        </p:spPr>
      </p:pic>
      <p:sp>
        <p:nvSpPr>
          <p:cNvPr id="7" name="Dubbel hakparentes 6">
            <a:extLst>
              <a:ext uri="{FF2B5EF4-FFF2-40B4-BE49-F238E27FC236}">
                <a16:creationId xmlns:a16="http://schemas.microsoft.com/office/drawing/2014/main" id="{6583F33A-CA10-B8A5-C950-D716A07CE858}"/>
              </a:ext>
            </a:extLst>
          </p:cNvPr>
          <p:cNvSpPr/>
          <p:nvPr/>
        </p:nvSpPr>
        <p:spPr>
          <a:xfrm>
            <a:off x="4333618" y="1636295"/>
            <a:ext cx="324000" cy="232610"/>
          </a:xfrm>
          <a:prstGeom prst="bracketPair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ubbel hakparentes 7">
            <a:extLst>
              <a:ext uri="{FF2B5EF4-FFF2-40B4-BE49-F238E27FC236}">
                <a16:creationId xmlns:a16="http://schemas.microsoft.com/office/drawing/2014/main" id="{CE5A6390-0F8A-FC66-399A-3E9D58D7B1FA}"/>
              </a:ext>
            </a:extLst>
          </p:cNvPr>
          <p:cNvSpPr/>
          <p:nvPr/>
        </p:nvSpPr>
        <p:spPr>
          <a:xfrm>
            <a:off x="4821016" y="1636295"/>
            <a:ext cx="384646" cy="232610"/>
          </a:xfrm>
          <a:prstGeom prst="bracketPair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ubbel hakparentes 8">
            <a:extLst>
              <a:ext uri="{FF2B5EF4-FFF2-40B4-BE49-F238E27FC236}">
                <a16:creationId xmlns:a16="http://schemas.microsoft.com/office/drawing/2014/main" id="{E4CB36CA-6531-8ABD-7CAE-6E5037505BEF}"/>
              </a:ext>
            </a:extLst>
          </p:cNvPr>
          <p:cNvSpPr/>
          <p:nvPr/>
        </p:nvSpPr>
        <p:spPr>
          <a:xfrm>
            <a:off x="4082933" y="2179443"/>
            <a:ext cx="1122729" cy="1095153"/>
          </a:xfrm>
          <a:prstGeom prst="bracketPair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ubbel hakparentes 9">
            <a:extLst>
              <a:ext uri="{FF2B5EF4-FFF2-40B4-BE49-F238E27FC236}">
                <a16:creationId xmlns:a16="http://schemas.microsoft.com/office/drawing/2014/main" id="{B9EADF42-4FEC-B684-29B0-7E073FB18C0C}"/>
              </a:ext>
            </a:extLst>
          </p:cNvPr>
          <p:cNvSpPr/>
          <p:nvPr/>
        </p:nvSpPr>
        <p:spPr>
          <a:xfrm>
            <a:off x="5667153" y="4061637"/>
            <a:ext cx="2360428" cy="1044767"/>
          </a:xfrm>
          <a:prstGeom prst="bracketPair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67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functionality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40067" y="1675299"/>
            <a:ext cx="8348752" cy="3344041"/>
          </a:xfrm>
        </p:spPr>
        <p:txBody>
          <a:bodyPr anchor="t" anchorCtr="0"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b="0" dirty="0"/>
              <a:t>Interactive recipe search using categories: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b="0" dirty="0"/>
              <a:t>Ingredient in recipe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b="0" dirty="0"/>
              <a:t>Time to cook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b="0" dirty="0"/>
              <a:t>Amount of calories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dirty="0"/>
              <a:t>Future improvements: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b="0" dirty="0"/>
              <a:t>Additional recipes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b="0" dirty="0"/>
              <a:t>Categorization of recipes = [“Breakfast”, “lunch”, “dessert”]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b="0" dirty="0"/>
              <a:t>Improved interface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32185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 &amp; Highlights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40067" y="1675299"/>
            <a:ext cx="8348752" cy="3344041"/>
          </a:xfrm>
        </p:spPr>
        <p:txBody>
          <a:bodyPr anchor="t" anchorCtr="0"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b="0" dirty="0"/>
              <a:t>HTML code hiding content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dirty="0"/>
              <a:t>Data storage options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dirty="0"/>
              <a:t>Finding new python libraries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dirty="0"/>
              <a:t>Delimitation of project / MVP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>
            <a:extLst>
              <a:ext uri="{FF2B5EF4-FFF2-40B4-BE49-F238E27FC236}">
                <a16:creationId xmlns:a16="http://schemas.microsoft.com/office/drawing/2014/main" id="{6B90F1A5-DCDC-2947-1E4D-31D5D8E15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780" y="1675378"/>
            <a:ext cx="4282440" cy="2852172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2CA1E1C3-EC17-9390-028B-ECC0AF93AAD3}"/>
              </a:ext>
            </a:extLst>
          </p:cNvPr>
          <p:cNvSpPr txBox="1">
            <a:spLocks/>
          </p:cNvSpPr>
          <p:nvPr/>
        </p:nvSpPr>
        <p:spPr>
          <a:xfrm>
            <a:off x="651827" y="134319"/>
            <a:ext cx="8370253" cy="7635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>
                <a:solidFill>
                  <a:schemeClr val="bg1"/>
                </a:solidFill>
              </a:rPr>
              <a:t>Questions? Croissants?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Macintosh PowerPoint</Application>
  <PresentationFormat>Bildspel på skärmen (16:9)</PresentationFormat>
  <Paragraphs>23</Paragraphs>
  <Slides>7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RECIPE SEARCH ENGINE</vt:lpstr>
      <vt:lpstr>DEMO</vt:lpstr>
      <vt:lpstr>Lifesum recipes catalogue</vt:lpstr>
      <vt:lpstr>The recipe</vt:lpstr>
      <vt:lpstr>Main functionality</vt:lpstr>
      <vt:lpstr>Challenges &amp; Highlights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2023-05-09T12:58:25Z</dcterms:modified>
</cp:coreProperties>
</file>