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C1A47-537D-1F12-111E-B3FA379D4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73EA29-B233-76C0-F173-DD0D90F0E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65ECCE-6BDC-3C8D-EBEA-3D664E6A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A599-CF9F-48F7-ACF5-91C05D83776A}" type="datetimeFigureOut">
              <a:rPr lang="de-DE" smtClean="0"/>
              <a:t>05.08.2023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959240-DA51-5FB0-13B3-9230ECE3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2A0341-9732-A174-0827-78AFBBE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76DA-28D9-468C-8F38-52AFEA831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94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DF3E1-FFE7-0BAD-A6DA-3E958889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C93EA8-706D-6191-6D2A-41B93B26A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EB133E-A67F-5711-951E-1D09C6B2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A599-CF9F-48F7-ACF5-91C05D83776A}" type="datetimeFigureOut">
              <a:rPr lang="de-DE" smtClean="0"/>
              <a:t>05.08.2023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E027C4-A10B-23D8-EB28-178FDC86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7A2207-0C22-4F3F-4A3C-ABD03533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76DA-28D9-468C-8F38-52AFEA831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69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2F1211-86FB-59EF-8177-23C5DD801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CDBFC0-293F-7D3F-4473-8E650B7FA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36839A-EDB0-CA29-6635-55E52068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A599-CF9F-48F7-ACF5-91C05D83776A}" type="datetimeFigureOut">
              <a:rPr lang="de-DE" smtClean="0"/>
              <a:t>05.08.2023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671515-7835-2CDE-E732-8F3E5B6B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649F19-15E0-BC08-FE6F-DCA6350B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76DA-28D9-468C-8F38-52AFEA831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51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72F01-7D6B-1FD8-ADD3-8F1F57FB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DA3B8-7C65-7E6D-F17C-513B377B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58712E-98D6-F56A-BAA0-B4A5B311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A599-CF9F-48F7-ACF5-91C05D83776A}" type="datetimeFigureOut">
              <a:rPr lang="de-DE" smtClean="0"/>
              <a:t>05.08.2023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25D5A7-365F-A724-2B63-C5E753E3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A0A459-E573-2A92-BBCA-CBA736D0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76DA-28D9-468C-8F38-52AFEA831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51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E140B-FD0A-FE63-5516-7853AADF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F78BB6-4CBA-B5EE-5A45-F9B6D919B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6B31FD-A0F5-2065-75DC-4597F2C2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A599-CF9F-48F7-ACF5-91C05D83776A}" type="datetimeFigureOut">
              <a:rPr lang="de-DE" smtClean="0"/>
              <a:t>05.08.2023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F02BCB-EEDE-B0AC-5B9A-C033A196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62819-FA04-9694-66C8-D5C68366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76DA-28D9-468C-8F38-52AFEA831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86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038DC-F168-DF30-2026-91BB138B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E1543-150F-7CE6-54F1-0CC76F851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A5F38E-6F67-EEFA-303D-FD45CAF86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0C4B1D-6643-DFA0-542A-DFEE018B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A599-CF9F-48F7-ACF5-91C05D83776A}" type="datetimeFigureOut">
              <a:rPr lang="de-DE" smtClean="0"/>
              <a:t>05.08.2023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3091D0-CA46-9880-EEC2-4384E0E5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E72AF5-3666-8C07-ADAF-B73EA523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76DA-28D9-468C-8F38-52AFEA831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6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DC831-2D7A-D3DC-8AC3-093F598A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0CE7E3-D0BE-A33B-99C8-2D247215E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D0B52B-E9FB-E583-6748-4D84388DC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D74A34-94BF-ED28-475A-C3E314D95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DAB974-CDEF-381F-FA3D-70AA99832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7AA4580-6403-971F-B759-A5D25ECB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A599-CF9F-48F7-ACF5-91C05D83776A}" type="datetimeFigureOut">
              <a:rPr lang="de-DE" smtClean="0"/>
              <a:t>05.08.2023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CE3BBC-EBCA-D995-3F37-67616434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60C37B-5DB7-39B8-5D64-207B9E21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76DA-28D9-468C-8F38-52AFEA831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DDB7C-0B70-50DA-C112-8A640BCD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54104D9-53A9-413B-3CE9-6E37D36B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A599-CF9F-48F7-ACF5-91C05D83776A}" type="datetimeFigureOut">
              <a:rPr lang="de-DE" smtClean="0"/>
              <a:t>05.08.2023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EBE7F3-A42B-A597-063D-AF553544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5CCF47-0426-CCC4-AEE2-8C12AC38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76DA-28D9-468C-8F38-52AFEA831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34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DBBE73-0C75-F00F-E00A-64423481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A599-CF9F-48F7-ACF5-91C05D83776A}" type="datetimeFigureOut">
              <a:rPr lang="de-DE" smtClean="0"/>
              <a:t>05.08.2023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C50694-CE9B-E044-24D0-964DA157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729A48-6288-C8FB-FC10-722C2E2F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76DA-28D9-468C-8F38-52AFEA831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00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246F4-B4A5-BCE3-ECC8-C26A9DA3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8F56C9-67BB-65BE-0437-1A2B018CC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40DADF-024D-2E5C-DC48-056456A79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4A6E0E-BAEB-E076-CFEE-661098CB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A599-CF9F-48F7-ACF5-91C05D83776A}" type="datetimeFigureOut">
              <a:rPr lang="de-DE" smtClean="0"/>
              <a:t>05.08.2023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D7411C-F44B-5310-B9D8-88E6A4CB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49AF6F-01CC-DA7A-AF59-936674FF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76DA-28D9-468C-8F38-52AFEA831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12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FC48C-0967-7EF0-7BC1-547BD66F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8E4BEA-9ABD-91E5-FC02-2E5DA825E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1D63B4-6139-13F4-DB1D-0FA9CD51E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7C98C3-E9E2-CEAA-3592-9B5D8905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A599-CF9F-48F7-ACF5-91C05D83776A}" type="datetimeFigureOut">
              <a:rPr lang="de-DE" smtClean="0"/>
              <a:t>05.08.2023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FA5C58-2314-2DC6-CB9C-C3CECE28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7EA64B-B29C-C33F-5809-F98905BD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76DA-28D9-468C-8F38-52AFEA831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9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416B401-A663-8EBF-F59E-FA182887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A11DAD-FF52-5C5B-3B5B-B4324D61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E1C04C-633D-6366-2E5D-CA8FDE90D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7A599-CF9F-48F7-ACF5-91C05D83776A}" type="datetimeFigureOut">
              <a:rPr lang="de-DE" smtClean="0"/>
              <a:t>05.08.2023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F61B4A-D34B-C761-25A7-60D6827C5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CC9A24-E95A-0F0B-F67C-441C5978C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076DA-28D9-468C-8F38-52AFEA831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94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5C0DF91-8E50-01EC-E849-40F44F469054}"/>
              </a:ext>
            </a:extLst>
          </p:cNvPr>
          <p:cNvSpPr txBox="1"/>
          <p:nvPr/>
        </p:nvSpPr>
        <p:spPr>
          <a:xfrm>
            <a:off x="1981200" y="889844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noProof="1"/>
              <a:t>Lorem ipsum dolor sit </a:t>
            </a:r>
            <a:r>
              <a:rPr lang="de-DE" sz="2800" b="1" i="1" noProof="1">
                <a:solidFill>
                  <a:srgbClr val="FF0000"/>
                </a:solidFill>
              </a:rPr>
              <a:t>${placeholder} </a:t>
            </a:r>
            <a:r>
              <a:rPr lang="de-DE" sz="2000" noProof="1"/>
              <a:t>amet, consetetur sadipscing elitr, sed diam nonumy eirmod tempor invidunt ut labore et dolore magna aliquyam erat, sed diam voluptua. At vero eos et ${Firma} accusam et justo duo dolores et ea rebum. </a:t>
            </a:r>
          </a:p>
          <a:p>
            <a:endParaRPr lang="de-DE" sz="2000" noProof="1"/>
          </a:p>
          <a:p>
            <a:r>
              <a:rPr lang="de-DE" sz="2000" noProof="1"/>
              <a:t>Stet clita kasd gubergren, no sea takimata sanctus est Lorem ipsum dolor sit amet. Lorem ipsum dolor sit amet, consetetur </a:t>
            </a:r>
            <a:r>
              <a:rPr lang="de-DE" sz="2800" b="1" noProof="1">
                <a:solidFill>
                  <a:srgbClr val="00B050"/>
                </a:solidFill>
              </a:rPr>
              <a:t>${</a:t>
            </a:r>
            <a:r>
              <a:rPr lang="de-DE" sz="2000" b="1" noProof="1"/>
              <a:t>placeholder</a:t>
            </a:r>
            <a:r>
              <a:rPr lang="de-DE" sz="2000" noProof="1"/>
              <a:t>} sadipscing elitr, sed diam nonumy eirmod tempor </a:t>
            </a:r>
            <a:r>
              <a:rPr lang="de-DE" sz="3200" b="1" u="sng" noProof="1">
                <a:solidFill>
                  <a:srgbClr val="0070C0"/>
                </a:solidFill>
              </a:rPr>
              <a:t>invidunt ut ${placeholder} labore </a:t>
            </a:r>
            <a:r>
              <a:rPr lang="de-DE" sz="2000" noProof="1"/>
              <a:t>et dolore magna aliquyam erat, sed diam voluptua. </a:t>
            </a:r>
          </a:p>
          <a:p>
            <a:endParaRPr lang="de-DE" sz="2000" noProof="1"/>
          </a:p>
          <a:p>
            <a:r>
              <a:rPr lang="de-DE" sz="2000" noProof="1"/>
              <a:t>At vero eos et accusam et justo </a:t>
            </a:r>
            <a:r>
              <a:rPr lang="de-DE" sz="2400" b="1" noProof="1"/>
              <a:t>duo</a:t>
            </a:r>
            <a:r>
              <a:rPr lang="de-DE" sz="2000" noProof="1"/>
              <a:t> ${placeholder} </a:t>
            </a:r>
            <a:r>
              <a:rPr lang="de-DE" sz="2400" b="1" noProof="1"/>
              <a:t>dolores</a:t>
            </a:r>
            <a:r>
              <a:rPr lang="de-DE" sz="2000" noProof="1"/>
              <a:t> et ea rebum. Stet clita kasd gubergren, no sea takimata sanctus est Lorem ipsum dolor sit amet.</a:t>
            </a:r>
          </a:p>
        </p:txBody>
      </p:sp>
    </p:spTree>
    <p:extLst>
      <p:ext uri="{BB962C8B-B14F-4D97-AF65-F5344CB8AC3E}">
        <p14:creationId xmlns:p14="http://schemas.microsoft.com/office/powerpoint/2010/main" val="356143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Axel Richter</dc:creator>
  <cp:lastModifiedBy>Axel Richter</cp:lastModifiedBy>
  <cp:revision>9</cp:revision>
  <dcterms:created xsi:type="dcterms:W3CDTF">2023-07-28T12:33:21Z</dcterms:created>
  <dcterms:modified xsi:type="dcterms:W3CDTF">2023-08-05T06:11:13Z</dcterms:modified>
</cp:coreProperties>
</file>