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slides/slide1.xml" Type="http://schemas.openxmlformats.org/officeDocument/2006/relationships/slide"/><Relationship Id="rId3" Target="presProps.xml" Type="http://schemas.openxmlformats.org/officeDocument/2006/relationships/presProps"/><Relationship Id="rId4" Target="viewProps.xml" Type="http://schemas.openxmlformats.org/officeDocument/2006/relationships/viewProps"/><Relationship Id="rId5" Target="theme/theme1.xml" Type="http://schemas.openxmlformats.org/officeDocument/2006/relationships/theme"/><Relationship Id="rId6" Target="tableStyles.xml" Type="http://schemas.openxmlformats.org/officeDocument/2006/relationships/tableStyles"/></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3C1A47-537D-1F12-111E-B3FA379D4F5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473EA29-B233-76C0-F173-DD0D90F0E2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3765ECCE-6BDC-3C8D-EBEA-3D664E6ACBD5}"/>
              </a:ext>
            </a:extLst>
          </p:cNvPr>
          <p:cNvSpPr>
            <a:spLocks noGrp="1"/>
          </p:cNvSpPr>
          <p:nvPr>
            <p:ph type="dt" sz="half" idx="10"/>
          </p:nvPr>
        </p:nvSpPr>
        <p:spPr/>
        <p:txBody>
          <a:bodyPr/>
          <a:lstStyle/>
          <a:p>
            <a:fld id="{9D67A599-CF9F-48F7-ACF5-91C05D83776A}" type="datetimeFigureOut">
              <a:rPr lang="de-DE" smtClean="0"/>
              <a:t>29.07.2023</a:t>
            </a:fld>
            <a:endParaRPr lang="de-DE"/>
          </a:p>
        </p:txBody>
      </p:sp>
      <p:sp>
        <p:nvSpPr>
          <p:cNvPr id="5" name="Fußzeilenplatzhalter 4">
            <a:extLst>
              <a:ext uri="{FF2B5EF4-FFF2-40B4-BE49-F238E27FC236}">
                <a16:creationId xmlns:a16="http://schemas.microsoft.com/office/drawing/2014/main" id="{FF959240-DA51-5FB0-13B3-9230ECE3557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D2A0341-9732-A174-0827-78AFBBEB0495}"/>
              </a:ext>
            </a:extLst>
          </p:cNvPr>
          <p:cNvSpPr>
            <a:spLocks noGrp="1"/>
          </p:cNvSpPr>
          <p:nvPr>
            <p:ph type="sldNum" sz="quarter" idx="12"/>
          </p:nvPr>
        </p:nvSpPr>
        <p:spPr/>
        <p:txBody>
          <a:bodyPr/>
          <a:lstStyle/>
          <a:p>
            <a:fld id="{67F076DA-28D9-468C-8F38-52AFEA8316A1}" type="slidenum">
              <a:rPr lang="de-DE" smtClean="0"/>
              <a:t>‹Nr.›</a:t>
            </a:fld>
            <a:endParaRPr lang="de-DE"/>
          </a:p>
        </p:txBody>
      </p:sp>
    </p:spTree>
    <p:extLst>
      <p:ext uri="{BB962C8B-B14F-4D97-AF65-F5344CB8AC3E}">
        <p14:creationId xmlns:p14="http://schemas.microsoft.com/office/powerpoint/2010/main" val="211994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3DF3E1-FFE7-0BAD-A6DA-3E9588892E5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AC93EA8-706D-6191-6D2A-41B93B26AA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DEB133E-A67F-5711-951E-1D09C6B29DFB}"/>
              </a:ext>
            </a:extLst>
          </p:cNvPr>
          <p:cNvSpPr>
            <a:spLocks noGrp="1"/>
          </p:cNvSpPr>
          <p:nvPr>
            <p:ph type="dt" sz="half" idx="10"/>
          </p:nvPr>
        </p:nvSpPr>
        <p:spPr/>
        <p:txBody>
          <a:bodyPr/>
          <a:lstStyle/>
          <a:p>
            <a:fld id="{9D67A599-CF9F-48F7-ACF5-91C05D83776A}" type="datetimeFigureOut">
              <a:rPr lang="de-DE" smtClean="0"/>
              <a:t>29.07.2023</a:t>
            </a:fld>
            <a:endParaRPr lang="de-DE"/>
          </a:p>
        </p:txBody>
      </p:sp>
      <p:sp>
        <p:nvSpPr>
          <p:cNvPr id="5" name="Fußzeilenplatzhalter 4">
            <a:extLst>
              <a:ext uri="{FF2B5EF4-FFF2-40B4-BE49-F238E27FC236}">
                <a16:creationId xmlns:a16="http://schemas.microsoft.com/office/drawing/2014/main" id="{44E027C4-A10B-23D8-EB28-178FDC865DB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F7A2207-0C22-4F3F-4A3C-ABD03533DC92}"/>
              </a:ext>
            </a:extLst>
          </p:cNvPr>
          <p:cNvSpPr>
            <a:spLocks noGrp="1"/>
          </p:cNvSpPr>
          <p:nvPr>
            <p:ph type="sldNum" sz="quarter" idx="12"/>
          </p:nvPr>
        </p:nvSpPr>
        <p:spPr/>
        <p:txBody>
          <a:bodyPr/>
          <a:lstStyle/>
          <a:p>
            <a:fld id="{67F076DA-28D9-468C-8F38-52AFEA8316A1}" type="slidenum">
              <a:rPr lang="de-DE" smtClean="0"/>
              <a:t>‹Nr.›</a:t>
            </a:fld>
            <a:endParaRPr lang="de-DE"/>
          </a:p>
        </p:txBody>
      </p:sp>
    </p:spTree>
    <p:extLst>
      <p:ext uri="{BB962C8B-B14F-4D97-AF65-F5344CB8AC3E}">
        <p14:creationId xmlns:p14="http://schemas.microsoft.com/office/powerpoint/2010/main" val="1456691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42F1211-86FB-59EF-8177-23C5DD801CD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E1CDBFC0-293F-7D3F-4473-8E650B7FA25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136839A-EDB0-CA29-6635-55E52068B974}"/>
              </a:ext>
            </a:extLst>
          </p:cNvPr>
          <p:cNvSpPr>
            <a:spLocks noGrp="1"/>
          </p:cNvSpPr>
          <p:nvPr>
            <p:ph type="dt" sz="half" idx="10"/>
          </p:nvPr>
        </p:nvSpPr>
        <p:spPr/>
        <p:txBody>
          <a:bodyPr/>
          <a:lstStyle/>
          <a:p>
            <a:fld id="{9D67A599-CF9F-48F7-ACF5-91C05D83776A}" type="datetimeFigureOut">
              <a:rPr lang="de-DE" smtClean="0"/>
              <a:t>29.07.2023</a:t>
            </a:fld>
            <a:endParaRPr lang="de-DE"/>
          </a:p>
        </p:txBody>
      </p:sp>
      <p:sp>
        <p:nvSpPr>
          <p:cNvPr id="5" name="Fußzeilenplatzhalter 4">
            <a:extLst>
              <a:ext uri="{FF2B5EF4-FFF2-40B4-BE49-F238E27FC236}">
                <a16:creationId xmlns:a16="http://schemas.microsoft.com/office/drawing/2014/main" id="{E6671515-7835-2CDE-E732-8F3E5B6B146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B649F19-15E0-BC08-FE6F-DCA6350B4322}"/>
              </a:ext>
            </a:extLst>
          </p:cNvPr>
          <p:cNvSpPr>
            <a:spLocks noGrp="1"/>
          </p:cNvSpPr>
          <p:nvPr>
            <p:ph type="sldNum" sz="quarter" idx="12"/>
          </p:nvPr>
        </p:nvSpPr>
        <p:spPr/>
        <p:txBody>
          <a:bodyPr/>
          <a:lstStyle/>
          <a:p>
            <a:fld id="{67F076DA-28D9-468C-8F38-52AFEA8316A1}" type="slidenum">
              <a:rPr lang="de-DE" smtClean="0"/>
              <a:t>‹Nr.›</a:t>
            </a:fld>
            <a:endParaRPr lang="de-DE"/>
          </a:p>
        </p:txBody>
      </p:sp>
    </p:spTree>
    <p:extLst>
      <p:ext uri="{BB962C8B-B14F-4D97-AF65-F5344CB8AC3E}">
        <p14:creationId xmlns:p14="http://schemas.microsoft.com/office/powerpoint/2010/main" val="3247511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472F01-7D6B-1FD8-ADD3-8F1F57FB6F5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29DA3B8-7C65-7E6D-F17C-513B377B47F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558712E-98D6-F56A-BAA0-B4A5B311A14F}"/>
              </a:ext>
            </a:extLst>
          </p:cNvPr>
          <p:cNvSpPr>
            <a:spLocks noGrp="1"/>
          </p:cNvSpPr>
          <p:nvPr>
            <p:ph type="dt" sz="half" idx="10"/>
          </p:nvPr>
        </p:nvSpPr>
        <p:spPr/>
        <p:txBody>
          <a:bodyPr/>
          <a:lstStyle/>
          <a:p>
            <a:fld id="{9D67A599-CF9F-48F7-ACF5-91C05D83776A}" type="datetimeFigureOut">
              <a:rPr lang="de-DE" smtClean="0"/>
              <a:t>29.07.2023</a:t>
            </a:fld>
            <a:endParaRPr lang="de-DE"/>
          </a:p>
        </p:txBody>
      </p:sp>
      <p:sp>
        <p:nvSpPr>
          <p:cNvPr id="5" name="Fußzeilenplatzhalter 4">
            <a:extLst>
              <a:ext uri="{FF2B5EF4-FFF2-40B4-BE49-F238E27FC236}">
                <a16:creationId xmlns:a16="http://schemas.microsoft.com/office/drawing/2014/main" id="{3B25D5A7-365F-A724-2B63-C5E753E3BA4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A0A459-E573-2A92-BBCA-CBA736D022DE}"/>
              </a:ext>
            </a:extLst>
          </p:cNvPr>
          <p:cNvSpPr>
            <a:spLocks noGrp="1"/>
          </p:cNvSpPr>
          <p:nvPr>
            <p:ph type="sldNum" sz="quarter" idx="12"/>
          </p:nvPr>
        </p:nvSpPr>
        <p:spPr/>
        <p:txBody>
          <a:bodyPr/>
          <a:lstStyle/>
          <a:p>
            <a:fld id="{67F076DA-28D9-468C-8F38-52AFEA8316A1}" type="slidenum">
              <a:rPr lang="de-DE" smtClean="0"/>
              <a:t>‹Nr.›</a:t>
            </a:fld>
            <a:endParaRPr lang="de-DE"/>
          </a:p>
        </p:txBody>
      </p:sp>
    </p:spTree>
    <p:extLst>
      <p:ext uri="{BB962C8B-B14F-4D97-AF65-F5344CB8AC3E}">
        <p14:creationId xmlns:p14="http://schemas.microsoft.com/office/powerpoint/2010/main" val="1763511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FE140B-FD0A-FE63-5516-7853AADF66B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3F78BB6-4CBA-B5EE-5A45-F9B6D919BA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66B31FD-A0F5-2065-75DC-4597F2C2F71E}"/>
              </a:ext>
            </a:extLst>
          </p:cNvPr>
          <p:cNvSpPr>
            <a:spLocks noGrp="1"/>
          </p:cNvSpPr>
          <p:nvPr>
            <p:ph type="dt" sz="half" idx="10"/>
          </p:nvPr>
        </p:nvSpPr>
        <p:spPr/>
        <p:txBody>
          <a:bodyPr/>
          <a:lstStyle/>
          <a:p>
            <a:fld id="{9D67A599-CF9F-48F7-ACF5-91C05D83776A}" type="datetimeFigureOut">
              <a:rPr lang="de-DE" smtClean="0"/>
              <a:t>29.07.2023</a:t>
            </a:fld>
            <a:endParaRPr lang="de-DE"/>
          </a:p>
        </p:txBody>
      </p:sp>
      <p:sp>
        <p:nvSpPr>
          <p:cNvPr id="5" name="Fußzeilenplatzhalter 4">
            <a:extLst>
              <a:ext uri="{FF2B5EF4-FFF2-40B4-BE49-F238E27FC236}">
                <a16:creationId xmlns:a16="http://schemas.microsoft.com/office/drawing/2014/main" id="{CEF02BCB-EEDE-B0AC-5B9A-C033A196E16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9C62819-FA04-9694-66C8-D5C683660E8F}"/>
              </a:ext>
            </a:extLst>
          </p:cNvPr>
          <p:cNvSpPr>
            <a:spLocks noGrp="1"/>
          </p:cNvSpPr>
          <p:nvPr>
            <p:ph type="sldNum" sz="quarter" idx="12"/>
          </p:nvPr>
        </p:nvSpPr>
        <p:spPr/>
        <p:txBody>
          <a:bodyPr/>
          <a:lstStyle/>
          <a:p>
            <a:fld id="{67F076DA-28D9-468C-8F38-52AFEA8316A1}" type="slidenum">
              <a:rPr lang="de-DE" smtClean="0"/>
              <a:t>‹Nr.›</a:t>
            </a:fld>
            <a:endParaRPr lang="de-DE"/>
          </a:p>
        </p:txBody>
      </p:sp>
    </p:spTree>
    <p:extLst>
      <p:ext uri="{BB962C8B-B14F-4D97-AF65-F5344CB8AC3E}">
        <p14:creationId xmlns:p14="http://schemas.microsoft.com/office/powerpoint/2010/main" val="278786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B038DC-F168-DF30-2026-91BB138B596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F9E1543-150F-7CE6-54F1-0CC76F85138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EA5F38E-6F67-EEFA-303D-FD45CAF8617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30C4B1D-6643-DFA0-542A-DFEE018B86E6}"/>
              </a:ext>
            </a:extLst>
          </p:cNvPr>
          <p:cNvSpPr>
            <a:spLocks noGrp="1"/>
          </p:cNvSpPr>
          <p:nvPr>
            <p:ph type="dt" sz="half" idx="10"/>
          </p:nvPr>
        </p:nvSpPr>
        <p:spPr/>
        <p:txBody>
          <a:bodyPr/>
          <a:lstStyle/>
          <a:p>
            <a:fld id="{9D67A599-CF9F-48F7-ACF5-91C05D83776A}" type="datetimeFigureOut">
              <a:rPr lang="de-DE" smtClean="0"/>
              <a:t>29.07.2023</a:t>
            </a:fld>
            <a:endParaRPr lang="de-DE"/>
          </a:p>
        </p:txBody>
      </p:sp>
      <p:sp>
        <p:nvSpPr>
          <p:cNvPr id="6" name="Fußzeilenplatzhalter 5">
            <a:extLst>
              <a:ext uri="{FF2B5EF4-FFF2-40B4-BE49-F238E27FC236}">
                <a16:creationId xmlns:a16="http://schemas.microsoft.com/office/drawing/2014/main" id="{6C3091D0-CA46-9880-EEC2-4384E0E5E01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1E72AF5-3666-8C07-ADAF-B73EA52388B3}"/>
              </a:ext>
            </a:extLst>
          </p:cNvPr>
          <p:cNvSpPr>
            <a:spLocks noGrp="1"/>
          </p:cNvSpPr>
          <p:nvPr>
            <p:ph type="sldNum" sz="quarter" idx="12"/>
          </p:nvPr>
        </p:nvSpPr>
        <p:spPr/>
        <p:txBody>
          <a:bodyPr/>
          <a:lstStyle/>
          <a:p>
            <a:fld id="{67F076DA-28D9-468C-8F38-52AFEA8316A1}" type="slidenum">
              <a:rPr lang="de-DE" smtClean="0"/>
              <a:t>‹Nr.›</a:t>
            </a:fld>
            <a:endParaRPr lang="de-DE"/>
          </a:p>
        </p:txBody>
      </p:sp>
    </p:spTree>
    <p:extLst>
      <p:ext uri="{BB962C8B-B14F-4D97-AF65-F5344CB8AC3E}">
        <p14:creationId xmlns:p14="http://schemas.microsoft.com/office/powerpoint/2010/main" val="40736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ADC831-2D7A-D3DC-8AC3-093F598AE3AE}"/>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30CE7E3-D0BE-A33B-99C8-2D247215EB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0D0B52B-E9FB-E583-6748-4D84388DC00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4D74A34-94BF-ED28-475A-C3E314D955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9DAB974-CDEF-381F-FA3D-70AA99832BF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7AA4580-6403-971F-B759-A5D25ECB4D5F}"/>
              </a:ext>
            </a:extLst>
          </p:cNvPr>
          <p:cNvSpPr>
            <a:spLocks noGrp="1"/>
          </p:cNvSpPr>
          <p:nvPr>
            <p:ph type="dt" sz="half" idx="10"/>
          </p:nvPr>
        </p:nvSpPr>
        <p:spPr/>
        <p:txBody>
          <a:bodyPr/>
          <a:lstStyle/>
          <a:p>
            <a:fld id="{9D67A599-CF9F-48F7-ACF5-91C05D83776A}" type="datetimeFigureOut">
              <a:rPr lang="de-DE" smtClean="0"/>
              <a:t>29.07.2023</a:t>
            </a:fld>
            <a:endParaRPr lang="de-DE"/>
          </a:p>
        </p:txBody>
      </p:sp>
      <p:sp>
        <p:nvSpPr>
          <p:cNvPr id="8" name="Fußzeilenplatzhalter 7">
            <a:extLst>
              <a:ext uri="{FF2B5EF4-FFF2-40B4-BE49-F238E27FC236}">
                <a16:creationId xmlns:a16="http://schemas.microsoft.com/office/drawing/2014/main" id="{7BCE3BBC-EBCA-D995-3F37-67616434EB3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660C37B-5DB7-39B8-5D64-207B9E213452}"/>
              </a:ext>
            </a:extLst>
          </p:cNvPr>
          <p:cNvSpPr>
            <a:spLocks noGrp="1"/>
          </p:cNvSpPr>
          <p:nvPr>
            <p:ph type="sldNum" sz="quarter" idx="12"/>
          </p:nvPr>
        </p:nvSpPr>
        <p:spPr/>
        <p:txBody>
          <a:bodyPr/>
          <a:lstStyle/>
          <a:p>
            <a:fld id="{67F076DA-28D9-468C-8F38-52AFEA8316A1}" type="slidenum">
              <a:rPr lang="de-DE" smtClean="0"/>
              <a:t>‹Nr.›</a:t>
            </a:fld>
            <a:endParaRPr lang="de-DE"/>
          </a:p>
        </p:txBody>
      </p:sp>
    </p:spTree>
    <p:extLst>
      <p:ext uri="{BB962C8B-B14F-4D97-AF65-F5344CB8AC3E}">
        <p14:creationId xmlns:p14="http://schemas.microsoft.com/office/powerpoint/2010/main" val="18814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CDDB7C-0B70-50DA-C112-8A640BCDD34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654104D9-53A9-413B-3CE9-6E37D36B008C}"/>
              </a:ext>
            </a:extLst>
          </p:cNvPr>
          <p:cNvSpPr>
            <a:spLocks noGrp="1"/>
          </p:cNvSpPr>
          <p:nvPr>
            <p:ph type="dt" sz="half" idx="10"/>
          </p:nvPr>
        </p:nvSpPr>
        <p:spPr/>
        <p:txBody>
          <a:bodyPr/>
          <a:lstStyle/>
          <a:p>
            <a:fld id="{9D67A599-CF9F-48F7-ACF5-91C05D83776A}" type="datetimeFigureOut">
              <a:rPr lang="de-DE" smtClean="0"/>
              <a:t>29.07.2023</a:t>
            </a:fld>
            <a:endParaRPr lang="de-DE"/>
          </a:p>
        </p:txBody>
      </p:sp>
      <p:sp>
        <p:nvSpPr>
          <p:cNvPr id="4" name="Fußzeilenplatzhalter 3">
            <a:extLst>
              <a:ext uri="{FF2B5EF4-FFF2-40B4-BE49-F238E27FC236}">
                <a16:creationId xmlns:a16="http://schemas.microsoft.com/office/drawing/2014/main" id="{9FEBE7F3-A42B-A597-063D-AF553544939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85CCF47-0426-CCC4-AEE2-8C12AC38E887}"/>
              </a:ext>
            </a:extLst>
          </p:cNvPr>
          <p:cNvSpPr>
            <a:spLocks noGrp="1"/>
          </p:cNvSpPr>
          <p:nvPr>
            <p:ph type="sldNum" sz="quarter" idx="12"/>
          </p:nvPr>
        </p:nvSpPr>
        <p:spPr/>
        <p:txBody>
          <a:bodyPr/>
          <a:lstStyle/>
          <a:p>
            <a:fld id="{67F076DA-28D9-468C-8F38-52AFEA8316A1}" type="slidenum">
              <a:rPr lang="de-DE" smtClean="0"/>
              <a:t>‹Nr.›</a:t>
            </a:fld>
            <a:endParaRPr lang="de-DE"/>
          </a:p>
        </p:txBody>
      </p:sp>
    </p:spTree>
    <p:extLst>
      <p:ext uri="{BB962C8B-B14F-4D97-AF65-F5344CB8AC3E}">
        <p14:creationId xmlns:p14="http://schemas.microsoft.com/office/powerpoint/2010/main" val="62034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CDBBE73-0C75-F00F-E00A-644234819EBB}"/>
              </a:ext>
            </a:extLst>
          </p:cNvPr>
          <p:cNvSpPr>
            <a:spLocks noGrp="1"/>
          </p:cNvSpPr>
          <p:nvPr>
            <p:ph type="dt" sz="half" idx="10"/>
          </p:nvPr>
        </p:nvSpPr>
        <p:spPr/>
        <p:txBody>
          <a:bodyPr/>
          <a:lstStyle/>
          <a:p>
            <a:fld id="{9D67A599-CF9F-48F7-ACF5-91C05D83776A}" type="datetimeFigureOut">
              <a:rPr lang="de-DE" smtClean="0"/>
              <a:t>29.07.2023</a:t>
            </a:fld>
            <a:endParaRPr lang="de-DE"/>
          </a:p>
        </p:txBody>
      </p:sp>
      <p:sp>
        <p:nvSpPr>
          <p:cNvPr id="3" name="Fußzeilenplatzhalter 2">
            <a:extLst>
              <a:ext uri="{FF2B5EF4-FFF2-40B4-BE49-F238E27FC236}">
                <a16:creationId xmlns:a16="http://schemas.microsoft.com/office/drawing/2014/main" id="{B3C50694-CE9B-E044-24D0-964DA1571BA4}"/>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0729A48-6288-C8FB-FC10-722C2E2FB94F}"/>
              </a:ext>
            </a:extLst>
          </p:cNvPr>
          <p:cNvSpPr>
            <a:spLocks noGrp="1"/>
          </p:cNvSpPr>
          <p:nvPr>
            <p:ph type="sldNum" sz="quarter" idx="12"/>
          </p:nvPr>
        </p:nvSpPr>
        <p:spPr/>
        <p:txBody>
          <a:bodyPr/>
          <a:lstStyle/>
          <a:p>
            <a:fld id="{67F076DA-28D9-468C-8F38-52AFEA8316A1}" type="slidenum">
              <a:rPr lang="de-DE" smtClean="0"/>
              <a:t>‹Nr.›</a:t>
            </a:fld>
            <a:endParaRPr lang="de-DE"/>
          </a:p>
        </p:txBody>
      </p:sp>
    </p:spTree>
    <p:extLst>
      <p:ext uri="{BB962C8B-B14F-4D97-AF65-F5344CB8AC3E}">
        <p14:creationId xmlns:p14="http://schemas.microsoft.com/office/powerpoint/2010/main" val="374100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5246F4-B4A5-BCE3-ECC8-C26A9DA3BB3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DD8F56C9-67BB-65BE-0437-1A2B018CC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040DADF-024D-2E5C-DC48-056456A799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04A6E0E-BAEB-E076-CFEE-661098CB3D83}"/>
              </a:ext>
            </a:extLst>
          </p:cNvPr>
          <p:cNvSpPr>
            <a:spLocks noGrp="1"/>
          </p:cNvSpPr>
          <p:nvPr>
            <p:ph type="dt" sz="half" idx="10"/>
          </p:nvPr>
        </p:nvSpPr>
        <p:spPr/>
        <p:txBody>
          <a:bodyPr/>
          <a:lstStyle/>
          <a:p>
            <a:fld id="{9D67A599-CF9F-48F7-ACF5-91C05D83776A}" type="datetimeFigureOut">
              <a:rPr lang="de-DE" smtClean="0"/>
              <a:t>29.07.2023</a:t>
            </a:fld>
            <a:endParaRPr lang="de-DE"/>
          </a:p>
        </p:txBody>
      </p:sp>
      <p:sp>
        <p:nvSpPr>
          <p:cNvPr id="6" name="Fußzeilenplatzhalter 5">
            <a:extLst>
              <a:ext uri="{FF2B5EF4-FFF2-40B4-BE49-F238E27FC236}">
                <a16:creationId xmlns:a16="http://schemas.microsoft.com/office/drawing/2014/main" id="{FBD7411C-F44B-5310-B9D8-88E6A4CB775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B49AF6F-01CC-DA7A-AF59-936674FF4BC8}"/>
              </a:ext>
            </a:extLst>
          </p:cNvPr>
          <p:cNvSpPr>
            <a:spLocks noGrp="1"/>
          </p:cNvSpPr>
          <p:nvPr>
            <p:ph type="sldNum" sz="quarter" idx="12"/>
          </p:nvPr>
        </p:nvSpPr>
        <p:spPr/>
        <p:txBody>
          <a:bodyPr/>
          <a:lstStyle/>
          <a:p>
            <a:fld id="{67F076DA-28D9-468C-8F38-52AFEA8316A1}" type="slidenum">
              <a:rPr lang="de-DE" smtClean="0"/>
              <a:t>‹Nr.›</a:t>
            </a:fld>
            <a:endParaRPr lang="de-DE"/>
          </a:p>
        </p:txBody>
      </p:sp>
    </p:spTree>
    <p:extLst>
      <p:ext uri="{BB962C8B-B14F-4D97-AF65-F5344CB8AC3E}">
        <p14:creationId xmlns:p14="http://schemas.microsoft.com/office/powerpoint/2010/main" val="349512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1FC48C-0967-7EF0-7BC1-547BD66FF46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88E4BEA-9ABD-91E5-FC02-2E5DA825E9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681D63B4-6139-13F4-DB1D-0FA9CD51E2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7C98C3-E9E2-CEAA-3592-9B5D890585CC}"/>
              </a:ext>
            </a:extLst>
          </p:cNvPr>
          <p:cNvSpPr>
            <a:spLocks noGrp="1"/>
          </p:cNvSpPr>
          <p:nvPr>
            <p:ph type="dt" sz="half" idx="10"/>
          </p:nvPr>
        </p:nvSpPr>
        <p:spPr/>
        <p:txBody>
          <a:bodyPr/>
          <a:lstStyle/>
          <a:p>
            <a:fld id="{9D67A599-CF9F-48F7-ACF5-91C05D83776A}" type="datetimeFigureOut">
              <a:rPr lang="de-DE" smtClean="0"/>
              <a:t>29.07.2023</a:t>
            </a:fld>
            <a:endParaRPr lang="de-DE"/>
          </a:p>
        </p:txBody>
      </p:sp>
      <p:sp>
        <p:nvSpPr>
          <p:cNvPr id="6" name="Fußzeilenplatzhalter 5">
            <a:extLst>
              <a:ext uri="{FF2B5EF4-FFF2-40B4-BE49-F238E27FC236}">
                <a16:creationId xmlns:a16="http://schemas.microsoft.com/office/drawing/2014/main" id="{D8FA5C58-2314-2DC6-CB9C-C3CECE289A3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47EA64B-B29C-C33F-5809-F98905BDA027}"/>
              </a:ext>
            </a:extLst>
          </p:cNvPr>
          <p:cNvSpPr>
            <a:spLocks noGrp="1"/>
          </p:cNvSpPr>
          <p:nvPr>
            <p:ph type="sldNum" sz="quarter" idx="12"/>
          </p:nvPr>
        </p:nvSpPr>
        <p:spPr/>
        <p:txBody>
          <a:bodyPr/>
          <a:lstStyle/>
          <a:p>
            <a:fld id="{67F076DA-28D9-468C-8F38-52AFEA8316A1}" type="slidenum">
              <a:rPr lang="de-DE" smtClean="0"/>
              <a:t>‹Nr.›</a:t>
            </a:fld>
            <a:endParaRPr lang="de-DE"/>
          </a:p>
        </p:txBody>
      </p:sp>
    </p:spTree>
    <p:extLst>
      <p:ext uri="{BB962C8B-B14F-4D97-AF65-F5344CB8AC3E}">
        <p14:creationId xmlns:p14="http://schemas.microsoft.com/office/powerpoint/2010/main" val="377498136"/>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416B401-A663-8EBF-F59E-FA1828874A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5A11DAD-FF52-5C5B-3B5B-B4324D61EE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BE1C04C-633D-6366-2E5D-CA8FDE90DB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7A599-CF9F-48F7-ACF5-91C05D83776A}" type="datetimeFigureOut">
              <a:rPr lang="de-DE" smtClean="0"/>
              <a:t>29.07.2023</a:t>
            </a:fld>
            <a:endParaRPr lang="de-DE"/>
          </a:p>
        </p:txBody>
      </p:sp>
      <p:sp>
        <p:nvSpPr>
          <p:cNvPr id="5" name="Fußzeilenplatzhalter 4">
            <a:extLst>
              <a:ext uri="{FF2B5EF4-FFF2-40B4-BE49-F238E27FC236}">
                <a16:creationId xmlns:a16="http://schemas.microsoft.com/office/drawing/2014/main" id="{97F61B4A-D34B-C761-25A7-60D6827C5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CCC9A24-E95A-0F0B-F67C-441C5978C5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076DA-28D9-468C-8F38-52AFEA8316A1}" type="slidenum">
              <a:rPr lang="de-DE" smtClean="0"/>
              <a:t>‹Nr.›</a:t>
            </a:fld>
            <a:endParaRPr lang="de-DE"/>
          </a:p>
        </p:txBody>
      </p:sp>
    </p:spTree>
    <p:extLst>
      <p:ext uri="{BB962C8B-B14F-4D97-AF65-F5344CB8AC3E}">
        <p14:creationId xmlns:p14="http://schemas.microsoft.com/office/powerpoint/2010/main" val="2261949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75C0DF91-8E50-01EC-E849-40F44F469054}"/>
              </a:ext>
            </a:extLst>
          </p:cNvPr>
          <p:cNvSpPr txBox="1"/>
          <p:nvPr/>
        </p:nvSpPr>
        <p:spPr>
          <a:xfrm>
            <a:off x="2110154" y="1434905"/>
            <a:ext cx="8229600" cy="4278094"/>
          </a:xfrm>
          <a:prstGeom prst="rect">
            <a:avLst/>
          </a:prstGeom>
          <a:noFill/>
        </p:spPr>
        <p:txBody>
          <a:bodyPr rtlCol="0" wrap="square">
            <a:spAutoFit/>
          </a:bodyPr>
          <a:lstStyle/>
          <a:p>
            <a:r>
              <a:rPr lang="de-DE" noProof="1" sz="2000"/>
              <a:t>Lorem ipsum dolor sit </a:t>
            </a:r>
            <a:r>
              <a:rPr b="1" i="1" lang="de-DE" noProof="1" sz="2800">
                <a:solidFill>
                  <a:srgbClr val="FF0000"/>
                </a:solidFill>
              </a:rPr>
              <a:t>Sample Corporation LTD </a:t>
            </a:r>
            <a:r>
              <a:rPr lang="de-DE" noProof="1" sz="2000"/>
              <a:t>amet, consetetur sadipscing elitr, sed diam nonumy eirmod tempor invidunt ut labore et dolore magna aliquyam erat, sed diam voluptua. At vero eos et Sample Corporation LTD accusam et justo duo dolores et ea rebum. </a:t>
            </a:r>
          </a:p>
          <a:p>
            <a:endParaRPr lang="de-DE" noProof="1" sz="2000"/>
          </a:p>
          <a:p>
            <a:r>
              <a:rPr lang="de-DE" noProof="1" sz="2000"/>
              <a:t>Stet clita kasd gubergren, no sea takimata sanctus est Lorem ipsum dolor sit amet. Lorem ipsum dolor sit amet, consetetur </a:t>
            </a:r>
            <a:r>
              <a:rPr b="1" lang="de-DE" noProof="1" sz="2800">
                <a:solidFill>
                  <a:srgbClr val="00B050"/>
                </a:solidFill>
              </a:rPr>
              <a:t>Sample Corporation LTD</a:t>
            </a:r>
            <a:r>
              <a:rPr b="1" lang="de-DE" noProof="1" sz="2000"/>
              <a:t/>
            </a:r>
            <a:r>
              <a:rPr lang="de-DE" noProof="1" sz="2000"/>
              <a:t> sadipscing elitr, sed diam nonumy eirmod tempor </a:t>
            </a:r>
            <a:r>
              <a:rPr b="1" lang="de-DE" noProof="1" sz="3200" u="sng">
                <a:solidFill>
                  <a:srgbClr val="0070C0"/>
                </a:solidFill>
              </a:rPr>
              <a:t>invidunt ut Sample Corporation LTD labore </a:t>
            </a:r>
            <a:r>
              <a:rPr lang="de-DE" noProof="1" sz="2000"/>
              <a:t>et dolore magna aliquyam erat, sed diam voluptua. </a:t>
            </a:r>
          </a:p>
          <a:p>
            <a:endParaRPr lang="de-DE" noProof="1" sz="2000"/>
          </a:p>
          <a:p>
            <a:r>
              <a:rPr lang="de-DE" noProof="1" sz="2000"/>
              <a:t>At vero eos et accusam et justo </a:t>
            </a:r>
            <a:r>
              <a:rPr b="1" lang="de-DE" noProof="1" sz="2400"/>
              <a:t>duo</a:t>
            </a:r>
            <a:r>
              <a:rPr lang="de-DE" noProof="1" sz="2000"/>
              <a:t> Sample Corporation LTD </a:t>
            </a:r>
            <a:r>
              <a:rPr b="1" lang="de-DE" noProof="1" sz="2400"/>
              <a:t>dolores</a:t>
            </a:r>
            <a:r>
              <a:rPr lang="de-DE" noProof="1" sz="2000"/>
              <a:t> et ea rebum. Stet clita kasd gubergren, no sea takimata sanctus est Lorem ipsum dolor sit amet.</a:t>
            </a:r>
          </a:p>
        </p:txBody>
      </p:sp>
    </p:spTree>
    <p:extLst>
      <p:ext uri="{BB962C8B-B14F-4D97-AF65-F5344CB8AC3E}">
        <p14:creationId xmlns:p14="http://schemas.microsoft.com/office/powerpoint/2010/main" val="356143544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Words>
  <Application>Microsoft Office PowerPoint</Application>
  <PresentationFormat>Breitbild</PresentationFormat>
  <Paragraphs>5</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2023-07-28T12:33:21Z</dcterms:created>
  <dc:creator>Axel Richter</dc:creator>
  <cp:lastModifiedBy>Axel Richter</cp:lastModifiedBy>
  <dcterms:modified xsi:type="dcterms:W3CDTF">2023-07-29T05:28:17Z</dcterms:modified>
  <cp:revision>6</cp:revision>
  <dc:title>PowerPoint-Präsentation</dc:title>
</cp:coreProperties>
</file>