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DC949-1D48-4CC7-99DD-405409E2D492}" type="doc">
      <dgm:prSet loTypeId="urn:microsoft.com/office/officeart/2005/8/layout/process4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EE180D5-E9DF-4B48-A363-821678AF4D39}">
      <dgm:prSet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64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s-AR" b="1" i="0" baseline="0" dirty="0">
              <a:solidFill>
                <a:schemeClr val="tx1"/>
              </a:solidFill>
            </a:rPr>
            <a:t>¿Qué es un </a:t>
          </a:r>
          <a:r>
            <a:rPr lang="es-AR" b="1" i="0" baseline="0" dirty="0" err="1">
              <a:solidFill>
                <a:schemeClr val="tx1"/>
              </a:solidFill>
            </a:rPr>
            <a:t>papper</a:t>
          </a:r>
          <a:r>
            <a:rPr lang="es-AR" b="1" i="0" baseline="0" dirty="0">
              <a:solidFill>
                <a:schemeClr val="tx1"/>
              </a:solidFill>
            </a:rPr>
            <a:t>?</a:t>
          </a:r>
          <a:endParaRPr lang="es-AR" dirty="0">
            <a:solidFill>
              <a:schemeClr val="tx1"/>
            </a:solidFill>
          </a:endParaRPr>
        </a:p>
      </dgm:t>
    </dgm:pt>
    <dgm:pt modelId="{92938B03-0636-4EA4-902C-A6830F628185}" type="parTrans" cxnId="{79D2FB49-2F90-4CD0-B239-FA990F032946}">
      <dgm:prSet/>
      <dgm:spPr/>
      <dgm:t>
        <a:bodyPr/>
        <a:lstStyle/>
        <a:p>
          <a:endParaRPr lang="es-AR"/>
        </a:p>
      </dgm:t>
    </dgm:pt>
    <dgm:pt modelId="{FD7C088A-BDA8-4440-A587-F9AA465B06F7}" type="sibTrans" cxnId="{79D2FB49-2F90-4CD0-B239-FA990F032946}">
      <dgm:prSet/>
      <dgm:spPr/>
      <dgm:t>
        <a:bodyPr/>
        <a:lstStyle/>
        <a:p>
          <a:endParaRPr lang="es-AR"/>
        </a:p>
      </dgm:t>
    </dgm:pt>
    <dgm:pt modelId="{521762C1-CBC4-420F-B9FD-7B349B04D203}" type="pres">
      <dgm:prSet presAssocID="{0CBDC949-1D48-4CC7-99DD-405409E2D492}" presName="Name0" presStyleCnt="0">
        <dgm:presLayoutVars>
          <dgm:dir/>
          <dgm:animLvl val="lvl"/>
          <dgm:resizeHandles val="exact"/>
        </dgm:presLayoutVars>
      </dgm:prSet>
      <dgm:spPr/>
    </dgm:pt>
    <dgm:pt modelId="{7A00DF81-2E04-4BCE-88F4-32D0A1AA276A}" type="pres">
      <dgm:prSet presAssocID="{AEE180D5-E9DF-4B48-A363-821678AF4D39}" presName="boxAndChildren" presStyleCnt="0"/>
      <dgm:spPr/>
    </dgm:pt>
    <dgm:pt modelId="{CF77571B-8384-4487-8F29-906E9E3CB134}" type="pres">
      <dgm:prSet presAssocID="{AEE180D5-E9DF-4B48-A363-821678AF4D39}" presName="parentTextBox" presStyleLbl="node1" presStyleIdx="0" presStyleCnt="1"/>
      <dgm:spPr/>
    </dgm:pt>
  </dgm:ptLst>
  <dgm:cxnLst>
    <dgm:cxn modelId="{A4FCF609-C6D7-4114-AEBB-9E61C0975F0A}" type="presOf" srcId="{0CBDC949-1D48-4CC7-99DD-405409E2D492}" destId="{521762C1-CBC4-420F-B9FD-7B349B04D203}" srcOrd="0" destOrd="0" presId="urn:microsoft.com/office/officeart/2005/8/layout/process4"/>
    <dgm:cxn modelId="{79D2FB49-2F90-4CD0-B239-FA990F032946}" srcId="{0CBDC949-1D48-4CC7-99DD-405409E2D492}" destId="{AEE180D5-E9DF-4B48-A363-821678AF4D39}" srcOrd="0" destOrd="0" parTransId="{92938B03-0636-4EA4-902C-A6830F628185}" sibTransId="{FD7C088A-BDA8-4440-A587-F9AA465B06F7}"/>
    <dgm:cxn modelId="{FE7DBAAD-1EEB-4FD9-9F94-A3CCFF0FE7AF}" type="presOf" srcId="{AEE180D5-E9DF-4B48-A363-821678AF4D39}" destId="{CF77571B-8384-4487-8F29-906E9E3CB134}" srcOrd="0" destOrd="0" presId="urn:microsoft.com/office/officeart/2005/8/layout/process4"/>
    <dgm:cxn modelId="{BADBD3B5-C327-4A9A-BD41-B77ACBAD82D3}" type="presParOf" srcId="{521762C1-CBC4-420F-B9FD-7B349B04D203}" destId="{7A00DF81-2E04-4BCE-88F4-32D0A1AA276A}" srcOrd="0" destOrd="0" presId="urn:microsoft.com/office/officeart/2005/8/layout/process4"/>
    <dgm:cxn modelId="{A357B2CA-FD18-41D0-9CBA-28EBCCF34CD4}" type="presParOf" srcId="{7A00DF81-2E04-4BCE-88F4-32D0A1AA276A}" destId="{CF77571B-8384-4487-8F29-906E9E3CB1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446402-D4A6-4215-AF4E-3BA1922EEA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D8E5BB4-2CB5-49C2-A5E1-57FD64C2205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sz="1600" b="1" dirty="0">
              <a:solidFill>
                <a:schemeClr val="tx1"/>
              </a:solidFill>
            </a:rPr>
            <a:t>Definición correcta del tema. </a:t>
          </a:r>
          <a:endParaRPr lang="es-AR" sz="1600" b="1" dirty="0">
            <a:solidFill>
              <a:schemeClr val="tx1"/>
            </a:solidFill>
          </a:endParaRPr>
        </a:p>
      </dgm:t>
    </dgm:pt>
    <dgm:pt modelId="{E7B01423-390F-48A4-8048-6928652FEDA1}" type="parTrans" cxnId="{97E1C4A2-D7E5-4092-962B-93EA4BA97E7F}">
      <dgm:prSet/>
      <dgm:spPr/>
      <dgm:t>
        <a:bodyPr/>
        <a:lstStyle/>
        <a:p>
          <a:endParaRPr lang="es-AR"/>
        </a:p>
      </dgm:t>
    </dgm:pt>
    <dgm:pt modelId="{AB0D2CD9-A725-411E-94A9-FB7A96AE7378}" type="sibTrans" cxnId="{97E1C4A2-D7E5-4092-962B-93EA4BA97E7F}">
      <dgm:prSet/>
      <dgm:spPr/>
      <dgm:t>
        <a:bodyPr/>
        <a:lstStyle/>
        <a:p>
          <a:endParaRPr lang="es-AR"/>
        </a:p>
      </dgm:t>
    </dgm:pt>
    <dgm:pt modelId="{33BB85F1-5479-45E5-9F0E-5D7AAD38CDA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sz="1600" b="1" dirty="0">
              <a:solidFill>
                <a:schemeClr val="tx1"/>
              </a:solidFill>
            </a:rPr>
            <a:t>Elaboración de un plan de trabajo. </a:t>
          </a:r>
          <a:endParaRPr lang="es-AR" sz="1600" b="1" dirty="0">
            <a:solidFill>
              <a:schemeClr val="tx1"/>
            </a:solidFill>
          </a:endParaRPr>
        </a:p>
      </dgm:t>
    </dgm:pt>
    <dgm:pt modelId="{CEF5A48A-C6ED-4278-A45A-FB6C1153892B}" type="parTrans" cxnId="{E3C8A871-7579-44CE-A6F8-D27ECCE27F8D}">
      <dgm:prSet/>
      <dgm:spPr/>
      <dgm:t>
        <a:bodyPr/>
        <a:lstStyle/>
        <a:p>
          <a:endParaRPr lang="es-AR"/>
        </a:p>
      </dgm:t>
    </dgm:pt>
    <dgm:pt modelId="{7D6ED75C-54E2-4D1F-964B-CA3B88B57BDA}" type="sibTrans" cxnId="{E3C8A871-7579-44CE-A6F8-D27ECCE27F8D}">
      <dgm:prSet/>
      <dgm:spPr/>
      <dgm:t>
        <a:bodyPr/>
        <a:lstStyle/>
        <a:p>
          <a:endParaRPr lang="es-AR"/>
        </a:p>
      </dgm:t>
    </dgm:pt>
    <dgm:pt modelId="{042626F5-B7A6-4EFC-8200-F9F4E0703C58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sz="1600" b="1" dirty="0">
              <a:solidFill>
                <a:schemeClr val="tx1"/>
              </a:solidFill>
            </a:rPr>
            <a:t>Búsqueda bibliográfica. </a:t>
          </a:r>
          <a:endParaRPr lang="es-AR" sz="1600" b="1" dirty="0">
            <a:solidFill>
              <a:schemeClr val="tx1"/>
            </a:solidFill>
          </a:endParaRPr>
        </a:p>
      </dgm:t>
    </dgm:pt>
    <dgm:pt modelId="{5205AFEE-7DB0-40DD-8DB3-6E8C3F0B7155}" type="parTrans" cxnId="{2062C5F4-B20F-43DB-A01A-F54A373B683C}">
      <dgm:prSet/>
      <dgm:spPr/>
      <dgm:t>
        <a:bodyPr/>
        <a:lstStyle/>
        <a:p>
          <a:endParaRPr lang="es-AR"/>
        </a:p>
      </dgm:t>
    </dgm:pt>
    <dgm:pt modelId="{DE97AC57-6B67-4DFF-8BD1-7AD368E3772E}" type="sibTrans" cxnId="{2062C5F4-B20F-43DB-A01A-F54A373B683C}">
      <dgm:prSet/>
      <dgm:spPr/>
      <dgm:t>
        <a:bodyPr/>
        <a:lstStyle/>
        <a:p>
          <a:endParaRPr lang="es-AR"/>
        </a:p>
      </dgm:t>
    </dgm:pt>
    <dgm:pt modelId="{52A9279B-D74D-4BA9-AD59-71313475902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s-ES" sz="1600" b="1" dirty="0">
              <a:solidFill>
                <a:schemeClr val="tx1"/>
              </a:solidFill>
            </a:rPr>
            <a:t>Selección y acceso a los documentos. </a:t>
          </a:r>
          <a:endParaRPr lang="es-AR" sz="1600" b="1" dirty="0">
            <a:solidFill>
              <a:schemeClr val="tx1"/>
            </a:solidFill>
          </a:endParaRPr>
        </a:p>
      </dgm:t>
    </dgm:pt>
    <dgm:pt modelId="{EBFC3BE5-F95C-47FA-83E2-DB6F3F5A8DFD}" type="parTrans" cxnId="{4199BC26-E842-45C4-AF94-5B2A39B48029}">
      <dgm:prSet/>
      <dgm:spPr/>
      <dgm:t>
        <a:bodyPr/>
        <a:lstStyle/>
        <a:p>
          <a:endParaRPr lang="es-AR"/>
        </a:p>
      </dgm:t>
    </dgm:pt>
    <dgm:pt modelId="{12CCD13B-7BD9-482E-94E8-F86F4D1589E6}" type="sibTrans" cxnId="{4199BC26-E842-45C4-AF94-5B2A39B48029}">
      <dgm:prSet/>
      <dgm:spPr/>
      <dgm:t>
        <a:bodyPr/>
        <a:lstStyle/>
        <a:p>
          <a:endParaRPr lang="es-AR"/>
        </a:p>
      </dgm:t>
    </dgm:pt>
    <dgm:pt modelId="{C0DB4304-6E67-43DA-917C-1F587C1F50B6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ES" sz="1200" b="1" dirty="0">
              <a:solidFill>
                <a:schemeClr val="tx1"/>
              </a:solidFill>
            </a:rPr>
            <a:t>Enriquecimiento de la documentación mediante intercambios personales.  Análisis de los documentos</a:t>
          </a:r>
          <a:r>
            <a:rPr lang="es-ES" sz="900" dirty="0"/>
            <a:t>. </a:t>
          </a:r>
          <a:endParaRPr lang="es-AR" sz="900" dirty="0"/>
        </a:p>
      </dgm:t>
    </dgm:pt>
    <dgm:pt modelId="{B6D38EEF-F902-4CF7-8A42-9A55972FAEEA}" type="parTrans" cxnId="{38CADE2F-43BC-4EBD-B260-B8F0EEE7D8FA}">
      <dgm:prSet/>
      <dgm:spPr/>
      <dgm:t>
        <a:bodyPr/>
        <a:lstStyle/>
        <a:p>
          <a:endParaRPr lang="es-AR"/>
        </a:p>
      </dgm:t>
    </dgm:pt>
    <dgm:pt modelId="{D6894597-6E25-46AE-96C1-D01C7D13FD25}" type="sibTrans" cxnId="{38CADE2F-43BC-4EBD-B260-B8F0EEE7D8FA}">
      <dgm:prSet/>
      <dgm:spPr/>
      <dgm:t>
        <a:bodyPr/>
        <a:lstStyle/>
        <a:p>
          <a:endParaRPr lang="es-AR"/>
        </a:p>
      </dgm:t>
    </dgm:pt>
    <dgm:pt modelId="{CE5AC352-A337-4D07-A39C-CCDC1AE5D15E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sz="1600" b="1" dirty="0">
              <a:solidFill>
                <a:schemeClr val="tx1"/>
              </a:solidFill>
            </a:rPr>
            <a:t>Síntesis de la información. </a:t>
          </a:r>
          <a:endParaRPr lang="es-AR" sz="1600" b="1" dirty="0">
            <a:solidFill>
              <a:schemeClr val="tx1"/>
            </a:solidFill>
          </a:endParaRPr>
        </a:p>
      </dgm:t>
    </dgm:pt>
    <dgm:pt modelId="{BC4CC6C2-1135-4094-95DF-F921A1E0BB58}" type="parTrans" cxnId="{1AE45661-D864-4845-AB13-07FAFB8513FD}">
      <dgm:prSet/>
      <dgm:spPr/>
      <dgm:t>
        <a:bodyPr/>
        <a:lstStyle/>
        <a:p>
          <a:endParaRPr lang="es-AR"/>
        </a:p>
      </dgm:t>
    </dgm:pt>
    <dgm:pt modelId="{891E1EE0-BE07-4C1D-B39A-817A50CE98A9}" type="sibTrans" cxnId="{1AE45661-D864-4845-AB13-07FAFB8513FD}">
      <dgm:prSet/>
      <dgm:spPr/>
      <dgm:t>
        <a:bodyPr/>
        <a:lstStyle/>
        <a:p>
          <a:endParaRPr lang="es-AR"/>
        </a:p>
      </dgm:t>
    </dgm:pt>
    <dgm:pt modelId="{E09E40A5-8300-442B-B19B-694EEC4700E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sz="1600" b="1" dirty="0">
              <a:solidFill>
                <a:schemeClr val="tx1"/>
              </a:solidFill>
            </a:rPr>
            <a:t>Redacción del artículo de revisión</a:t>
          </a:r>
          <a:r>
            <a:rPr lang="es-ES" sz="1500" dirty="0"/>
            <a:t>.</a:t>
          </a:r>
          <a:endParaRPr lang="es-AR" sz="1500" dirty="0"/>
        </a:p>
      </dgm:t>
    </dgm:pt>
    <dgm:pt modelId="{C5A26B7E-D575-4696-BD3E-B3D28621EA08}" type="parTrans" cxnId="{DDA655BF-9EBC-4B91-B869-4077D344A5F6}">
      <dgm:prSet/>
      <dgm:spPr/>
      <dgm:t>
        <a:bodyPr/>
        <a:lstStyle/>
        <a:p>
          <a:endParaRPr lang="es-AR"/>
        </a:p>
      </dgm:t>
    </dgm:pt>
    <dgm:pt modelId="{C77D0B92-4BC3-4D0B-9F39-1AEF4429605B}" type="sibTrans" cxnId="{DDA655BF-9EBC-4B91-B869-4077D344A5F6}">
      <dgm:prSet/>
      <dgm:spPr/>
      <dgm:t>
        <a:bodyPr/>
        <a:lstStyle/>
        <a:p>
          <a:endParaRPr lang="es-AR"/>
        </a:p>
      </dgm:t>
    </dgm:pt>
    <dgm:pt modelId="{53C21762-3545-4FFD-A0C7-55EB5F92D70F}" type="pres">
      <dgm:prSet presAssocID="{7C446402-D4A6-4215-AF4E-3BA1922EEA55}" presName="CompostProcess" presStyleCnt="0">
        <dgm:presLayoutVars>
          <dgm:dir/>
          <dgm:resizeHandles val="exact"/>
        </dgm:presLayoutVars>
      </dgm:prSet>
      <dgm:spPr/>
    </dgm:pt>
    <dgm:pt modelId="{AB3FEE36-B3C5-4885-9148-0006A7509DB3}" type="pres">
      <dgm:prSet presAssocID="{7C446402-D4A6-4215-AF4E-3BA1922EEA55}" presName="arrow" presStyleLbl="bgShp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225F2092-11A5-46E4-A4D1-9CA4563A59A0}" type="pres">
      <dgm:prSet presAssocID="{7C446402-D4A6-4215-AF4E-3BA1922EEA55}" presName="linearProcess" presStyleCnt="0"/>
      <dgm:spPr/>
    </dgm:pt>
    <dgm:pt modelId="{BED6ED80-6AD2-4C94-9297-7086C3C2881C}" type="pres">
      <dgm:prSet presAssocID="{5D8E5BB4-2CB5-49C2-A5E1-57FD64C2205C}" presName="textNode" presStyleLbl="node1" presStyleIdx="0" presStyleCnt="7" custScaleX="109443" custScaleY="101781">
        <dgm:presLayoutVars>
          <dgm:bulletEnabled val="1"/>
        </dgm:presLayoutVars>
      </dgm:prSet>
      <dgm:spPr/>
    </dgm:pt>
    <dgm:pt modelId="{C26F06B3-6B50-4623-A3D1-090830AB27FB}" type="pres">
      <dgm:prSet presAssocID="{AB0D2CD9-A725-411E-94A9-FB7A96AE7378}" presName="sibTrans" presStyleCnt="0"/>
      <dgm:spPr/>
    </dgm:pt>
    <dgm:pt modelId="{2B7C69D7-5604-440D-A0B1-EA5C902F42E4}" type="pres">
      <dgm:prSet presAssocID="{33BB85F1-5479-45E5-9F0E-5D7AAD38CDA6}" presName="textNode" presStyleLbl="node1" presStyleIdx="1" presStyleCnt="7" custScaleX="136184">
        <dgm:presLayoutVars>
          <dgm:bulletEnabled val="1"/>
        </dgm:presLayoutVars>
      </dgm:prSet>
      <dgm:spPr/>
    </dgm:pt>
    <dgm:pt modelId="{5BC1EC87-8FF7-4E9A-83FD-978027D53368}" type="pres">
      <dgm:prSet presAssocID="{7D6ED75C-54E2-4D1F-964B-CA3B88B57BDA}" presName="sibTrans" presStyleCnt="0"/>
      <dgm:spPr/>
    </dgm:pt>
    <dgm:pt modelId="{3CC66F75-3C79-4EFC-B79B-2CB3A1EB4258}" type="pres">
      <dgm:prSet presAssocID="{042626F5-B7A6-4EFC-8200-F9F4E0703C58}" presName="textNode" presStyleLbl="node1" presStyleIdx="2" presStyleCnt="7" custScaleX="143117" custLinFactNeighborY="-1018">
        <dgm:presLayoutVars>
          <dgm:bulletEnabled val="1"/>
        </dgm:presLayoutVars>
      </dgm:prSet>
      <dgm:spPr/>
    </dgm:pt>
    <dgm:pt modelId="{8E73A087-7BB1-4DC8-81F4-1743CECD1FE2}" type="pres">
      <dgm:prSet presAssocID="{DE97AC57-6B67-4DFF-8BD1-7AD368E3772E}" presName="sibTrans" presStyleCnt="0"/>
      <dgm:spPr/>
    </dgm:pt>
    <dgm:pt modelId="{215C7010-2E85-406B-9959-3F2865C260DF}" type="pres">
      <dgm:prSet presAssocID="{52A9279B-D74D-4BA9-AD59-71313475902F}" presName="textNode" presStyleLbl="node1" presStyleIdx="3" presStyleCnt="7" custScaleX="137677">
        <dgm:presLayoutVars>
          <dgm:bulletEnabled val="1"/>
        </dgm:presLayoutVars>
      </dgm:prSet>
      <dgm:spPr/>
    </dgm:pt>
    <dgm:pt modelId="{D0C9229E-A181-42DB-823B-5476401A91C6}" type="pres">
      <dgm:prSet presAssocID="{12CCD13B-7BD9-482E-94E8-F86F4D1589E6}" presName="sibTrans" presStyleCnt="0"/>
      <dgm:spPr/>
    </dgm:pt>
    <dgm:pt modelId="{94B8ABFD-DC93-4E00-BFB9-C195EA71A84F}" type="pres">
      <dgm:prSet presAssocID="{C0DB4304-6E67-43DA-917C-1F587C1F50B6}" presName="textNode" presStyleLbl="node1" presStyleIdx="4" presStyleCnt="7" custScaleX="144630">
        <dgm:presLayoutVars>
          <dgm:bulletEnabled val="1"/>
        </dgm:presLayoutVars>
      </dgm:prSet>
      <dgm:spPr/>
    </dgm:pt>
    <dgm:pt modelId="{D40202D4-0514-4A59-A9EB-7B1EAF1BF048}" type="pres">
      <dgm:prSet presAssocID="{D6894597-6E25-46AE-96C1-D01C7D13FD25}" presName="sibTrans" presStyleCnt="0"/>
      <dgm:spPr/>
    </dgm:pt>
    <dgm:pt modelId="{246EE3B6-88A0-46BE-96E1-E402A57CF243}" type="pres">
      <dgm:prSet presAssocID="{CE5AC352-A337-4D07-A39C-CCDC1AE5D15E}" presName="textNode" presStyleLbl="node1" presStyleIdx="5" presStyleCnt="7" custScaleX="144526">
        <dgm:presLayoutVars>
          <dgm:bulletEnabled val="1"/>
        </dgm:presLayoutVars>
      </dgm:prSet>
      <dgm:spPr/>
    </dgm:pt>
    <dgm:pt modelId="{AD84A135-121C-4EF5-9F86-EB6EF2CA338F}" type="pres">
      <dgm:prSet presAssocID="{891E1EE0-BE07-4C1D-B39A-817A50CE98A9}" presName="sibTrans" presStyleCnt="0"/>
      <dgm:spPr/>
    </dgm:pt>
    <dgm:pt modelId="{846A328C-A0F7-40AA-B7DD-0E8073A3AE42}" type="pres">
      <dgm:prSet presAssocID="{E09E40A5-8300-442B-B19B-694EEC4700EC}" presName="textNode" presStyleLbl="node1" presStyleIdx="6" presStyleCnt="7" custScaleX="124272">
        <dgm:presLayoutVars>
          <dgm:bulletEnabled val="1"/>
        </dgm:presLayoutVars>
      </dgm:prSet>
      <dgm:spPr/>
    </dgm:pt>
  </dgm:ptLst>
  <dgm:cxnLst>
    <dgm:cxn modelId="{93BEB610-E0C0-4E27-96CE-7A2710C455A7}" type="presOf" srcId="{C0DB4304-6E67-43DA-917C-1F587C1F50B6}" destId="{94B8ABFD-DC93-4E00-BFB9-C195EA71A84F}" srcOrd="0" destOrd="0" presId="urn:microsoft.com/office/officeart/2005/8/layout/hProcess9"/>
    <dgm:cxn modelId="{4199BC26-E842-45C4-AF94-5B2A39B48029}" srcId="{7C446402-D4A6-4215-AF4E-3BA1922EEA55}" destId="{52A9279B-D74D-4BA9-AD59-71313475902F}" srcOrd="3" destOrd="0" parTransId="{EBFC3BE5-F95C-47FA-83E2-DB6F3F5A8DFD}" sibTransId="{12CCD13B-7BD9-482E-94E8-F86F4D1589E6}"/>
    <dgm:cxn modelId="{38CADE2F-43BC-4EBD-B260-B8F0EEE7D8FA}" srcId="{7C446402-D4A6-4215-AF4E-3BA1922EEA55}" destId="{C0DB4304-6E67-43DA-917C-1F587C1F50B6}" srcOrd="4" destOrd="0" parTransId="{B6D38EEF-F902-4CF7-8A42-9A55972FAEEA}" sibTransId="{D6894597-6E25-46AE-96C1-D01C7D13FD25}"/>
    <dgm:cxn modelId="{171C3A3B-3CA8-4AA2-88AE-DEDAE2FDC1A8}" type="presOf" srcId="{7C446402-D4A6-4215-AF4E-3BA1922EEA55}" destId="{53C21762-3545-4FFD-A0C7-55EB5F92D70F}" srcOrd="0" destOrd="0" presId="urn:microsoft.com/office/officeart/2005/8/layout/hProcess9"/>
    <dgm:cxn modelId="{1AE45661-D864-4845-AB13-07FAFB8513FD}" srcId="{7C446402-D4A6-4215-AF4E-3BA1922EEA55}" destId="{CE5AC352-A337-4D07-A39C-CCDC1AE5D15E}" srcOrd="5" destOrd="0" parTransId="{BC4CC6C2-1135-4094-95DF-F921A1E0BB58}" sibTransId="{891E1EE0-BE07-4C1D-B39A-817A50CE98A9}"/>
    <dgm:cxn modelId="{B4B1A466-06F8-4C5A-A88F-C438897CFEBC}" type="presOf" srcId="{CE5AC352-A337-4D07-A39C-CCDC1AE5D15E}" destId="{246EE3B6-88A0-46BE-96E1-E402A57CF243}" srcOrd="0" destOrd="0" presId="urn:microsoft.com/office/officeart/2005/8/layout/hProcess9"/>
    <dgm:cxn modelId="{E3C8A871-7579-44CE-A6F8-D27ECCE27F8D}" srcId="{7C446402-D4A6-4215-AF4E-3BA1922EEA55}" destId="{33BB85F1-5479-45E5-9F0E-5D7AAD38CDA6}" srcOrd="1" destOrd="0" parTransId="{CEF5A48A-C6ED-4278-A45A-FB6C1153892B}" sibTransId="{7D6ED75C-54E2-4D1F-964B-CA3B88B57BDA}"/>
    <dgm:cxn modelId="{D88A2984-3393-4400-9A4C-57D6E916456B}" type="presOf" srcId="{5D8E5BB4-2CB5-49C2-A5E1-57FD64C2205C}" destId="{BED6ED80-6AD2-4C94-9297-7086C3C2881C}" srcOrd="0" destOrd="0" presId="urn:microsoft.com/office/officeart/2005/8/layout/hProcess9"/>
    <dgm:cxn modelId="{C1B9C89F-BBD9-4C73-80E4-1B6837FB6889}" type="presOf" srcId="{52A9279B-D74D-4BA9-AD59-71313475902F}" destId="{215C7010-2E85-406B-9959-3F2865C260DF}" srcOrd="0" destOrd="0" presId="urn:microsoft.com/office/officeart/2005/8/layout/hProcess9"/>
    <dgm:cxn modelId="{97E1C4A2-D7E5-4092-962B-93EA4BA97E7F}" srcId="{7C446402-D4A6-4215-AF4E-3BA1922EEA55}" destId="{5D8E5BB4-2CB5-49C2-A5E1-57FD64C2205C}" srcOrd="0" destOrd="0" parTransId="{E7B01423-390F-48A4-8048-6928652FEDA1}" sibTransId="{AB0D2CD9-A725-411E-94A9-FB7A96AE7378}"/>
    <dgm:cxn modelId="{DDA655BF-9EBC-4B91-B869-4077D344A5F6}" srcId="{7C446402-D4A6-4215-AF4E-3BA1922EEA55}" destId="{E09E40A5-8300-442B-B19B-694EEC4700EC}" srcOrd="6" destOrd="0" parTransId="{C5A26B7E-D575-4696-BD3E-B3D28621EA08}" sibTransId="{C77D0B92-4BC3-4D0B-9F39-1AEF4429605B}"/>
    <dgm:cxn modelId="{30DF9BC0-43FE-4BCB-B051-E62D3CD5D488}" type="presOf" srcId="{33BB85F1-5479-45E5-9F0E-5D7AAD38CDA6}" destId="{2B7C69D7-5604-440D-A0B1-EA5C902F42E4}" srcOrd="0" destOrd="0" presId="urn:microsoft.com/office/officeart/2005/8/layout/hProcess9"/>
    <dgm:cxn modelId="{3671D7C3-6772-4CE8-B2B2-C798FD219FBB}" type="presOf" srcId="{042626F5-B7A6-4EFC-8200-F9F4E0703C58}" destId="{3CC66F75-3C79-4EFC-B79B-2CB3A1EB4258}" srcOrd="0" destOrd="0" presId="urn:microsoft.com/office/officeart/2005/8/layout/hProcess9"/>
    <dgm:cxn modelId="{18C65AF3-5FBD-4B13-8ACF-1FDDAB4A6144}" type="presOf" srcId="{E09E40A5-8300-442B-B19B-694EEC4700EC}" destId="{846A328C-A0F7-40AA-B7DD-0E8073A3AE42}" srcOrd="0" destOrd="0" presId="urn:microsoft.com/office/officeart/2005/8/layout/hProcess9"/>
    <dgm:cxn modelId="{2062C5F4-B20F-43DB-A01A-F54A373B683C}" srcId="{7C446402-D4A6-4215-AF4E-3BA1922EEA55}" destId="{042626F5-B7A6-4EFC-8200-F9F4E0703C58}" srcOrd="2" destOrd="0" parTransId="{5205AFEE-7DB0-40DD-8DB3-6E8C3F0B7155}" sibTransId="{DE97AC57-6B67-4DFF-8BD1-7AD368E3772E}"/>
    <dgm:cxn modelId="{578711D3-6A23-4037-9F83-BA53711447A6}" type="presParOf" srcId="{53C21762-3545-4FFD-A0C7-55EB5F92D70F}" destId="{AB3FEE36-B3C5-4885-9148-0006A7509DB3}" srcOrd="0" destOrd="0" presId="urn:microsoft.com/office/officeart/2005/8/layout/hProcess9"/>
    <dgm:cxn modelId="{8AF54327-A81F-454F-89FC-FD5066872F9E}" type="presParOf" srcId="{53C21762-3545-4FFD-A0C7-55EB5F92D70F}" destId="{225F2092-11A5-46E4-A4D1-9CA4563A59A0}" srcOrd="1" destOrd="0" presId="urn:microsoft.com/office/officeart/2005/8/layout/hProcess9"/>
    <dgm:cxn modelId="{02460960-CD3E-4955-B1F7-2CAF95484CE9}" type="presParOf" srcId="{225F2092-11A5-46E4-A4D1-9CA4563A59A0}" destId="{BED6ED80-6AD2-4C94-9297-7086C3C2881C}" srcOrd="0" destOrd="0" presId="urn:microsoft.com/office/officeart/2005/8/layout/hProcess9"/>
    <dgm:cxn modelId="{905A0181-5D37-4C28-A606-971DF98784C2}" type="presParOf" srcId="{225F2092-11A5-46E4-A4D1-9CA4563A59A0}" destId="{C26F06B3-6B50-4623-A3D1-090830AB27FB}" srcOrd="1" destOrd="0" presId="urn:microsoft.com/office/officeart/2005/8/layout/hProcess9"/>
    <dgm:cxn modelId="{67EAE3AC-8E71-42E3-AE21-0D8FAAB464E6}" type="presParOf" srcId="{225F2092-11A5-46E4-A4D1-9CA4563A59A0}" destId="{2B7C69D7-5604-440D-A0B1-EA5C902F42E4}" srcOrd="2" destOrd="0" presId="urn:microsoft.com/office/officeart/2005/8/layout/hProcess9"/>
    <dgm:cxn modelId="{D7B6097D-66A8-4CC7-A2BD-8696F38D6CFD}" type="presParOf" srcId="{225F2092-11A5-46E4-A4D1-9CA4563A59A0}" destId="{5BC1EC87-8FF7-4E9A-83FD-978027D53368}" srcOrd="3" destOrd="0" presId="urn:microsoft.com/office/officeart/2005/8/layout/hProcess9"/>
    <dgm:cxn modelId="{1824BBAB-C95F-4357-A9C7-5E55C95EAA5B}" type="presParOf" srcId="{225F2092-11A5-46E4-A4D1-9CA4563A59A0}" destId="{3CC66F75-3C79-4EFC-B79B-2CB3A1EB4258}" srcOrd="4" destOrd="0" presId="urn:microsoft.com/office/officeart/2005/8/layout/hProcess9"/>
    <dgm:cxn modelId="{24645888-36F7-4505-8CE4-10D53478C50C}" type="presParOf" srcId="{225F2092-11A5-46E4-A4D1-9CA4563A59A0}" destId="{8E73A087-7BB1-4DC8-81F4-1743CECD1FE2}" srcOrd="5" destOrd="0" presId="urn:microsoft.com/office/officeart/2005/8/layout/hProcess9"/>
    <dgm:cxn modelId="{858EB1F7-B044-4365-B6E0-08CEDB03D0A8}" type="presParOf" srcId="{225F2092-11A5-46E4-A4D1-9CA4563A59A0}" destId="{215C7010-2E85-406B-9959-3F2865C260DF}" srcOrd="6" destOrd="0" presId="urn:microsoft.com/office/officeart/2005/8/layout/hProcess9"/>
    <dgm:cxn modelId="{EB9ED021-A10F-4537-824F-086B0B5B88CF}" type="presParOf" srcId="{225F2092-11A5-46E4-A4D1-9CA4563A59A0}" destId="{D0C9229E-A181-42DB-823B-5476401A91C6}" srcOrd="7" destOrd="0" presId="urn:microsoft.com/office/officeart/2005/8/layout/hProcess9"/>
    <dgm:cxn modelId="{63E0EDA7-16A7-43CD-9DA3-44A6AEE3529E}" type="presParOf" srcId="{225F2092-11A5-46E4-A4D1-9CA4563A59A0}" destId="{94B8ABFD-DC93-4E00-BFB9-C195EA71A84F}" srcOrd="8" destOrd="0" presId="urn:microsoft.com/office/officeart/2005/8/layout/hProcess9"/>
    <dgm:cxn modelId="{97AB3B22-08B0-4CC8-80FA-6A6975184D89}" type="presParOf" srcId="{225F2092-11A5-46E4-A4D1-9CA4563A59A0}" destId="{D40202D4-0514-4A59-A9EB-7B1EAF1BF048}" srcOrd="9" destOrd="0" presId="urn:microsoft.com/office/officeart/2005/8/layout/hProcess9"/>
    <dgm:cxn modelId="{519EB53F-B347-47B9-9B8F-52A7FF4542CB}" type="presParOf" srcId="{225F2092-11A5-46E4-A4D1-9CA4563A59A0}" destId="{246EE3B6-88A0-46BE-96E1-E402A57CF243}" srcOrd="10" destOrd="0" presId="urn:microsoft.com/office/officeart/2005/8/layout/hProcess9"/>
    <dgm:cxn modelId="{BFBEE298-502A-460D-9C31-A15CF8B00BD1}" type="presParOf" srcId="{225F2092-11A5-46E4-A4D1-9CA4563A59A0}" destId="{AD84A135-121C-4EF5-9F86-EB6EF2CA338F}" srcOrd="11" destOrd="0" presId="urn:microsoft.com/office/officeart/2005/8/layout/hProcess9"/>
    <dgm:cxn modelId="{E4BDBFFD-B712-4EBF-A7B3-4E55C605E3B2}" type="presParOf" srcId="{225F2092-11A5-46E4-A4D1-9CA4563A59A0}" destId="{846A328C-A0F7-40AA-B7DD-0E8073A3AE42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503462-8587-45C3-B837-80A743D7D0BB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661B1C4D-1C14-420C-AD26-CAC2C149A365}">
      <dgm:prSet custT="1"/>
      <dgm:spPr/>
      <dgm:t>
        <a:bodyPr/>
        <a:lstStyle/>
        <a:p>
          <a:r>
            <a:rPr lang="es-ES" sz="2000" b="0" i="0" baseline="0" dirty="0">
              <a:latin typeface="+mn-lt"/>
            </a:rPr>
            <a:t>La sección de </a:t>
          </a:r>
          <a:r>
            <a:rPr lang="es-ES" sz="2000" b="0" i="1" baseline="0" dirty="0">
              <a:latin typeface="+mn-lt"/>
            </a:rPr>
            <a:t>Materiales y métodos </a:t>
          </a:r>
          <a:r>
            <a:rPr lang="es-ES" sz="2000" b="0" i="0" baseline="0" dirty="0">
              <a:latin typeface="+mn-lt"/>
            </a:rPr>
            <a:t>se deben escribir con detalle y precisión para evitar inconvenientes</a:t>
          </a:r>
          <a:r>
            <a:rPr lang="es-ES" sz="1600" b="0" i="0" baseline="0" dirty="0">
              <a:latin typeface="Arial Narrow" panose="020B0606020202030204" pitchFamily="34" charset="0"/>
            </a:rPr>
            <a:t>. </a:t>
          </a:r>
          <a:endParaRPr lang="es-AR" sz="1600" dirty="0">
            <a:latin typeface="Arial Narrow" panose="020B0606020202030204" pitchFamily="34" charset="0"/>
          </a:endParaRPr>
        </a:p>
      </dgm:t>
    </dgm:pt>
    <dgm:pt modelId="{EA1F7881-0A73-4651-901B-03793C352A93}" type="parTrans" cxnId="{D11134A8-0CA9-483A-B1EF-798841987110}">
      <dgm:prSet/>
      <dgm:spPr/>
      <dgm:t>
        <a:bodyPr/>
        <a:lstStyle/>
        <a:p>
          <a:endParaRPr lang="es-AR"/>
        </a:p>
      </dgm:t>
    </dgm:pt>
    <dgm:pt modelId="{3D533110-7AF5-4A20-BA8B-CD3C30C7D145}" type="sibTrans" cxnId="{D11134A8-0CA9-483A-B1EF-798841987110}">
      <dgm:prSet/>
      <dgm:spPr/>
      <dgm:t>
        <a:bodyPr/>
        <a:lstStyle/>
        <a:p>
          <a:endParaRPr lang="es-AR"/>
        </a:p>
      </dgm:t>
    </dgm:pt>
    <dgm:pt modelId="{D178900A-42E5-4031-B900-0BE4C86C38E0}">
      <dgm:prSet custT="1"/>
      <dgm:spPr/>
      <dgm:t>
        <a:bodyPr/>
        <a:lstStyle/>
        <a:p>
          <a:r>
            <a:rPr lang="es-ES" sz="1800" b="0" i="0" baseline="0" dirty="0"/>
            <a:t>“tiene que existir la posibilidad de reproducir resultados iguales o semejantes a los conseguidos en su investigación” (Day y </a:t>
          </a:r>
          <a:r>
            <a:rPr lang="es-ES" sz="1800" b="0" i="0" baseline="0" dirty="0" err="1"/>
            <a:t>Gastel</a:t>
          </a:r>
          <a:r>
            <a:rPr lang="es-ES" sz="1800" b="0" i="0" baseline="0" dirty="0"/>
            <a:t>, 2008, p.38). </a:t>
          </a:r>
          <a:endParaRPr lang="es-AR" sz="1800" dirty="0"/>
        </a:p>
      </dgm:t>
    </dgm:pt>
    <dgm:pt modelId="{23D6D62F-4DF2-4BCF-91A3-8210153110C5}" type="parTrans" cxnId="{738F7E60-6C4A-48AA-9467-D75CBBE99526}">
      <dgm:prSet/>
      <dgm:spPr/>
      <dgm:t>
        <a:bodyPr/>
        <a:lstStyle/>
        <a:p>
          <a:endParaRPr lang="es-AR"/>
        </a:p>
      </dgm:t>
    </dgm:pt>
    <dgm:pt modelId="{EB2A11A2-E60D-4D14-AF36-482360D9EC64}" type="sibTrans" cxnId="{738F7E60-6C4A-48AA-9467-D75CBBE99526}">
      <dgm:prSet/>
      <dgm:spPr/>
      <dgm:t>
        <a:bodyPr/>
        <a:lstStyle/>
        <a:p>
          <a:endParaRPr lang="es-AR"/>
        </a:p>
      </dgm:t>
    </dgm:pt>
    <dgm:pt modelId="{061E0E7F-B49E-4928-BEC3-E94F25D470B9}">
      <dgm:prSet custT="1"/>
      <dgm:spPr/>
      <dgm:t>
        <a:bodyPr/>
        <a:lstStyle/>
        <a:p>
          <a:r>
            <a:rPr lang="es-AR" sz="1800" b="0" i="0" baseline="0" dirty="0"/>
            <a:t>La finalidad principal </a:t>
          </a:r>
          <a:r>
            <a:rPr lang="es-ES" sz="1800" b="0" i="0" baseline="0" dirty="0"/>
            <a:t>es describir (y, en caso necesario, defender) el diseño experimental, y dar luego detalles suficientes para que un investigador competente pueda </a:t>
          </a:r>
          <a:r>
            <a:rPr lang="es-AR" sz="1800" b="0" i="0" baseline="0" dirty="0"/>
            <a:t>repetir los experimentos.</a:t>
          </a:r>
          <a:endParaRPr lang="es-AR" sz="1800" dirty="0"/>
        </a:p>
      </dgm:t>
    </dgm:pt>
    <dgm:pt modelId="{19DB81BD-87AD-4564-932A-8CDFFE9F6FA4}" type="parTrans" cxnId="{49C50F60-AA90-47FF-88B1-1749C3A53EC5}">
      <dgm:prSet/>
      <dgm:spPr/>
      <dgm:t>
        <a:bodyPr/>
        <a:lstStyle/>
        <a:p>
          <a:endParaRPr lang="es-AR"/>
        </a:p>
      </dgm:t>
    </dgm:pt>
    <dgm:pt modelId="{F2D5365A-DD80-46B5-8553-2077E13A8939}" type="sibTrans" cxnId="{49C50F60-AA90-47FF-88B1-1749C3A53EC5}">
      <dgm:prSet/>
      <dgm:spPr/>
      <dgm:t>
        <a:bodyPr/>
        <a:lstStyle/>
        <a:p>
          <a:endParaRPr lang="es-AR"/>
        </a:p>
      </dgm:t>
    </dgm:pt>
    <dgm:pt modelId="{C470184E-5110-46C9-ABF7-3CE169C67EB7}" type="pres">
      <dgm:prSet presAssocID="{54503462-8587-45C3-B837-80A743D7D0BB}" presName="Name0" presStyleCnt="0">
        <dgm:presLayoutVars>
          <dgm:dir/>
          <dgm:resizeHandles val="exact"/>
        </dgm:presLayoutVars>
      </dgm:prSet>
      <dgm:spPr/>
    </dgm:pt>
    <dgm:pt modelId="{F6A8AE63-68E1-443F-B4DF-C0A87C12C35C}" type="pres">
      <dgm:prSet presAssocID="{661B1C4D-1C14-420C-AD26-CAC2C149A365}" presName="node" presStyleLbl="node1" presStyleIdx="0" presStyleCnt="3">
        <dgm:presLayoutVars>
          <dgm:bulletEnabled val="1"/>
        </dgm:presLayoutVars>
      </dgm:prSet>
      <dgm:spPr/>
    </dgm:pt>
    <dgm:pt modelId="{1BF00BCA-ED8F-47AA-9EA7-A9C2B1BE6879}" type="pres">
      <dgm:prSet presAssocID="{3D533110-7AF5-4A20-BA8B-CD3C30C7D145}" presName="sibTrans" presStyleCnt="0"/>
      <dgm:spPr/>
    </dgm:pt>
    <dgm:pt modelId="{58697214-877C-497B-A455-2833FD474DEE}" type="pres">
      <dgm:prSet presAssocID="{D178900A-42E5-4031-B900-0BE4C86C38E0}" presName="node" presStyleLbl="node1" presStyleIdx="1" presStyleCnt="3">
        <dgm:presLayoutVars>
          <dgm:bulletEnabled val="1"/>
        </dgm:presLayoutVars>
      </dgm:prSet>
      <dgm:spPr/>
    </dgm:pt>
    <dgm:pt modelId="{0CBBEEA9-0E8A-4A81-81AD-E70AA6FB53FB}" type="pres">
      <dgm:prSet presAssocID="{EB2A11A2-E60D-4D14-AF36-482360D9EC64}" presName="sibTrans" presStyleCnt="0"/>
      <dgm:spPr/>
    </dgm:pt>
    <dgm:pt modelId="{2ED0AD14-C2CF-47EA-83A4-CB5DBB8DFBE8}" type="pres">
      <dgm:prSet presAssocID="{061E0E7F-B49E-4928-BEC3-E94F25D470B9}" presName="node" presStyleLbl="node1" presStyleIdx="2" presStyleCnt="3">
        <dgm:presLayoutVars>
          <dgm:bulletEnabled val="1"/>
        </dgm:presLayoutVars>
      </dgm:prSet>
      <dgm:spPr/>
    </dgm:pt>
  </dgm:ptLst>
  <dgm:cxnLst>
    <dgm:cxn modelId="{A422FD02-485C-4400-9B51-16894A56C876}" type="presOf" srcId="{061E0E7F-B49E-4928-BEC3-E94F25D470B9}" destId="{2ED0AD14-C2CF-47EA-83A4-CB5DBB8DFBE8}" srcOrd="0" destOrd="0" presId="urn:microsoft.com/office/officeart/2005/8/layout/hList6"/>
    <dgm:cxn modelId="{D0A48D0F-FF61-4353-B1FF-A2885AAF45C5}" type="presOf" srcId="{661B1C4D-1C14-420C-AD26-CAC2C149A365}" destId="{F6A8AE63-68E1-443F-B4DF-C0A87C12C35C}" srcOrd="0" destOrd="0" presId="urn:microsoft.com/office/officeart/2005/8/layout/hList6"/>
    <dgm:cxn modelId="{49C50F60-AA90-47FF-88B1-1749C3A53EC5}" srcId="{54503462-8587-45C3-B837-80A743D7D0BB}" destId="{061E0E7F-B49E-4928-BEC3-E94F25D470B9}" srcOrd="2" destOrd="0" parTransId="{19DB81BD-87AD-4564-932A-8CDFFE9F6FA4}" sibTransId="{F2D5365A-DD80-46B5-8553-2077E13A8939}"/>
    <dgm:cxn modelId="{738F7E60-6C4A-48AA-9467-D75CBBE99526}" srcId="{54503462-8587-45C3-B837-80A743D7D0BB}" destId="{D178900A-42E5-4031-B900-0BE4C86C38E0}" srcOrd="1" destOrd="0" parTransId="{23D6D62F-4DF2-4BCF-91A3-8210153110C5}" sibTransId="{EB2A11A2-E60D-4D14-AF36-482360D9EC64}"/>
    <dgm:cxn modelId="{1F63B94F-7D71-41DE-BF82-81C69EC68973}" type="presOf" srcId="{D178900A-42E5-4031-B900-0BE4C86C38E0}" destId="{58697214-877C-497B-A455-2833FD474DEE}" srcOrd="0" destOrd="0" presId="urn:microsoft.com/office/officeart/2005/8/layout/hList6"/>
    <dgm:cxn modelId="{D11134A8-0CA9-483A-B1EF-798841987110}" srcId="{54503462-8587-45C3-B837-80A743D7D0BB}" destId="{661B1C4D-1C14-420C-AD26-CAC2C149A365}" srcOrd="0" destOrd="0" parTransId="{EA1F7881-0A73-4651-901B-03793C352A93}" sibTransId="{3D533110-7AF5-4A20-BA8B-CD3C30C7D145}"/>
    <dgm:cxn modelId="{837B48F8-EF5B-4114-B76C-1ACD4B89C2AB}" type="presOf" srcId="{54503462-8587-45C3-B837-80A743D7D0BB}" destId="{C470184E-5110-46C9-ABF7-3CE169C67EB7}" srcOrd="0" destOrd="0" presId="urn:microsoft.com/office/officeart/2005/8/layout/hList6"/>
    <dgm:cxn modelId="{A2E94642-737D-4D24-A773-DDDD852A24B9}" type="presParOf" srcId="{C470184E-5110-46C9-ABF7-3CE169C67EB7}" destId="{F6A8AE63-68E1-443F-B4DF-C0A87C12C35C}" srcOrd="0" destOrd="0" presId="urn:microsoft.com/office/officeart/2005/8/layout/hList6"/>
    <dgm:cxn modelId="{3D18F868-AFD0-451B-9411-F7D9B41D76CE}" type="presParOf" srcId="{C470184E-5110-46C9-ABF7-3CE169C67EB7}" destId="{1BF00BCA-ED8F-47AA-9EA7-A9C2B1BE6879}" srcOrd="1" destOrd="0" presId="urn:microsoft.com/office/officeart/2005/8/layout/hList6"/>
    <dgm:cxn modelId="{3814B616-B7A6-44C0-9143-3F12E75A019B}" type="presParOf" srcId="{C470184E-5110-46C9-ABF7-3CE169C67EB7}" destId="{58697214-877C-497B-A455-2833FD474DEE}" srcOrd="2" destOrd="0" presId="urn:microsoft.com/office/officeart/2005/8/layout/hList6"/>
    <dgm:cxn modelId="{85A8A558-8E49-4D42-87C7-7935A754A99E}" type="presParOf" srcId="{C470184E-5110-46C9-ABF7-3CE169C67EB7}" destId="{0CBBEEA9-0E8A-4A81-81AD-E70AA6FB53FB}" srcOrd="3" destOrd="0" presId="urn:microsoft.com/office/officeart/2005/8/layout/hList6"/>
    <dgm:cxn modelId="{B88AD0C4-81C9-4826-9CAE-52ABAC004734}" type="presParOf" srcId="{C470184E-5110-46C9-ABF7-3CE169C67EB7}" destId="{2ED0AD14-C2CF-47EA-83A4-CB5DBB8DFBE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19982D9-D0BA-4AC5-AEFE-27D2A3B6DE2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AAF4D49-BA40-4E07-9B11-3713E456D33B}">
      <dgm:prSet/>
      <dgm:spPr/>
      <dgm:t>
        <a:bodyPr/>
        <a:lstStyle/>
        <a:p>
          <a:r>
            <a:rPr lang="es-ES"/>
            <a:t>Metodos estadisticos</a:t>
          </a:r>
          <a:endParaRPr lang="es-AR"/>
        </a:p>
      </dgm:t>
    </dgm:pt>
    <dgm:pt modelId="{B00EFCC2-9167-4329-AA86-41D65D2257D9}" type="parTrans" cxnId="{AC89871B-9E6E-427D-9FE7-6AEE9D309560}">
      <dgm:prSet/>
      <dgm:spPr/>
      <dgm:t>
        <a:bodyPr/>
        <a:lstStyle/>
        <a:p>
          <a:endParaRPr lang="es-AR"/>
        </a:p>
      </dgm:t>
    </dgm:pt>
    <dgm:pt modelId="{01467E03-1FE7-496E-8BB5-B031A0FFE857}" type="sibTrans" cxnId="{AC89871B-9E6E-427D-9FE7-6AEE9D309560}">
      <dgm:prSet/>
      <dgm:spPr/>
      <dgm:t>
        <a:bodyPr/>
        <a:lstStyle/>
        <a:p>
          <a:endParaRPr lang="es-AR"/>
        </a:p>
      </dgm:t>
    </dgm:pt>
    <dgm:pt modelId="{53771B24-2EB8-4A7C-9E2A-4439F42A166D}">
      <dgm:prSet/>
      <dgm:spPr/>
      <dgm:t>
        <a:bodyPr/>
        <a:lstStyle/>
        <a:p>
          <a:r>
            <a:rPr lang="es-ES"/>
            <a:t>Medición de los espectros</a:t>
          </a:r>
          <a:endParaRPr lang="es-AR"/>
        </a:p>
      </dgm:t>
    </dgm:pt>
    <dgm:pt modelId="{53ED6263-4FB2-4283-948C-E672AF9D33FD}" type="parTrans" cxnId="{DEB70A75-2763-4A9A-9625-7B596FED696C}">
      <dgm:prSet/>
      <dgm:spPr/>
      <dgm:t>
        <a:bodyPr/>
        <a:lstStyle/>
        <a:p>
          <a:endParaRPr lang="es-AR"/>
        </a:p>
      </dgm:t>
    </dgm:pt>
    <dgm:pt modelId="{4BF9B215-9FBB-4C99-BB33-26B743BEF7A7}" type="sibTrans" cxnId="{DEB70A75-2763-4A9A-9625-7B596FED696C}">
      <dgm:prSet/>
      <dgm:spPr/>
      <dgm:t>
        <a:bodyPr/>
        <a:lstStyle/>
        <a:p>
          <a:endParaRPr lang="es-AR"/>
        </a:p>
      </dgm:t>
    </dgm:pt>
    <dgm:pt modelId="{B53F5390-9CF3-4CA0-8F68-7F2ADA9B981E}">
      <dgm:prSet/>
      <dgm:spPr/>
      <dgm:t>
        <a:bodyPr/>
        <a:lstStyle/>
        <a:p>
          <a:r>
            <a:rPr lang="es-ES"/>
            <a:t>Recoleccion de la información</a:t>
          </a:r>
          <a:endParaRPr lang="es-AR"/>
        </a:p>
      </dgm:t>
    </dgm:pt>
    <dgm:pt modelId="{C737F279-C0A9-4081-BEA6-B459615B34B7}" type="parTrans" cxnId="{4F1439F1-EA1B-4AA4-BE49-430E5D26A333}">
      <dgm:prSet/>
      <dgm:spPr/>
      <dgm:t>
        <a:bodyPr/>
        <a:lstStyle/>
        <a:p>
          <a:endParaRPr lang="es-AR"/>
        </a:p>
      </dgm:t>
    </dgm:pt>
    <dgm:pt modelId="{DB4C6F75-8194-44BD-AD08-A6CBE198BD77}" type="sibTrans" cxnId="{4F1439F1-EA1B-4AA4-BE49-430E5D26A333}">
      <dgm:prSet/>
      <dgm:spPr/>
      <dgm:t>
        <a:bodyPr/>
        <a:lstStyle/>
        <a:p>
          <a:endParaRPr lang="es-AR"/>
        </a:p>
      </dgm:t>
    </dgm:pt>
    <dgm:pt modelId="{E8059198-DE86-443D-A7B0-9A4A9824C6D2}">
      <dgm:prSet/>
      <dgm:spPr/>
      <dgm:t>
        <a:bodyPr/>
        <a:lstStyle/>
        <a:p>
          <a:r>
            <a:rPr lang="es-ES"/>
            <a:t>Preparacion de las bases</a:t>
          </a:r>
          <a:endParaRPr lang="es-AR"/>
        </a:p>
      </dgm:t>
    </dgm:pt>
    <dgm:pt modelId="{BA6EA3A0-A495-40EA-BF41-A7DD341C429C}" type="parTrans" cxnId="{14721B77-31B5-4DD0-BADF-5501488DB374}">
      <dgm:prSet/>
      <dgm:spPr/>
      <dgm:t>
        <a:bodyPr/>
        <a:lstStyle/>
        <a:p>
          <a:endParaRPr lang="es-AR"/>
        </a:p>
      </dgm:t>
    </dgm:pt>
    <dgm:pt modelId="{226F3D1D-8542-4869-ACD3-AA1FFD3CE8A3}" type="sibTrans" cxnId="{14721B77-31B5-4DD0-BADF-5501488DB374}">
      <dgm:prSet/>
      <dgm:spPr/>
      <dgm:t>
        <a:bodyPr/>
        <a:lstStyle/>
        <a:p>
          <a:endParaRPr lang="es-AR"/>
        </a:p>
      </dgm:t>
    </dgm:pt>
    <dgm:pt modelId="{20873A92-84D1-42B7-8ECA-037AB203B740}">
      <dgm:prSet/>
      <dgm:spPr/>
      <dgm:t>
        <a:bodyPr/>
        <a:lstStyle/>
        <a:p>
          <a:r>
            <a:rPr lang="es-ES"/>
            <a:t>Esta sección describiría la estadística utilizada.</a:t>
          </a:r>
          <a:endParaRPr lang="es-AR"/>
        </a:p>
      </dgm:t>
    </dgm:pt>
    <dgm:pt modelId="{8E584402-2E97-4F8F-B76E-4642E29DA015}" type="parTrans" cxnId="{F56A467C-80C1-46A9-BD81-9BDBC9148E16}">
      <dgm:prSet/>
      <dgm:spPr/>
      <dgm:t>
        <a:bodyPr/>
        <a:lstStyle/>
        <a:p>
          <a:endParaRPr lang="es-AR"/>
        </a:p>
      </dgm:t>
    </dgm:pt>
    <dgm:pt modelId="{2E3DC379-54D0-4ED2-AB33-6C0F67668399}" type="sibTrans" cxnId="{F56A467C-80C1-46A9-BD81-9BDBC9148E16}">
      <dgm:prSet/>
      <dgm:spPr/>
      <dgm:t>
        <a:bodyPr/>
        <a:lstStyle/>
        <a:p>
          <a:endParaRPr lang="es-AR"/>
        </a:p>
      </dgm:t>
    </dgm:pt>
    <dgm:pt modelId="{D83BE28C-0ED8-4786-BF17-3FF01025240F}">
      <dgm:prSet/>
      <dgm:spPr/>
      <dgm:t>
        <a:bodyPr/>
        <a:lstStyle/>
        <a:p>
          <a:r>
            <a:rPr lang="es-ES"/>
            <a:t>Una sección para encargarse de este tipo de mediciones.</a:t>
          </a:r>
          <a:endParaRPr lang="es-AR"/>
        </a:p>
      </dgm:t>
    </dgm:pt>
    <dgm:pt modelId="{0282DD9E-2484-4F17-91FE-5BAA097E00CF}" type="parTrans" cxnId="{CF3EA7BB-12DC-4522-A98A-883F8DD18BA6}">
      <dgm:prSet/>
      <dgm:spPr/>
    </dgm:pt>
    <dgm:pt modelId="{8A062F31-7173-4CD8-AF11-E8147910E5E7}" type="sibTrans" cxnId="{CF3EA7BB-12DC-4522-A98A-883F8DD18BA6}">
      <dgm:prSet/>
      <dgm:spPr/>
    </dgm:pt>
    <dgm:pt modelId="{C4B8979C-54BA-43D5-BD02-F295D29501AD}">
      <dgm:prSet/>
      <dgm:spPr/>
      <dgm:t>
        <a:bodyPr/>
        <a:lstStyle/>
        <a:p>
          <a:r>
            <a:rPr lang="es-ES"/>
            <a:t>Una compilación de la metodología utilizada para recolectar información</a:t>
          </a:r>
          <a:endParaRPr lang="es-AR"/>
        </a:p>
      </dgm:t>
    </dgm:pt>
    <dgm:pt modelId="{876F062F-089A-4A70-B3EE-3FA5A890F5D9}" type="parTrans" cxnId="{46D0440B-2822-421B-BA79-BC916AF1C165}">
      <dgm:prSet/>
      <dgm:spPr/>
    </dgm:pt>
    <dgm:pt modelId="{26AB5F52-26FB-44D3-B8DD-8BEEC95524AB}" type="sibTrans" cxnId="{46D0440B-2822-421B-BA79-BC916AF1C165}">
      <dgm:prSet/>
      <dgm:spPr/>
    </dgm:pt>
    <dgm:pt modelId="{DEA28103-234C-4C2A-BD77-42B74986EFEE}">
      <dgm:prSet/>
      <dgm:spPr/>
      <dgm:t>
        <a:bodyPr/>
        <a:lstStyle/>
        <a:p>
          <a:r>
            <a:rPr lang="es-ES"/>
            <a:t>Esta sección se dedicaría a explicar los detalles metodológicos para la preparación de estos reactivos.</a:t>
          </a:r>
          <a:endParaRPr lang="es-AR"/>
        </a:p>
      </dgm:t>
    </dgm:pt>
    <dgm:pt modelId="{14F1A28F-626A-4691-84BA-612F3A6EB205}" type="parTrans" cxnId="{9CE04CF5-6D6A-44EC-9B63-3ECC7593E259}">
      <dgm:prSet/>
      <dgm:spPr/>
    </dgm:pt>
    <dgm:pt modelId="{CD4037B1-D5C3-474A-8D04-43E7D0FB2821}" type="sibTrans" cxnId="{9CE04CF5-6D6A-44EC-9B63-3ECC7593E259}">
      <dgm:prSet/>
      <dgm:spPr/>
    </dgm:pt>
    <dgm:pt modelId="{9D8858FD-21AB-41AD-980A-964FC9309569}" type="pres">
      <dgm:prSet presAssocID="{D19982D9-D0BA-4AC5-AEFE-27D2A3B6DE24}" presName="Name0" presStyleCnt="0">
        <dgm:presLayoutVars>
          <dgm:dir/>
          <dgm:animLvl val="lvl"/>
          <dgm:resizeHandles val="exact"/>
        </dgm:presLayoutVars>
      </dgm:prSet>
      <dgm:spPr/>
    </dgm:pt>
    <dgm:pt modelId="{6FA43A7A-44A2-4356-86D9-602E98462BB3}" type="pres">
      <dgm:prSet presAssocID="{8AAF4D49-BA40-4E07-9B11-3713E456D33B}" presName="composite" presStyleCnt="0"/>
      <dgm:spPr/>
    </dgm:pt>
    <dgm:pt modelId="{B9343691-4C5E-45C6-95C6-5541090458D8}" type="pres">
      <dgm:prSet presAssocID="{8AAF4D49-BA40-4E07-9B11-3713E456D33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D12F4CB-A752-45A7-94B0-C7790F7064EF}" type="pres">
      <dgm:prSet presAssocID="{8AAF4D49-BA40-4E07-9B11-3713E456D33B}" presName="desTx" presStyleLbl="alignAccFollowNode1" presStyleIdx="0" presStyleCnt="4">
        <dgm:presLayoutVars>
          <dgm:bulletEnabled val="1"/>
        </dgm:presLayoutVars>
      </dgm:prSet>
      <dgm:spPr/>
    </dgm:pt>
    <dgm:pt modelId="{0DDEA333-3E9C-4146-ACF6-53D1B54691ED}" type="pres">
      <dgm:prSet presAssocID="{01467E03-1FE7-496E-8BB5-B031A0FFE857}" presName="space" presStyleCnt="0"/>
      <dgm:spPr/>
    </dgm:pt>
    <dgm:pt modelId="{7B161BA7-C257-4501-8CCD-B9F92AD9C827}" type="pres">
      <dgm:prSet presAssocID="{53771B24-2EB8-4A7C-9E2A-4439F42A166D}" presName="composite" presStyleCnt="0"/>
      <dgm:spPr/>
    </dgm:pt>
    <dgm:pt modelId="{6B6C0B10-09A6-4A11-A197-1CD34B5E1ACE}" type="pres">
      <dgm:prSet presAssocID="{53771B24-2EB8-4A7C-9E2A-4439F42A166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BE63FE9-50CA-49AF-B039-9679E987BBF6}" type="pres">
      <dgm:prSet presAssocID="{53771B24-2EB8-4A7C-9E2A-4439F42A166D}" presName="desTx" presStyleLbl="alignAccFollowNode1" presStyleIdx="1" presStyleCnt="4">
        <dgm:presLayoutVars>
          <dgm:bulletEnabled val="1"/>
        </dgm:presLayoutVars>
      </dgm:prSet>
      <dgm:spPr/>
    </dgm:pt>
    <dgm:pt modelId="{775F67A4-A52A-4127-BFDE-79FD8253D422}" type="pres">
      <dgm:prSet presAssocID="{4BF9B215-9FBB-4C99-BB33-26B743BEF7A7}" presName="space" presStyleCnt="0"/>
      <dgm:spPr/>
    </dgm:pt>
    <dgm:pt modelId="{665D8260-BB24-4C4C-8C10-1A2EE499E1BE}" type="pres">
      <dgm:prSet presAssocID="{B53F5390-9CF3-4CA0-8F68-7F2ADA9B981E}" presName="composite" presStyleCnt="0"/>
      <dgm:spPr/>
    </dgm:pt>
    <dgm:pt modelId="{64A47163-BF92-42BE-8B1B-7313FB063972}" type="pres">
      <dgm:prSet presAssocID="{B53F5390-9CF3-4CA0-8F68-7F2ADA9B981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AC92B5C-5630-454B-8DF1-B991BBA6FB61}" type="pres">
      <dgm:prSet presAssocID="{B53F5390-9CF3-4CA0-8F68-7F2ADA9B981E}" presName="desTx" presStyleLbl="alignAccFollowNode1" presStyleIdx="2" presStyleCnt="4">
        <dgm:presLayoutVars>
          <dgm:bulletEnabled val="1"/>
        </dgm:presLayoutVars>
      </dgm:prSet>
      <dgm:spPr/>
    </dgm:pt>
    <dgm:pt modelId="{D3065B6C-2922-4EF3-B38F-E73EE2981E8C}" type="pres">
      <dgm:prSet presAssocID="{DB4C6F75-8194-44BD-AD08-A6CBE198BD77}" presName="space" presStyleCnt="0"/>
      <dgm:spPr/>
    </dgm:pt>
    <dgm:pt modelId="{11C0238E-75A2-4B59-BCE3-B466CE66AAB8}" type="pres">
      <dgm:prSet presAssocID="{E8059198-DE86-443D-A7B0-9A4A9824C6D2}" presName="composite" presStyleCnt="0"/>
      <dgm:spPr/>
    </dgm:pt>
    <dgm:pt modelId="{EDF3FF52-9583-4AE5-9D65-1D3F8DA6AC48}" type="pres">
      <dgm:prSet presAssocID="{E8059198-DE86-443D-A7B0-9A4A9824C6D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C66081F-1636-4BA5-9F35-D9A35C69ED91}" type="pres">
      <dgm:prSet presAssocID="{E8059198-DE86-443D-A7B0-9A4A9824C6D2}" presName="desTx" presStyleLbl="alignAccFollowNode1" presStyleIdx="3" presStyleCnt="4" custLinFactNeighborX="166">
        <dgm:presLayoutVars>
          <dgm:bulletEnabled val="1"/>
        </dgm:presLayoutVars>
      </dgm:prSet>
      <dgm:spPr/>
    </dgm:pt>
  </dgm:ptLst>
  <dgm:cxnLst>
    <dgm:cxn modelId="{4F410D02-7B2D-4FE4-8F43-7C74AA362803}" type="presOf" srcId="{D19982D9-D0BA-4AC5-AEFE-27D2A3B6DE24}" destId="{9D8858FD-21AB-41AD-980A-964FC9309569}" srcOrd="0" destOrd="0" presId="urn:microsoft.com/office/officeart/2005/8/layout/hList1"/>
    <dgm:cxn modelId="{46D0440B-2822-421B-BA79-BC916AF1C165}" srcId="{B53F5390-9CF3-4CA0-8F68-7F2ADA9B981E}" destId="{C4B8979C-54BA-43D5-BD02-F295D29501AD}" srcOrd="0" destOrd="0" parTransId="{876F062F-089A-4A70-B3EE-3FA5A890F5D9}" sibTransId="{26AB5F52-26FB-44D3-B8DD-8BEEC95524AB}"/>
    <dgm:cxn modelId="{AC89871B-9E6E-427D-9FE7-6AEE9D309560}" srcId="{D19982D9-D0BA-4AC5-AEFE-27D2A3B6DE24}" destId="{8AAF4D49-BA40-4E07-9B11-3713E456D33B}" srcOrd="0" destOrd="0" parTransId="{B00EFCC2-9167-4329-AA86-41D65D2257D9}" sibTransId="{01467E03-1FE7-496E-8BB5-B031A0FFE857}"/>
    <dgm:cxn modelId="{F60A1D3F-946F-4E95-8E76-2D8268001D02}" type="presOf" srcId="{8AAF4D49-BA40-4E07-9B11-3713E456D33B}" destId="{B9343691-4C5E-45C6-95C6-5541090458D8}" srcOrd="0" destOrd="0" presId="urn:microsoft.com/office/officeart/2005/8/layout/hList1"/>
    <dgm:cxn modelId="{DEB70A75-2763-4A9A-9625-7B596FED696C}" srcId="{D19982D9-D0BA-4AC5-AEFE-27D2A3B6DE24}" destId="{53771B24-2EB8-4A7C-9E2A-4439F42A166D}" srcOrd="1" destOrd="0" parTransId="{53ED6263-4FB2-4283-948C-E672AF9D33FD}" sibTransId="{4BF9B215-9FBB-4C99-BB33-26B743BEF7A7}"/>
    <dgm:cxn modelId="{14721B77-31B5-4DD0-BADF-5501488DB374}" srcId="{D19982D9-D0BA-4AC5-AEFE-27D2A3B6DE24}" destId="{E8059198-DE86-443D-A7B0-9A4A9824C6D2}" srcOrd="3" destOrd="0" parTransId="{BA6EA3A0-A495-40EA-BF41-A7DD341C429C}" sibTransId="{226F3D1D-8542-4869-ACD3-AA1FFD3CE8A3}"/>
    <dgm:cxn modelId="{F56A467C-80C1-46A9-BD81-9BDBC9148E16}" srcId="{8AAF4D49-BA40-4E07-9B11-3713E456D33B}" destId="{20873A92-84D1-42B7-8ECA-037AB203B740}" srcOrd="0" destOrd="0" parTransId="{8E584402-2E97-4F8F-B76E-4642E29DA015}" sibTransId="{2E3DC379-54D0-4ED2-AB33-6C0F67668399}"/>
    <dgm:cxn modelId="{EF923080-7FA3-4698-AB7F-E9F8B30A435A}" type="presOf" srcId="{E8059198-DE86-443D-A7B0-9A4A9824C6D2}" destId="{EDF3FF52-9583-4AE5-9D65-1D3F8DA6AC48}" srcOrd="0" destOrd="0" presId="urn:microsoft.com/office/officeart/2005/8/layout/hList1"/>
    <dgm:cxn modelId="{01065982-4E98-4CD8-AD2B-8F9FA8033FF2}" type="presOf" srcId="{DEA28103-234C-4C2A-BD77-42B74986EFEE}" destId="{AC66081F-1636-4BA5-9F35-D9A35C69ED91}" srcOrd="0" destOrd="0" presId="urn:microsoft.com/office/officeart/2005/8/layout/hList1"/>
    <dgm:cxn modelId="{E72F2B90-0203-4263-8FAF-2D54F78337EA}" type="presOf" srcId="{C4B8979C-54BA-43D5-BD02-F295D29501AD}" destId="{4AC92B5C-5630-454B-8DF1-B991BBA6FB61}" srcOrd="0" destOrd="0" presId="urn:microsoft.com/office/officeart/2005/8/layout/hList1"/>
    <dgm:cxn modelId="{DE9EF19C-8319-409D-92E5-7E858A09F35F}" type="presOf" srcId="{D83BE28C-0ED8-4786-BF17-3FF01025240F}" destId="{1BE63FE9-50CA-49AF-B039-9679E987BBF6}" srcOrd="0" destOrd="0" presId="urn:microsoft.com/office/officeart/2005/8/layout/hList1"/>
    <dgm:cxn modelId="{494A74AA-D39B-4CEA-A317-EBE2A14D292E}" type="presOf" srcId="{53771B24-2EB8-4A7C-9E2A-4439F42A166D}" destId="{6B6C0B10-09A6-4A11-A197-1CD34B5E1ACE}" srcOrd="0" destOrd="0" presId="urn:microsoft.com/office/officeart/2005/8/layout/hList1"/>
    <dgm:cxn modelId="{CF3EA7BB-12DC-4522-A98A-883F8DD18BA6}" srcId="{53771B24-2EB8-4A7C-9E2A-4439F42A166D}" destId="{D83BE28C-0ED8-4786-BF17-3FF01025240F}" srcOrd="0" destOrd="0" parTransId="{0282DD9E-2484-4F17-91FE-5BAA097E00CF}" sibTransId="{8A062F31-7173-4CD8-AF11-E8147910E5E7}"/>
    <dgm:cxn modelId="{4F4AE7BF-7C32-48E5-BCB4-86F3BF83A445}" type="presOf" srcId="{20873A92-84D1-42B7-8ECA-037AB203B740}" destId="{6D12F4CB-A752-45A7-94B0-C7790F7064EF}" srcOrd="0" destOrd="0" presId="urn:microsoft.com/office/officeart/2005/8/layout/hList1"/>
    <dgm:cxn modelId="{745A84EA-972D-4F9C-9BF3-327C189B278F}" type="presOf" srcId="{B53F5390-9CF3-4CA0-8F68-7F2ADA9B981E}" destId="{64A47163-BF92-42BE-8B1B-7313FB063972}" srcOrd="0" destOrd="0" presId="urn:microsoft.com/office/officeart/2005/8/layout/hList1"/>
    <dgm:cxn modelId="{4F1439F1-EA1B-4AA4-BE49-430E5D26A333}" srcId="{D19982D9-D0BA-4AC5-AEFE-27D2A3B6DE24}" destId="{B53F5390-9CF3-4CA0-8F68-7F2ADA9B981E}" srcOrd="2" destOrd="0" parTransId="{C737F279-C0A9-4081-BEA6-B459615B34B7}" sibTransId="{DB4C6F75-8194-44BD-AD08-A6CBE198BD77}"/>
    <dgm:cxn modelId="{9CE04CF5-6D6A-44EC-9B63-3ECC7593E259}" srcId="{E8059198-DE86-443D-A7B0-9A4A9824C6D2}" destId="{DEA28103-234C-4C2A-BD77-42B74986EFEE}" srcOrd="0" destOrd="0" parTransId="{14F1A28F-626A-4691-84BA-612F3A6EB205}" sibTransId="{CD4037B1-D5C3-474A-8D04-43E7D0FB2821}"/>
    <dgm:cxn modelId="{2F6AE415-D706-4D10-B2E6-88522911D7CA}" type="presParOf" srcId="{9D8858FD-21AB-41AD-980A-964FC9309569}" destId="{6FA43A7A-44A2-4356-86D9-602E98462BB3}" srcOrd="0" destOrd="0" presId="urn:microsoft.com/office/officeart/2005/8/layout/hList1"/>
    <dgm:cxn modelId="{9A73A342-AE45-4C3F-AF55-9C607A554924}" type="presParOf" srcId="{6FA43A7A-44A2-4356-86D9-602E98462BB3}" destId="{B9343691-4C5E-45C6-95C6-5541090458D8}" srcOrd="0" destOrd="0" presId="urn:microsoft.com/office/officeart/2005/8/layout/hList1"/>
    <dgm:cxn modelId="{432EDD75-F47E-43BF-9463-57F2F0FB6B2E}" type="presParOf" srcId="{6FA43A7A-44A2-4356-86D9-602E98462BB3}" destId="{6D12F4CB-A752-45A7-94B0-C7790F7064EF}" srcOrd="1" destOrd="0" presId="urn:microsoft.com/office/officeart/2005/8/layout/hList1"/>
    <dgm:cxn modelId="{2FAF8D5D-B73B-4723-8E1C-3C63681B0A18}" type="presParOf" srcId="{9D8858FD-21AB-41AD-980A-964FC9309569}" destId="{0DDEA333-3E9C-4146-ACF6-53D1B54691ED}" srcOrd="1" destOrd="0" presId="urn:microsoft.com/office/officeart/2005/8/layout/hList1"/>
    <dgm:cxn modelId="{47D87A81-5B52-4881-845F-571DD01F9606}" type="presParOf" srcId="{9D8858FD-21AB-41AD-980A-964FC9309569}" destId="{7B161BA7-C257-4501-8CCD-B9F92AD9C827}" srcOrd="2" destOrd="0" presId="urn:microsoft.com/office/officeart/2005/8/layout/hList1"/>
    <dgm:cxn modelId="{62C75A1F-CD96-400C-A11C-9B93BF502FCE}" type="presParOf" srcId="{7B161BA7-C257-4501-8CCD-B9F92AD9C827}" destId="{6B6C0B10-09A6-4A11-A197-1CD34B5E1ACE}" srcOrd="0" destOrd="0" presId="urn:microsoft.com/office/officeart/2005/8/layout/hList1"/>
    <dgm:cxn modelId="{3BC67988-B598-4D6F-ADD4-E4B27B1DBF2D}" type="presParOf" srcId="{7B161BA7-C257-4501-8CCD-B9F92AD9C827}" destId="{1BE63FE9-50CA-49AF-B039-9679E987BBF6}" srcOrd="1" destOrd="0" presId="urn:microsoft.com/office/officeart/2005/8/layout/hList1"/>
    <dgm:cxn modelId="{C31FCE5F-B7F2-467C-A264-42F510CC5D06}" type="presParOf" srcId="{9D8858FD-21AB-41AD-980A-964FC9309569}" destId="{775F67A4-A52A-4127-BFDE-79FD8253D422}" srcOrd="3" destOrd="0" presId="urn:microsoft.com/office/officeart/2005/8/layout/hList1"/>
    <dgm:cxn modelId="{C0A5021F-50F3-4E10-9607-4910A1316018}" type="presParOf" srcId="{9D8858FD-21AB-41AD-980A-964FC9309569}" destId="{665D8260-BB24-4C4C-8C10-1A2EE499E1BE}" srcOrd="4" destOrd="0" presId="urn:microsoft.com/office/officeart/2005/8/layout/hList1"/>
    <dgm:cxn modelId="{63B18A14-9AE4-49D2-AF16-C03323A0CBCC}" type="presParOf" srcId="{665D8260-BB24-4C4C-8C10-1A2EE499E1BE}" destId="{64A47163-BF92-42BE-8B1B-7313FB063972}" srcOrd="0" destOrd="0" presId="urn:microsoft.com/office/officeart/2005/8/layout/hList1"/>
    <dgm:cxn modelId="{2CC0DFFB-CEF5-4342-B4D6-F0672C11B0F6}" type="presParOf" srcId="{665D8260-BB24-4C4C-8C10-1A2EE499E1BE}" destId="{4AC92B5C-5630-454B-8DF1-B991BBA6FB61}" srcOrd="1" destOrd="0" presId="urn:microsoft.com/office/officeart/2005/8/layout/hList1"/>
    <dgm:cxn modelId="{78E403D4-AA98-4C36-851E-D1B9B7F1A5C9}" type="presParOf" srcId="{9D8858FD-21AB-41AD-980A-964FC9309569}" destId="{D3065B6C-2922-4EF3-B38F-E73EE2981E8C}" srcOrd="5" destOrd="0" presId="urn:microsoft.com/office/officeart/2005/8/layout/hList1"/>
    <dgm:cxn modelId="{D556EC1F-E65C-4613-9A89-54996EF5A9B3}" type="presParOf" srcId="{9D8858FD-21AB-41AD-980A-964FC9309569}" destId="{11C0238E-75A2-4B59-BCE3-B466CE66AAB8}" srcOrd="6" destOrd="0" presId="urn:microsoft.com/office/officeart/2005/8/layout/hList1"/>
    <dgm:cxn modelId="{16932D74-F549-4D0F-B546-DCBE9C308560}" type="presParOf" srcId="{11C0238E-75A2-4B59-BCE3-B466CE66AAB8}" destId="{EDF3FF52-9583-4AE5-9D65-1D3F8DA6AC48}" srcOrd="0" destOrd="0" presId="urn:microsoft.com/office/officeart/2005/8/layout/hList1"/>
    <dgm:cxn modelId="{0B0AD575-5D8A-49A6-B006-0048EE44763F}" type="presParOf" srcId="{11C0238E-75A2-4B59-BCE3-B466CE66AAB8}" destId="{AC66081F-1636-4BA5-9F35-D9A35C69E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1B859E-A2AF-4ECD-B7D3-7ABA3E65DB2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67A4026-F236-4EF6-9562-DD7509260535}">
      <dgm:prSet/>
      <dgm:spPr/>
      <dgm:t>
        <a:bodyPr/>
        <a:lstStyle/>
        <a:p>
          <a:r>
            <a:rPr lang="es-ES" dirty="0"/>
            <a:t>En esta sección se reportan los nuevos conocimientos o hallazgos de nuestra investigación, para ello se decide la forma en la que se van a presentar. Antes de redactar el texto es importante tener en cuenta la manera en la que nuestros datos serán presentados.</a:t>
          </a:r>
          <a:endParaRPr lang="es-AR" dirty="0"/>
        </a:p>
      </dgm:t>
    </dgm:pt>
    <dgm:pt modelId="{2F484898-2759-458D-8053-49F362098802}" type="parTrans" cxnId="{933CE656-CA81-4BD6-85B7-6A48D983588E}">
      <dgm:prSet/>
      <dgm:spPr/>
      <dgm:t>
        <a:bodyPr/>
        <a:lstStyle/>
        <a:p>
          <a:endParaRPr lang="es-AR"/>
        </a:p>
      </dgm:t>
    </dgm:pt>
    <dgm:pt modelId="{2D82931F-A3A7-474C-87A0-F2424D7EECFB}" type="sibTrans" cxnId="{933CE656-CA81-4BD6-85B7-6A48D983588E}">
      <dgm:prSet/>
      <dgm:spPr/>
      <dgm:t>
        <a:bodyPr/>
        <a:lstStyle/>
        <a:p>
          <a:endParaRPr lang="es-AR"/>
        </a:p>
      </dgm:t>
    </dgm:pt>
    <dgm:pt modelId="{1955DD49-C53C-4531-AC35-39F0A310C4E5}">
      <dgm:prSet/>
      <dgm:spPr/>
      <dgm:t>
        <a:bodyPr/>
        <a:lstStyle/>
        <a:p>
          <a:r>
            <a:rPr lang="es-ES"/>
            <a:t>Tablas: muestra mejor valores numéricos exactos</a:t>
          </a:r>
          <a:endParaRPr lang="es-AR"/>
        </a:p>
      </dgm:t>
    </dgm:pt>
    <dgm:pt modelId="{C2ACF684-9F3D-4391-8E39-FAFF622ABE8B}" type="parTrans" cxnId="{3309C1CC-D672-4CBD-97B7-B1AB9774F9A3}">
      <dgm:prSet/>
      <dgm:spPr/>
      <dgm:t>
        <a:bodyPr/>
        <a:lstStyle/>
        <a:p>
          <a:endParaRPr lang="es-AR"/>
        </a:p>
      </dgm:t>
    </dgm:pt>
    <dgm:pt modelId="{0BD3AACC-8CEB-4CF2-9B2A-708980F1526B}" type="sibTrans" cxnId="{3309C1CC-D672-4CBD-97B7-B1AB9774F9A3}">
      <dgm:prSet/>
      <dgm:spPr/>
      <dgm:t>
        <a:bodyPr/>
        <a:lstStyle/>
        <a:p>
          <a:endParaRPr lang="es-AR"/>
        </a:p>
      </dgm:t>
    </dgm:pt>
    <dgm:pt modelId="{9F5611BA-DE43-4D3D-B56F-DDB87AB50442}">
      <dgm:prSet/>
      <dgm:spPr/>
      <dgm:t>
        <a:bodyPr/>
        <a:lstStyle/>
        <a:p>
          <a:r>
            <a:rPr lang="es-ES"/>
            <a:t>Figuras: material no tabular, incluye fotografías, histogramas.</a:t>
          </a:r>
          <a:endParaRPr lang="es-AR"/>
        </a:p>
      </dgm:t>
    </dgm:pt>
    <dgm:pt modelId="{785682B8-5B7E-439F-9BF6-A65B880A4DE5}" type="parTrans" cxnId="{1C299D1F-FC08-4AE2-9C32-1A0109FE1E9B}">
      <dgm:prSet/>
      <dgm:spPr/>
      <dgm:t>
        <a:bodyPr/>
        <a:lstStyle/>
        <a:p>
          <a:endParaRPr lang="es-AR"/>
        </a:p>
      </dgm:t>
    </dgm:pt>
    <dgm:pt modelId="{36275754-989A-4E6E-8635-BBC2E96632E0}" type="sibTrans" cxnId="{1C299D1F-FC08-4AE2-9C32-1A0109FE1E9B}">
      <dgm:prSet/>
      <dgm:spPr/>
      <dgm:t>
        <a:bodyPr/>
        <a:lstStyle/>
        <a:p>
          <a:endParaRPr lang="es-AR"/>
        </a:p>
      </dgm:t>
    </dgm:pt>
    <dgm:pt modelId="{F788BA4B-2BBE-4853-AD89-0CE5B8E10A76}">
      <dgm:prSet/>
      <dgm:spPr/>
      <dgm:t>
        <a:bodyPr/>
        <a:lstStyle/>
        <a:p>
          <a:r>
            <a:rPr lang="es-ES"/>
            <a:t>Gráficos: expresan mejor la tendencia de datos o patrones, así como resaltar diferencias.</a:t>
          </a:r>
          <a:endParaRPr lang="es-AR"/>
        </a:p>
      </dgm:t>
    </dgm:pt>
    <dgm:pt modelId="{C379B3DE-0F2B-4342-B868-5C38980E900C}" type="parTrans" cxnId="{ECCE2831-A57A-41CB-A6BC-509D489B4DE6}">
      <dgm:prSet/>
      <dgm:spPr/>
      <dgm:t>
        <a:bodyPr/>
        <a:lstStyle/>
        <a:p>
          <a:endParaRPr lang="es-AR"/>
        </a:p>
      </dgm:t>
    </dgm:pt>
    <dgm:pt modelId="{90125A42-66A8-4F9F-BF18-B50A76B8C529}" type="sibTrans" cxnId="{ECCE2831-A57A-41CB-A6BC-509D489B4DE6}">
      <dgm:prSet/>
      <dgm:spPr/>
      <dgm:t>
        <a:bodyPr/>
        <a:lstStyle/>
        <a:p>
          <a:endParaRPr lang="es-AR"/>
        </a:p>
      </dgm:t>
    </dgm:pt>
    <dgm:pt modelId="{3C56FE82-A075-412F-8EB0-36A1C121822C}" type="pres">
      <dgm:prSet presAssocID="{DD1B859E-A2AF-4ECD-B7D3-7ABA3E65DB25}" presName="linear" presStyleCnt="0">
        <dgm:presLayoutVars>
          <dgm:animLvl val="lvl"/>
          <dgm:resizeHandles val="exact"/>
        </dgm:presLayoutVars>
      </dgm:prSet>
      <dgm:spPr/>
    </dgm:pt>
    <dgm:pt modelId="{73E6027D-BEFB-4B26-98A7-6F5F7E154C9B}" type="pres">
      <dgm:prSet presAssocID="{067A4026-F236-4EF6-9562-DD75092605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1CA969-A470-4386-A06F-5DF6D24535CD}" type="pres">
      <dgm:prSet presAssocID="{2D82931F-A3A7-474C-87A0-F2424D7EECFB}" presName="spacer" presStyleCnt="0"/>
      <dgm:spPr/>
    </dgm:pt>
    <dgm:pt modelId="{49A0D674-7DD9-479E-A3C8-09BD5509EF6B}" type="pres">
      <dgm:prSet presAssocID="{1955DD49-C53C-4531-AC35-39F0A310C4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7AED4B-FC77-4096-B713-82808F7E2FD5}" type="pres">
      <dgm:prSet presAssocID="{0BD3AACC-8CEB-4CF2-9B2A-708980F1526B}" presName="spacer" presStyleCnt="0"/>
      <dgm:spPr/>
    </dgm:pt>
    <dgm:pt modelId="{0D94C115-1B95-4A09-8A77-EFED0D574226}" type="pres">
      <dgm:prSet presAssocID="{9F5611BA-DE43-4D3D-B56F-DDB87AB504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D7A196-6E98-4FF3-B3F9-546781B3A86C}" type="pres">
      <dgm:prSet presAssocID="{36275754-989A-4E6E-8635-BBC2E96632E0}" presName="spacer" presStyleCnt="0"/>
      <dgm:spPr/>
    </dgm:pt>
    <dgm:pt modelId="{570727AA-00F2-4F8F-8610-05A6C8ED5CE1}" type="pres">
      <dgm:prSet presAssocID="{F788BA4B-2BBE-4853-AD89-0CE5B8E10A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E20017-CAB4-4624-B609-CF67CBE8FCA5}" type="presOf" srcId="{067A4026-F236-4EF6-9562-DD7509260535}" destId="{73E6027D-BEFB-4B26-98A7-6F5F7E154C9B}" srcOrd="0" destOrd="0" presId="urn:microsoft.com/office/officeart/2005/8/layout/vList2"/>
    <dgm:cxn modelId="{1C299D1F-FC08-4AE2-9C32-1A0109FE1E9B}" srcId="{DD1B859E-A2AF-4ECD-B7D3-7ABA3E65DB25}" destId="{9F5611BA-DE43-4D3D-B56F-DDB87AB50442}" srcOrd="2" destOrd="0" parTransId="{785682B8-5B7E-439F-9BF6-A65B880A4DE5}" sibTransId="{36275754-989A-4E6E-8635-BBC2E96632E0}"/>
    <dgm:cxn modelId="{ECCE2831-A57A-41CB-A6BC-509D489B4DE6}" srcId="{DD1B859E-A2AF-4ECD-B7D3-7ABA3E65DB25}" destId="{F788BA4B-2BBE-4853-AD89-0CE5B8E10A76}" srcOrd="3" destOrd="0" parTransId="{C379B3DE-0F2B-4342-B868-5C38980E900C}" sibTransId="{90125A42-66A8-4F9F-BF18-B50A76B8C529}"/>
    <dgm:cxn modelId="{E4FD7738-F702-4FBF-BE72-5E8B3A08DBBA}" type="presOf" srcId="{DD1B859E-A2AF-4ECD-B7D3-7ABA3E65DB25}" destId="{3C56FE82-A075-412F-8EB0-36A1C121822C}" srcOrd="0" destOrd="0" presId="urn:microsoft.com/office/officeart/2005/8/layout/vList2"/>
    <dgm:cxn modelId="{EC82393F-8D6E-41F4-8D55-BC0FB4236864}" type="presOf" srcId="{1955DD49-C53C-4531-AC35-39F0A310C4E5}" destId="{49A0D674-7DD9-479E-A3C8-09BD5509EF6B}" srcOrd="0" destOrd="0" presId="urn:microsoft.com/office/officeart/2005/8/layout/vList2"/>
    <dgm:cxn modelId="{933CE656-CA81-4BD6-85B7-6A48D983588E}" srcId="{DD1B859E-A2AF-4ECD-B7D3-7ABA3E65DB25}" destId="{067A4026-F236-4EF6-9562-DD7509260535}" srcOrd="0" destOrd="0" parTransId="{2F484898-2759-458D-8053-49F362098802}" sibTransId="{2D82931F-A3A7-474C-87A0-F2424D7EECFB}"/>
    <dgm:cxn modelId="{B19C66A5-B5BE-4D5F-8EC6-6A2646F3ED2E}" type="presOf" srcId="{9F5611BA-DE43-4D3D-B56F-DDB87AB50442}" destId="{0D94C115-1B95-4A09-8A77-EFED0D574226}" srcOrd="0" destOrd="0" presId="urn:microsoft.com/office/officeart/2005/8/layout/vList2"/>
    <dgm:cxn modelId="{3309C1CC-D672-4CBD-97B7-B1AB9774F9A3}" srcId="{DD1B859E-A2AF-4ECD-B7D3-7ABA3E65DB25}" destId="{1955DD49-C53C-4531-AC35-39F0A310C4E5}" srcOrd="1" destOrd="0" parTransId="{C2ACF684-9F3D-4391-8E39-FAFF622ABE8B}" sibTransId="{0BD3AACC-8CEB-4CF2-9B2A-708980F1526B}"/>
    <dgm:cxn modelId="{61C67FE5-F479-4CC6-9B69-C0EE0FAEF75D}" type="presOf" srcId="{F788BA4B-2BBE-4853-AD89-0CE5B8E10A76}" destId="{570727AA-00F2-4F8F-8610-05A6C8ED5CE1}" srcOrd="0" destOrd="0" presId="urn:microsoft.com/office/officeart/2005/8/layout/vList2"/>
    <dgm:cxn modelId="{C8EDDB45-EA8F-4BC4-B466-D73072422C59}" type="presParOf" srcId="{3C56FE82-A075-412F-8EB0-36A1C121822C}" destId="{73E6027D-BEFB-4B26-98A7-6F5F7E154C9B}" srcOrd="0" destOrd="0" presId="urn:microsoft.com/office/officeart/2005/8/layout/vList2"/>
    <dgm:cxn modelId="{7CA9BDCD-C592-4E3E-A689-7E25F2BFF25E}" type="presParOf" srcId="{3C56FE82-A075-412F-8EB0-36A1C121822C}" destId="{261CA969-A470-4386-A06F-5DF6D24535CD}" srcOrd="1" destOrd="0" presId="urn:microsoft.com/office/officeart/2005/8/layout/vList2"/>
    <dgm:cxn modelId="{6F05DA1B-FCBD-401B-A7AA-81A2931FF553}" type="presParOf" srcId="{3C56FE82-A075-412F-8EB0-36A1C121822C}" destId="{49A0D674-7DD9-479E-A3C8-09BD5509EF6B}" srcOrd="2" destOrd="0" presId="urn:microsoft.com/office/officeart/2005/8/layout/vList2"/>
    <dgm:cxn modelId="{9CCBDE5D-62F3-4D88-AE9F-0DE66B95AA10}" type="presParOf" srcId="{3C56FE82-A075-412F-8EB0-36A1C121822C}" destId="{257AED4B-FC77-4096-B713-82808F7E2FD5}" srcOrd="3" destOrd="0" presId="urn:microsoft.com/office/officeart/2005/8/layout/vList2"/>
    <dgm:cxn modelId="{559F09B5-57A2-4A66-8217-30E696C88CA0}" type="presParOf" srcId="{3C56FE82-A075-412F-8EB0-36A1C121822C}" destId="{0D94C115-1B95-4A09-8A77-EFED0D574226}" srcOrd="4" destOrd="0" presId="urn:microsoft.com/office/officeart/2005/8/layout/vList2"/>
    <dgm:cxn modelId="{401A22DC-4BFD-40E4-A13F-C0D0B53FC9C2}" type="presParOf" srcId="{3C56FE82-A075-412F-8EB0-36A1C121822C}" destId="{44D7A196-6E98-4FF3-B3F9-546781B3A86C}" srcOrd="5" destOrd="0" presId="urn:microsoft.com/office/officeart/2005/8/layout/vList2"/>
    <dgm:cxn modelId="{F537A7EB-9A6D-4178-8C99-F383DC4C734A}" type="presParOf" srcId="{3C56FE82-A075-412F-8EB0-36A1C121822C}" destId="{570727AA-00F2-4F8F-8610-05A6C8ED5C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D55078A-AF37-4C29-B0C6-840F0FF18DF4}" type="doc">
      <dgm:prSet loTypeId="urn:microsoft.com/office/officeart/2005/8/layout/matrix3" loCatId="matrix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36059C2E-DA17-43A8-A6DF-2677229203D6}">
      <dgm:prSet/>
      <dgm:spPr/>
      <dgm:t>
        <a:bodyPr/>
        <a:lstStyle/>
        <a:p>
          <a:r>
            <a:rPr lang="es-ES" dirty="0"/>
            <a:t>Se presentan sin haber sido interpretados, el análisis de los resultados es en el apartado siguiente de "Discusión".</a:t>
          </a:r>
          <a:endParaRPr lang="es-AR" dirty="0"/>
        </a:p>
      </dgm:t>
    </dgm:pt>
    <dgm:pt modelId="{D155C767-DCAB-4496-8716-760D8FD8AB87}" type="parTrans" cxnId="{8B9F9928-CC33-4647-9318-E75D23CEA3CA}">
      <dgm:prSet/>
      <dgm:spPr/>
      <dgm:t>
        <a:bodyPr/>
        <a:lstStyle/>
        <a:p>
          <a:endParaRPr lang="es-AR"/>
        </a:p>
      </dgm:t>
    </dgm:pt>
    <dgm:pt modelId="{B9241CE2-0470-4D9F-8D6E-7A879E79AF2D}" type="sibTrans" cxnId="{8B9F9928-CC33-4647-9318-E75D23CEA3CA}">
      <dgm:prSet/>
      <dgm:spPr/>
      <dgm:t>
        <a:bodyPr/>
        <a:lstStyle/>
        <a:p>
          <a:endParaRPr lang="es-AR"/>
        </a:p>
      </dgm:t>
    </dgm:pt>
    <dgm:pt modelId="{9264919E-EBB4-433F-AB0F-B4F8443DB80F}">
      <dgm:prSet/>
      <dgm:spPr/>
      <dgm:t>
        <a:bodyPr/>
        <a:lstStyle/>
        <a:p>
          <a:r>
            <a:rPr lang="es-ES" dirty="0"/>
            <a:t>Su escritura debe permitir que los resultados puedan ser vistos y entendidos de forma rápida y clara.</a:t>
          </a:r>
          <a:endParaRPr lang="es-AR" dirty="0"/>
        </a:p>
      </dgm:t>
    </dgm:pt>
    <dgm:pt modelId="{0643C390-875F-42B9-8B38-CFA38AB6E698}" type="parTrans" cxnId="{BDF87118-4244-45AE-8F49-3D093E46E3AE}">
      <dgm:prSet/>
      <dgm:spPr/>
      <dgm:t>
        <a:bodyPr/>
        <a:lstStyle/>
        <a:p>
          <a:endParaRPr lang="es-AR"/>
        </a:p>
      </dgm:t>
    </dgm:pt>
    <dgm:pt modelId="{76FF06E0-FBB1-433F-91B7-BA17C40918E8}" type="sibTrans" cxnId="{BDF87118-4244-45AE-8F49-3D093E46E3AE}">
      <dgm:prSet/>
      <dgm:spPr/>
      <dgm:t>
        <a:bodyPr/>
        <a:lstStyle/>
        <a:p>
          <a:endParaRPr lang="es-AR"/>
        </a:p>
      </dgm:t>
    </dgm:pt>
    <dgm:pt modelId="{F75864CE-4C59-4FE3-A3A7-2F37DD67EA8F}">
      <dgm:prSet/>
      <dgm:spPr/>
      <dgm:t>
        <a:bodyPr/>
        <a:lstStyle/>
        <a:p>
          <a:r>
            <a:rPr lang="es-ES" dirty="0"/>
            <a:t>Mayormente la encontramos escrita en el tiempo verbal pasado. </a:t>
          </a:r>
          <a:endParaRPr lang="es-AR" dirty="0"/>
        </a:p>
      </dgm:t>
    </dgm:pt>
    <dgm:pt modelId="{E59611FB-6F19-4144-86FB-AFB63522D3C0}" type="parTrans" cxnId="{2091CE0D-A406-4AAE-AAE0-022B917EB3BF}">
      <dgm:prSet/>
      <dgm:spPr/>
      <dgm:t>
        <a:bodyPr/>
        <a:lstStyle/>
        <a:p>
          <a:endParaRPr lang="es-AR"/>
        </a:p>
      </dgm:t>
    </dgm:pt>
    <dgm:pt modelId="{C458C114-4661-48F0-B6C2-17B3874C3BB7}" type="sibTrans" cxnId="{2091CE0D-A406-4AAE-AAE0-022B917EB3BF}">
      <dgm:prSet/>
      <dgm:spPr/>
      <dgm:t>
        <a:bodyPr/>
        <a:lstStyle/>
        <a:p>
          <a:endParaRPr lang="es-AR"/>
        </a:p>
      </dgm:t>
    </dgm:pt>
    <dgm:pt modelId="{E538E777-8AA4-415F-A56F-EC76F00B9DF8}">
      <dgm:prSet/>
      <dgm:spPr/>
      <dgm:t>
        <a:bodyPr/>
        <a:lstStyle/>
        <a:p>
          <a:r>
            <a:rPr lang="es-ES" dirty="0"/>
            <a:t>Suele ser la sección mas corta.</a:t>
          </a:r>
          <a:endParaRPr lang="es-AR" dirty="0"/>
        </a:p>
      </dgm:t>
    </dgm:pt>
    <dgm:pt modelId="{078D327D-537E-4961-A4C5-C744CD866BE5}" type="parTrans" cxnId="{4410982F-BD1A-4630-8978-CB02DA23E5BD}">
      <dgm:prSet/>
      <dgm:spPr/>
      <dgm:t>
        <a:bodyPr/>
        <a:lstStyle/>
        <a:p>
          <a:endParaRPr lang="es-AR"/>
        </a:p>
      </dgm:t>
    </dgm:pt>
    <dgm:pt modelId="{BAFB345E-96D2-4C1C-839E-72AF860B555A}" type="sibTrans" cxnId="{4410982F-BD1A-4630-8978-CB02DA23E5BD}">
      <dgm:prSet/>
      <dgm:spPr/>
      <dgm:t>
        <a:bodyPr/>
        <a:lstStyle/>
        <a:p>
          <a:endParaRPr lang="es-AR"/>
        </a:p>
      </dgm:t>
    </dgm:pt>
    <dgm:pt modelId="{506A16F1-BB14-4FC8-B203-14AF1ACE51B9}" type="pres">
      <dgm:prSet presAssocID="{AD55078A-AF37-4C29-B0C6-840F0FF18DF4}" presName="matrix" presStyleCnt="0">
        <dgm:presLayoutVars>
          <dgm:chMax val="1"/>
          <dgm:dir/>
          <dgm:resizeHandles val="exact"/>
        </dgm:presLayoutVars>
      </dgm:prSet>
      <dgm:spPr/>
    </dgm:pt>
    <dgm:pt modelId="{339943E6-C789-4806-A0A5-D5B17F772682}" type="pres">
      <dgm:prSet presAssocID="{AD55078A-AF37-4C29-B0C6-840F0FF18DF4}" presName="diamond" presStyleLbl="bgShp" presStyleIdx="0" presStyleCnt="1"/>
      <dgm:spPr/>
    </dgm:pt>
    <dgm:pt modelId="{38E3F8A0-1ECF-42E4-A769-721647DFE4A2}" type="pres">
      <dgm:prSet presAssocID="{AD55078A-AF37-4C29-B0C6-840F0FF18DF4}" presName="quad1" presStyleLbl="node1" presStyleIdx="0" presStyleCnt="4" custScaleX="98953" custScaleY="100661">
        <dgm:presLayoutVars>
          <dgm:chMax val="0"/>
          <dgm:chPref val="0"/>
          <dgm:bulletEnabled val="1"/>
        </dgm:presLayoutVars>
      </dgm:prSet>
      <dgm:spPr/>
    </dgm:pt>
    <dgm:pt modelId="{0AC7913E-1F98-4335-96B1-99E4E1D665AF}" type="pres">
      <dgm:prSet presAssocID="{AD55078A-AF37-4C29-B0C6-840F0FF18DF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1538A89-1F80-420E-BADE-D47866C90B99}" type="pres">
      <dgm:prSet presAssocID="{AD55078A-AF37-4C29-B0C6-840F0FF18DF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5B94F9-FA81-441F-9FA1-F8BC526C590A}" type="pres">
      <dgm:prSet presAssocID="{AD55078A-AF37-4C29-B0C6-840F0FF18DF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091CE0D-A406-4AAE-AAE0-022B917EB3BF}" srcId="{AD55078A-AF37-4C29-B0C6-840F0FF18DF4}" destId="{F75864CE-4C59-4FE3-A3A7-2F37DD67EA8F}" srcOrd="2" destOrd="0" parTransId="{E59611FB-6F19-4144-86FB-AFB63522D3C0}" sibTransId="{C458C114-4661-48F0-B6C2-17B3874C3BB7}"/>
    <dgm:cxn modelId="{BDF87118-4244-45AE-8F49-3D093E46E3AE}" srcId="{AD55078A-AF37-4C29-B0C6-840F0FF18DF4}" destId="{9264919E-EBB4-433F-AB0F-B4F8443DB80F}" srcOrd="1" destOrd="0" parTransId="{0643C390-875F-42B9-8B38-CFA38AB6E698}" sibTransId="{76FF06E0-FBB1-433F-91B7-BA17C40918E8}"/>
    <dgm:cxn modelId="{8B9F9928-CC33-4647-9318-E75D23CEA3CA}" srcId="{AD55078A-AF37-4C29-B0C6-840F0FF18DF4}" destId="{36059C2E-DA17-43A8-A6DF-2677229203D6}" srcOrd="0" destOrd="0" parTransId="{D155C767-DCAB-4496-8716-760D8FD8AB87}" sibTransId="{B9241CE2-0470-4D9F-8D6E-7A879E79AF2D}"/>
    <dgm:cxn modelId="{4410982F-BD1A-4630-8978-CB02DA23E5BD}" srcId="{AD55078A-AF37-4C29-B0C6-840F0FF18DF4}" destId="{E538E777-8AA4-415F-A56F-EC76F00B9DF8}" srcOrd="3" destOrd="0" parTransId="{078D327D-537E-4961-A4C5-C744CD866BE5}" sibTransId="{BAFB345E-96D2-4C1C-839E-72AF860B555A}"/>
    <dgm:cxn modelId="{8FD79D66-1582-4722-A765-A44F9692FD73}" type="presOf" srcId="{36059C2E-DA17-43A8-A6DF-2677229203D6}" destId="{38E3F8A0-1ECF-42E4-A769-721647DFE4A2}" srcOrd="0" destOrd="0" presId="urn:microsoft.com/office/officeart/2005/8/layout/matrix3"/>
    <dgm:cxn modelId="{D546F79E-F20F-4439-BB2F-968A3F4453D1}" type="presOf" srcId="{AD55078A-AF37-4C29-B0C6-840F0FF18DF4}" destId="{506A16F1-BB14-4FC8-B203-14AF1ACE51B9}" srcOrd="0" destOrd="0" presId="urn:microsoft.com/office/officeart/2005/8/layout/matrix3"/>
    <dgm:cxn modelId="{8C962AC4-34C1-4FC8-AE08-D4CD756FD7D8}" type="presOf" srcId="{9264919E-EBB4-433F-AB0F-B4F8443DB80F}" destId="{0AC7913E-1F98-4335-96B1-99E4E1D665AF}" srcOrd="0" destOrd="0" presId="urn:microsoft.com/office/officeart/2005/8/layout/matrix3"/>
    <dgm:cxn modelId="{CE4656CB-D40E-4319-A787-C671D8378869}" type="presOf" srcId="{E538E777-8AA4-415F-A56F-EC76F00B9DF8}" destId="{5E5B94F9-FA81-441F-9FA1-F8BC526C590A}" srcOrd="0" destOrd="0" presId="urn:microsoft.com/office/officeart/2005/8/layout/matrix3"/>
    <dgm:cxn modelId="{88DA54F1-70B1-43F0-A87C-DA88E84D1853}" type="presOf" srcId="{F75864CE-4C59-4FE3-A3A7-2F37DD67EA8F}" destId="{F1538A89-1F80-420E-BADE-D47866C90B99}" srcOrd="0" destOrd="0" presId="urn:microsoft.com/office/officeart/2005/8/layout/matrix3"/>
    <dgm:cxn modelId="{F3F61A22-33A5-4FD6-B601-7C174AFDEF2B}" type="presParOf" srcId="{506A16F1-BB14-4FC8-B203-14AF1ACE51B9}" destId="{339943E6-C789-4806-A0A5-D5B17F772682}" srcOrd="0" destOrd="0" presId="urn:microsoft.com/office/officeart/2005/8/layout/matrix3"/>
    <dgm:cxn modelId="{806F7866-9DDA-4349-BD8A-75118190D8DA}" type="presParOf" srcId="{506A16F1-BB14-4FC8-B203-14AF1ACE51B9}" destId="{38E3F8A0-1ECF-42E4-A769-721647DFE4A2}" srcOrd="1" destOrd="0" presId="urn:microsoft.com/office/officeart/2005/8/layout/matrix3"/>
    <dgm:cxn modelId="{C2A27C88-8FDA-40A5-B594-AB3B1D8FB215}" type="presParOf" srcId="{506A16F1-BB14-4FC8-B203-14AF1ACE51B9}" destId="{0AC7913E-1F98-4335-96B1-99E4E1D665AF}" srcOrd="2" destOrd="0" presId="urn:microsoft.com/office/officeart/2005/8/layout/matrix3"/>
    <dgm:cxn modelId="{F67D5FA5-9256-4D29-8CAD-BFB377E73C72}" type="presParOf" srcId="{506A16F1-BB14-4FC8-B203-14AF1ACE51B9}" destId="{F1538A89-1F80-420E-BADE-D47866C90B99}" srcOrd="3" destOrd="0" presId="urn:microsoft.com/office/officeart/2005/8/layout/matrix3"/>
    <dgm:cxn modelId="{4B44F539-DC6A-4E4C-922F-99A998D4CC7F}" type="presParOf" srcId="{506A16F1-BB14-4FC8-B203-14AF1ACE51B9}" destId="{5E5B94F9-FA81-441F-9FA1-F8BC526C590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1C3C373-950A-4302-954D-108E5F80AC3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08B2660-EE80-46E0-820B-A80FCB5AD7FF}">
      <dgm:prSet/>
      <dgm:spPr/>
      <dgm:t>
        <a:bodyPr/>
        <a:lstStyle/>
        <a:p>
          <a:r>
            <a:rPr lang="es-ES" b="0" i="0" dirty="0"/>
            <a:t>Debe comenzar con el hallazgo más importante del trabajo que responda la hipótesis u objetivo ya que su función más importante es responder a la pregunta planteada en la introducción.</a:t>
          </a:r>
          <a:endParaRPr lang="es-AR" dirty="0"/>
        </a:p>
      </dgm:t>
    </dgm:pt>
    <dgm:pt modelId="{85CA8245-8E0A-452A-ABA4-4E26465A4220}" type="parTrans" cxnId="{8D6D06B8-5D9B-4C4B-9DC6-78CBA8773375}">
      <dgm:prSet/>
      <dgm:spPr/>
      <dgm:t>
        <a:bodyPr/>
        <a:lstStyle/>
        <a:p>
          <a:endParaRPr lang="es-AR"/>
        </a:p>
      </dgm:t>
    </dgm:pt>
    <dgm:pt modelId="{AF39ED42-614E-4919-9627-65CB9472969E}" type="sibTrans" cxnId="{8D6D06B8-5D9B-4C4B-9DC6-78CBA8773375}">
      <dgm:prSet/>
      <dgm:spPr/>
      <dgm:t>
        <a:bodyPr/>
        <a:lstStyle/>
        <a:p>
          <a:endParaRPr lang="es-AR"/>
        </a:p>
      </dgm:t>
    </dgm:pt>
    <dgm:pt modelId="{BFAA3979-A4D0-493D-821A-5F6C67003F51}">
      <dgm:prSet/>
      <dgm:spPr/>
      <dgm:t>
        <a:bodyPr/>
        <a:lstStyle/>
        <a:p>
          <a:r>
            <a:rPr lang="es-ES" b="0" i="0"/>
            <a:t>En el segundo párrafo describir las limitaciones del estudio.</a:t>
          </a:r>
          <a:endParaRPr lang="es-AR"/>
        </a:p>
      </dgm:t>
    </dgm:pt>
    <dgm:pt modelId="{A27629F4-743F-4453-BC39-105D212C95AE}" type="parTrans" cxnId="{6CA447C5-4723-4C31-94E8-797D7AF4A33F}">
      <dgm:prSet/>
      <dgm:spPr/>
      <dgm:t>
        <a:bodyPr/>
        <a:lstStyle/>
        <a:p>
          <a:endParaRPr lang="es-AR"/>
        </a:p>
      </dgm:t>
    </dgm:pt>
    <dgm:pt modelId="{49ABD5E1-E11B-450A-9AC1-D1BD1489B5CA}" type="sibTrans" cxnId="{6CA447C5-4723-4C31-94E8-797D7AF4A33F}">
      <dgm:prSet/>
      <dgm:spPr/>
      <dgm:t>
        <a:bodyPr/>
        <a:lstStyle/>
        <a:p>
          <a:endParaRPr lang="es-AR"/>
        </a:p>
      </dgm:t>
    </dgm:pt>
    <dgm:pt modelId="{8EB0183A-89C0-49E6-BE7E-4E84F7BB3ABB}">
      <dgm:prSet/>
      <dgm:spPr/>
      <dgm:t>
        <a:bodyPr/>
        <a:lstStyle/>
        <a:p>
          <a:r>
            <a:rPr lang="es-ES" b="0" i="0"/>
            <a:t>Otra función es la de explicar cómo los resultados avalan la respuesta, y evaluar si existen coincidencias entre ésta y los conocimientos previos sobre dicho tópico por lo que en el tercer párrafo se deben describir las coincidencias o disidencias con lo hallado en la literatura (conocimientos previos)</a:t>
          </a:r>
          <a:endParaRPr lang="es-AR"/>
        </a:p>
      </dgm:t>
    </dgm:pt>
    <dgm:pt modelId="{35D0DD6C-347F-4528-9807-AE71DA0108E2}" type="parTrans" cxnId="{C6DD5E02-7829-45CE-BD91-030284C3B15D}">
      <dgm:prSet/>
      <dgm:spPr/>
      <dgm:t>
        <a:bodyPr/>
        <a:lstStyle/>
        <a:p>
          <a:endParaRPr lang="es-AR"/>
        </a:p>
      </dgm:t>
    </dgm:pt>
    <dgm:pt modelId="{AD447F5A-FAD4-4716-8E03-BF001B9ADC6B}" type="sibTrans" cxnId="{C6DD5E02-7829-45CE-BD91-030284C3B15D}">
      <dgm:prSet/>
      <dgm:spPr/>
      <dgm:t>
        <a:bodyPr/>
        <a:lstStyle/>
        <a:p>
          <a:endParaRPr lang="es-AR"/>
        </a:p>
      </dgm:t>
    </dgm:pt>
    <dgm:pt modelId="{A22C8D30-DD99-44FB-B167-4A0A5F54688E}">
      <dgm:prSet/>
      <dgm:spPr/>
      <dgm:t>
        <a:bodyPr/>
        <a:lstStyle/>
        <a:p>
          <a:r>
            <a:rPr lang="es-ES" b="0" i="0"/>
            <a:t>Debe demostrar cómo los resultados comparan o contrastan con la literatura actual o artículos relacionados recientemente publicados y explicar las discrepancias con la literatura o los resultados no esperados. </a:t>
          </a:r>
          <a:endParaRPr lang="es-AR"/>
        </a:p>
      </dgm:t>
    </dgm:pt>
    <dgm:pt modelId="{4D1FAD5C-16BF-4B31-A7E7-CCF209B34059}" type="parTrans" cxnId="{056701E8-453C-4286-9E44-3B591BFBE58F}">
      <dgm:prSet/>
      <dgm:spPr/>
      <dgm:t>
        <a:bodyPr/>
        <a:lstStyle/>
        <a:p>
          <a:endParaRPr lang="es-AR"/>
        </a:p>
      </dgm:t>
    </dgm:pt>
    <dgm:pt modelId="{54C3810A-567F-4F77-9FC5-8F5972F13A2B}" type="sibTrans" cxnId="{056701E8-453C-4286-9E44-3B591BFBE58F}">
      <dgm:prSet/>
      <dgm:spPr/>
      <dgm:t>
        <a:bodyPr/>
        <a:lstStyle/>
        <a:p>
          <a:endParaRPr lang="es-AR"/>
        </a:p>
      </dgm:t>
    </dgm:pt>
    <dgm:pt modelId="{A6509B80-6F91-4DC9-996C-53F74A910DBC}" type="pres">
      <dgm:prSet presAssocID="{01C3C373-950A-4302-954D-108E5F80AC3B}" presName="linear" presStyleCnt="0">
        <dgm:presLayoutVars>
          <dgm:animLvl val="lvl"/>
          <dgm:resizeHandles val="exact"/>
        </dgm:presLayoutVars>
      </dgm:prSet>
      <dgm:spPr/>
    </dgm:pt>
    <dgm:pt modelId="{FCD83506-E6D5-4F73-A0E4-21C4A0B62B22}" type="pres">
      <dgm:prSet presAssocID="{408B2660-EE80-46E0-820B-A80FCB5AD7FF}" presName="parentText" presStyleLbl="node1" presStyleIdx="0" presStyleCnt="4" custLinFactNeighborY="28751">
        <dgm:presLayoutVars>
          <dgm:chMax val="0"/>
          <dgm:bulletEnabled val="1"/>
        </dgm:presLayoutVars>
      </dgm:prSet>
      <dgm:spPr/>
    </dgm:pt>
    <dgm:pt modelId="{280615C9-CAB3-4DEE-A5F9-6B58F77610E7}" type="pres">
      <dgm:prSet presAssocID="{AF39ED42-614E-4919-9627-65CB9472969E}" presName="spacer" presStyleCnt="0"/>
      <dgm:spPr/>
    </dgm:pt>
    <dgm:pt modelId="{3E29D6AC-320D-4C30-83B2-46A3C507CBBD}" type="pres">
      <dgm:prSet presAssocID="{BFAA3979-A4D0-493D-821A-5F6C67003F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48BC03-27CE-4C74-BA9E-8BE68B287525}" type="pres">
      <dgm:prSet presAssocID="{49ABD5E1-E11B-450A-9AC1-D1BD1489B5CA}" presName="spacer" presStyleCnt="0"/>
      <dgm:spPr/>
    </dgm:pt>
    <dgm:pt modelId="{1CD64B2C-8396-4A04-9C40-E1139C2EBA6E}" type="pres">
      <dgm:prSet presAssocID="{8EB0183A-89C0-49E6-BE7E-4E84F7BB3A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C15C55-21CD-48F6-AF9C-B8242C57C6B9}" type="pres">
      <dgm:prSet presAssocID="{AD447F5A-FAD4-4716-8E03-BF001B9ADC6B}" presName="spacer" presStyleCnt="0"/>
      <dgm:spPr/>
    </dgm:pt>
    <dgm:pt modelId="{07ABEF49-1EDA-46F1-9832-619008B81506}" type="pres">
      <dgm:prSet presAssocID="{A22C8D30-DD99-44FB-B167-4A0A5F5468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DD5E02-7829-45CE-BD91-030284C3B15D}" srcId="{01C3C373-950A-4302-954D-108E5F80AC3B}" destId="{8EB0183A-89C0-49E6-BE7E-4E84F7BB3ABB}" srcOrd="2" destOrd="0" parTransId="{35D0DD6C-347F-4528-9807-AE71DA0108E2}" sibTransId="{AD447F5A-FAD4-4716-8E03-BF001B9ADC6B}"/>
    <dgm:cxn modelId="{2E0E658C-6957-4D7C-BA8D-C1890F5157E8}" type="presOf" srcId="{BFAA3979-A4D0-493D-821A-5F6C67003F51}" destId="{3E29D6AC-320D-4C30-83B2-46A3C507CBBD}" srcOrd="0" destOrd="0" presId="urn:microsoft.com/office/officeart/2005/8/layout/vList2"/>
    <dgm:cxn modelId="{5FBA8892-4E46-4466-97D1-2AED932892F9}" type="presOf" srcId="{8EB0183A-89C0-49E6-BE7E-4E84F7BB3ABB}" destId="{1CD64B2C-8396-4A04-9C40-E1139C2EBA6E}" srcOrd="0" destOrd="0" presId="urn:microsoft.com/office/officeart/2005/8/layout/vList2"/>
    <dgm:cxn modelId="{EBD273B3-07B5-4C43-A666-42959721C74F}" type="presOf" srcId="{A22C8D30-DD99-44FB-B167-4A0A5F54688E}" destId="{07ABEF49-1EDA-46F1-9832-619008B81506}" srcOrd="0" destOrd="0" presId="urn:microsoft.com/office/officeart/2005/8/layout/vList2"/>
    <dgm:cxn modelId="{8D6D06B8-5D9B-4C4B-9DC6-78CBA8773375}" srcId="{01C3C373-950A-4302-954D-108E5F80AC3B}" destId="{408B2660-EE80-46E0-820B-A80FCB5AD7FF}" srcOrd="0" destOrd="0" parTransId="{85CA8245-8E0A-452A-ABA4-4E26465A4220}" sibTransId="{AF39ED42-614E-4919-9627-65CB9472969E}"/>
    <dgm:cxn modelId="{6CA447C5-4723-4C31-94E8-797D7AF4A33F}" srcId="{01C3C373-950A-4302-954D-108E5F80AC3B}" destId="{BFAA3979-A4D0-493D-821A-5F6C67003F51}" srcOrd="1" destOrd="0" parTransId="{A27629F4-743F-4453-BC39-105D212C95AE}" sibTransId="{49ABD5E1-E11B-450A-9AC1-D1BD1489B5CA}"/>
    <dgm:cxn modelId="{6A214CD8-3853-4F28-A330-EA4A01A0D99F}" type="presOf" srcId="{01C3C373-950A-4302-954D-108E5F80AC3B}" destId="{A6509B80-6F91-4DC9-996C-53F74A910DBC}" srcOrd="0" destOrd="0" presId="urn:microsoft.com/office/officeart/2005/8/layout/vList2"/>
    <dgm:cxn modelId="{056701E8-453C-4286-9E44-3B591BFBE58F}" srcId="{01C3C373-950A-4302-954D-108E5F80AC3B}" destId="{A22C8D30-DD99-44FB-B167-4A0A5F54688E}" srcOrd="3" destOrd="0" parTransId="{4D1FAD5C-16BF-4B31-A7E7-CCF209B34059}" sibTransId="{54C3810A-567F-4F77-9FC5-8F5972F13A2B}"/>
    <dgm:cxn modelId="{598D6DFA-0ABD-4406-9D92-64F0B78A244A}" type="presOf" srcId="{408B2660-EE80-46E0-820B-A80FCB5AD7FF}" destId="{FCD83506-E6D5-4F73-A0E4-21C4A0B62B22}" srcOrd="0" destOrd="0" presId="urn:microsoft.com/office/officeart/2005/8/layout/vList2"/>
    <dgm:cxn modelId="{82F1291D-1AE7-4DF0-81B9-2F58ECAF6F23}" type="presParOf" srcId="{A6509B80-6F91-4DC9-996C-53F74A910DBC}" destId="{FCD83506-E6D5-4F73-A0E4-21C4A0B62B22}" srcOrd="0" destOrd="0" presId="urn:microsoft.com/office/officeart/2005/8/layout/vList2"/>
    <dgm:cxn modelId="{BDA16DEF-B1E8-48D9-9044-2476F3B86258}" type="presParOf" srcId="{A6509B80-6F91-4DC9-996C-53F74A910DBC}" destId="{280615C9-CAB3-4DEE-A5F9-6B58F77610E7}" srcOrd="1" destOrd="0" presId="urn:microsoft.com/office/officeart/2005/8/layout/vList2"/>
    <dgm:cxn modelId="{A8FDC96E-5995-48D6-B5D4-214AB46D8485}" type="presParOf" srcId="{A6509B80-6F91-4DC9-996C-53F74A910DBC}" destId="{3E29D6AC-320D-4C30-83B2-46A3C507CBBD}" srcOrd="2" destOrd="0" presId="urn:microsoft.com/office/officeart/2005/8/layout/vList2"/>
    <dgm:cxn modelId="{BDD0DF1F-D50C-456C-AFF8-CD0AD6CDBB1F}" type="presParOf" srcId="{A6509B80-6F91-4DC9-996C-53F74A910DBC}" destId="{3348BC03-27CE-4C74-BA9E-8BE68B287525}" srcOrd="3" destOrd="0" presId="urn:microsoft.com/office/officeart/2005/8/layout/vList2"/>
    <dgm:cxn modelId="{540CA357-B991-44EB-BA5A-976DFD7B8164}" type="presParOf" srcId="{A6509B80-6F91-4DC9-996C-53F74A910DBC}" destId="{1CD64B2C-8396-4A04-9C40-E1139C2EBA6E}" srcOrd="4" destOrd="0" presId="urn:microsoft.com/office/officeart/2005/8/layout/vList2"/>
    <dgm:cxn modelId="{755EAB63-5E6D-4BA2-8D5D-7D9A938166FF}" type="presParOf" srcId="{A6509B80-6F91-4DC9-996C-53F74A910DBC}" destId="{F7C15C55-21CD-48F6-AF9C-B8242C57C6B9}" srcOrd="5" destOrd="0" presId="urn:microsoft.com/office/officeart/2005/8/layout/vList2"/>
    <dgm:cxn modelId="{2F54E08C-4FD9-4094-B45F-8734D554B1D6}" type="presParOf" srcId="{A6509B80-6F91-4DC9-996C-53F74A910DBC}" destId="{07ABEF49-1EDA-46F1-9832-619008B815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D9D06B1-C000-439F-AA80-6CBD46DCCF7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5B3E74A2-1097-4047-8A20-EF865459975B}">
      <dgm:prSet/>
      <dgm:spPr/>
      <dgm:t>
        <a:bodyPr/>
        <a:lstStyle/>
        <a:p>
          <a:r>
            <a:rPr lang="es-ES" b="0" i="0"/>
            <a:t>Es muy importante ser honesto con uno mismo al redactar el artículo.</a:t>
          </a:r>
          <a:endParaRPr lang="es-AR"/>
        </a:p>
      </dgm:t>
    </dgm:pt>
    <dgm:pt modelId="{4D348485-793C-41FD-9E05-0C5B0AE1313E}" type="parTrans" cxnId="{7ED0D333-CED0-4EA8-98F6-1716EC218355}">
      <dgm:prSet/>
      <dgm:spPr/>
      <dgm:t>
        <a:bodyPr/>
        <a:lstStyle/>
        <a:p>
          <a:endParaRPr lang="es-AR"/>
        </a:p>
      </dgm:t>
    </dgm:pt>
    <dgm:pt modelId="{608A22B5-E606-4B2A-BCC6-32775B411EA3}" type="sibTrans" cxnId="{7ED0D333-CED0-4EA8-98F6-1716EC218355}">
      <dgm:prSet/>
      <dgm:spPr/>
      <dgm:t>
        <a:bodyPr/>
        <a:lstStyle/>
        <a:p>
          <a:endParaRPr lang="es-AR"/>
        </a:p>
      </dgm:t>
    </dgm:pt>
    <dgm:pt modelId="{02826D38-6A25-4B9C-A2DE-753D1DEAFF28}">
      <dgm:prSet/>
      <dgm:spPr/>
      <dgm:t>
        <a:bodyPr/>
        <a:lstStyle/>
        <a:p>
          <a:r>
            <a:rPr lang="es-ES" b="0" i="0"/>
            <a:t>Finalizar con una frase final que sea la respuesta al objetivo del trabajo Se deben resaltar los hallazgos más importantes del estudio y describir las conclusiones que puedan derivar de ellos.</a:t>
          </a:r>
          <a:endParaRPr lang="es-AR"/>
        </a:p>
      </dgm:t>
    </dgm:pt>
    <dgm:pt modelId="{165253FC-4132-4C80-9BC6-558837D0FB18}" type="parTrans" cxnId="{679A1087-1B3A-47AA-8E51-4E98C1748CE1}">
      <dgm:prSet/>
      <dgm:spPr/>
      <dgm:t>
        <a:bodyPr/>
        <a:lstStyle/>
        <a:p>
          <a:endParaRPr lang="es-AR"/>
        </a:p>
      </dgm:t>
    </dgm:pt>
    <dgm:pt modelId="{569DE57C-1A40-4998-B95F-F04DE24BC8AE}" type="sibTrans" cxnId="{679A1087-1B3A-47AA-8E51-4E98C1748CE1}">
      <dgm:prSet/>
      <dgm:spPr/>
      <dgm:t>
        <a:bodyPr/>
        <a:lstStyle/>
        <a:p>
          <a:endParaRPr lang="es-AR"/>
        </a:p>
      </dgm:t>
    </dgm:pt>
    <dgm:pt modelId="{19695A3B-9CCC-4C39-85E1-3B0E223AF7C4}">
      <dgm:prSet/>
      <dgm:spPr/>
      <dgm:t>
        <a:bodyPr/>
        <a:lstStyle/>
        <a:p>
          <a:r>
            <a:rPr lang="es-ES" b="0" i="0"/>
            <a:t>Debe evitarse repetir la información de la introducción o de los resultados en la discusión. La misma debe describir las implicancias y las limitaciones de los hallazgos como la fuerza y debilidad del estudio y la necesidad de futuras investigaciones en el tema</a:t>
          </a:r>
          <a:endParaRPr lang="es-AR"/>
        </a:p>
      </dgm:t>
    </dgm:pt>
    <dgm:pt modelId="{CBA69671-021A-4457-BD5C-91A0D4CBD3EA}" type="parTrans" cxnId="{7ABE0E62-38BC-49CD-B14F-27BCA081C624}">
      <dgm:prSet/>
      <dgm:spPr/>
      <dgm:t>
        <a:bodyPr/>
        <a:lstStyle/>
        <a:p>
          <a:endParaRPr lang="es-AR"/>
        </a:p>
      </dgm:t>
    </dgm:pt>
    <dgm:pt modelId="{6CF80869-2103-45B9-87E2-DB7B6623A8C1}" type="sibTrans" cxnId="{7ABE0E62-38BC-49CD-B14F-27BCA081C624}">
      <dgm:prSet/>
      <dgm:spPr/>
      <dgm:t>
        <a:bodyPr/>
        <a:lstStyle/>
        <a:p>
          <a:endParaRPr lang="es-AR"/>
        </a:p>
      </dgm:t>
    </dgm:pt>
    <dgm:pt modelId="{C3ED2DA2-D91D-4BA9-BFEC-3D45B491BBC4}">
      <dgm:prSet/>
      <dgm:spPr/>
      <dgm:t>
        <a:bodyPr/>
        <a:lstStyle/>
        <a:p>
          <a:r>
            <a:rPr lang="es-ES" b="0" i="0"/>
            <a:t>Las cifras numéricas menores a 100 deben ser escritas, salvo los porcentajes, grados o cifras expresadas en decimales. </a:t>
          </a:r>
          <a:endParaRPr lang="es-AR"/>
        </a:p>
      </dgm:t>
    </dgm:pt>
    <dgm:pt modelId="{7E217D16-81C3-44ED-BF9A-CD7AFD23765D}" type="parTrans" cxnId="{6B802A1D-396E-43B8-8242-448F0A017AC0}">
      <dgm:prSet/>
      <dgm:spPr/>
      <dgm:t>
        <a:bodyPr/>
        <a:lstStyle/>
        <a:p>
          <a:endParaRPr lang="es-AR"/>
        </a:p>
      </dgm:t>
    </dgm:pt>
    <dgm:pt modelId="{17F717D6-2A9B-451C-9989-93160548524F}" type="sibTrans" cxnId="{6B802A1D-396E-43B8-8242-448F0A017AC0}">
      <dgm:prSet/>
      <dgm:spPr/>
      <dgm:t>
        <a:bodyPr/>
        <a:lstStyle/>
        <a:p>
          <a:endParaRPr lang="es-AR"/>
        </a:p>
      </dgm:t>
    </dgm:pt>
    <dgm:pt modelId="{FA8FAE55-8F23-4506-B093-50426C20E9CD}">
      <dgm:prSet/>
      <dgm:spPr/>
      <dgm:t>
        <a:bodyPr/>
        <a:lstStyle/>
        <a:p>
          <a:r>
            <a:rPr lang="es-ES" b="0" i="0"/>
            <a:t>Debe escribirse en tiempo PRESENTE, porque la respuesta resulta verdadera para toda la población para la cual el trabajo fue diseñado.</a:t>
          </a:r>
          <a:endParaRPr lang="es-AR"/>
        </a:p>
      </dgm:t>
    </dgm:pt>
    <dgm:pt modelId="{96753947-2933-408D-B062-A47598537163}" type="parTrans" cxnId="{4966C65A-0E9F-4C46-A289-9060B421B70C}">
      <dgm:prSet/>
      <dgm:spPr/>
      <dgm:t>
        <a:bodyPr/>
        <a:lstStyle/>
        <a:p>
          <a:endParaRPr lang="es-AR"/>
        </a:p>
      </dgm:t>
    </dgm:pt>
    <dgm:pt modelId="{4F53B55A-86E6-407B-9896-EAE6AB4AC60C}" type="sibTrans" cxnId="{4966C65A-0E9F-4C46-A289-9060B421B70C}">
      <dgm:prSet/>
      <dgm:spPr/>
      <dgm:t>
        <a:bodyPr/>
        <a:lstStyle/>
        <a:p>
          <a:endParaRPr lang="es-AR"/>
        </a:p>
      </dgm:t>
    </dgm:pt>
    <dgm:pt modelId="{234B1F18-563F-4C7E-AA7D-14FE9A4FFD9C}" type="pres">
      <dgm:prSet presAssocID="{0D9D06B1-C000-439F-AA80-6CBD46DCCF7A}" presName="linear" presStyleCnt="0">
        <dgm:presLayoutVars>
          <dgm:animLvl val="lvl"/>
          <dgm:resizeHandles val="exact"/>
        </dgm:presLayoutVars>
      </dgm:prSet>
      <dgm:spPr/>
    </dgm:pt>
    <dgm:pt modelId="{5DE5F4E9-AC44-44EF-8BA2-7A3EA954ABAD}" type="pres">
      <dgm:prSet presAssocID="{5B3E74A2-1097-4047-8A20-EF86545997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014C867-FB27-41D6-9DA4-BE97B40EA58A}" type="pres">
      <dgm:prSet presAssocID="{608A22B5-E606-4B2A-BCC6-32775B411EA3}" presName="spacer" presStyleCnt="0"/>
      <dgm:spPr/>
    </dgm:pt>
    <dgm:pt modelId="{D33D3295-DC2D-4AD8-8489-BC740CAE0D57}" type="pres">
      <dgm:prSet presAssocID="{02826D38-6A25-4B9C-A2DE-753D1DEAFF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4BA6E6-0490-4646-9307-19109BDB8C09}" type="pres">
      <dgm:prSet presAssocID="{569DE57C-1A40-4998-B95F-F04DE24BC8AE}" presName="spacer" presStyleCnt="0"/>
      <dgm:spPr/>
    </dgm:pt>
    <dgm:pt modelId="{EFA9496D-9FE5-4877-A9FD-B934BA904E47}" type="pres">
      <dgm:prSet presAssocID="{19695A3B-9CCC-4C39-85E1-3B0E223AF7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030C6E3-6B76-4D46-BAF6-34E7F83558F3}" type="pres">
      <dgm:prSet presAssocID="{6CF80869-2103-45B9-87E2-DB7B6623A8C1}" presName="spacer" presStyleCnt="0"/>
      <dgm:spPr/>
    </dgm:pt>
    <dgm:pt modelId="{01A6ECC1-6EA5-484B-A12F-B7AA941AEE53}" type="pres">
      <dgm:prSet presAssocID="{C3ED2DA2-D91D-4BA9-BFEC-3D45B491BB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15CD6A-1BBB-4530-9155-DF759B48EECD}" type="pres">
      <dgm:prSet presAssocID="{17F717D6-2A9B-451C-9989-93160548524F}" presName="spacer" presStyleCnt="0"/>
      <dgm:spPr/>
    </dgm:pt>
    <dgm:pt modelId="{3CE4B336-B5F4-42EB-8F27-FB0365F175A8}" type="pres">
      <dgm:prSet presAssocID="{FA8FAE55-8F23-4506-B093-50426C20E9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B802A1D-396E-43B8-8242-448F0A017AC0}" srcId="{0D9D06B1-C000-439F-AA80-6CBD46DCCF7A}" destId="{C3ED2DA2-D91D-4BA9-BFEC-3D45B491BBC4}" srcOrd="3" destOrd="0" parTransId="{7E217D16-81C3-44ED-BF9A-CD7AFD23765D}" sibTransId="{17F717D6-2A9B-451C-9989-93160548524F}"/>
    <dgm:cxn modelId="{7ED0D333-CED0-4EA8-98F6-1716EC218355}" srcId="{0D9D06B1-C000-439F-AA80-6CBD46DCCF7A}" destId="{5B3E74A2-1097-4047-8A20-EF865459975B}" srcOrd="0" destOrd="0" parTransId="{4D348485-793C-41FD-9E05-0C5B0AE1313E}" sibTransId="{608A22B5-E606-4B2A-BCC6-32775B411EA3}"/>
    <dgm:cxn modelId="{1B70EC3D-F0BD-4026-98A3-5114B6EDBB73}" type="presOf" srcId="{C3ED2DA2-D91D-4BA9-BFEC-3D45B491BBC4}" destId="{01A6ECC1-6EA5-484B-A12F-B7AA941AEE53}" srcOrd="0" destOrd="0" presId="urn:microsoft.com/office/officeart/2005/8/layout/vList2"/>
    <dgm:cxn modelId="{7ABE0E62-38BC-49CD-B14F-27BCA081C624}" srcId="{0D9D06B1-C000-439F-AA80-6CBD46DCCF7A}" destId="{19695A3B-9CCC-4C39-85E1-3B0E223AF7C4}" srcOrd="2" destOrd="0" parTransId="{CBA69671-021A-4457-BD5C-91A0D4CBD3EA}" sibTransId="{6CF80869-2103-45B9-87E2-DB7B6623A8C1}"/>
    <dgm:cxn modelId="{1E16314C-1DC5-484D-8478-242086A8ABD6}" type="presOf" srcId="{FA8FAE55-8F23-4506-B093-50426C20E9CD}" destId="{3CE4B336-B5F4-42EB-8F27-FB0365F175A8}" srcOrd="0" destOrd="0" presId="urn:microsoft.com/office/officeart/2005/8/layout/vList2"/>
    <dgm:cxn modelId="{A4653376-418A-49E8-931F-1172278CD174}" type="presOf" srcId="{19695A3B-9CCC-4C39-85E1-3B0E223AF7C4}" destId="{EFA9496D-9FE5-4877-A9FD-B934BA904E47}" srcOrd="0" destOrd="0" presId="urn:microsoft.com/office/officeart/2005/8/layout/vList2"/>
    <dgm:cxn modelId="{938A3459-EC73-4EEE-8640-C7759FD90B36}" type="presOf" srcId="{02826D38-6A25-4B9C-A2DE-753D1DEAFF28}" destId="{D33D3295-DC2D-4AD8-8489-BC740CAE0D57}" srcOrd="0" destOrd="0" presId="urn:microsoft.com/office/officeart/2005/8/layout/vList2"/>
    <dgm:cxn modelId="{4966C65A-0E9F-4C46-A289-9060B421B70C}" srcId="{0D9D06B1-C000-439F-AA80-6CBD46DCCF7A}" destId="{FA8FAE55-8F23-4506-B093-50426C20E9CD}" srcOrd="4" destOrd="0" parTransId="{96753947-2933-408D-B062-A47598537163}" sibTransId="{4F53B55A-86E6-407B-9896-EAE6AB4AC60C}"/>
    <dgm:cxn modelId="{679A1087-1B3A-47AA-8E51-4E98C1748CE1}" srcId="{0D9D06B1-C000-439F-AA80-6CBD46DCCF7A}" destId="{02826D38-6A25-4B9C-A2DE-753D1DEAFF28}" srcOrd="1" destOrd="0" parTransId="{165253FC-4132-4C80-9BC6-558837D0FB18}" sibTransId="{569DE57C-1A40-4998-B95F-F04DE24BC8AE}"/>
    <dgm:cxn modelId="{C5F2B2BE-4E3B-447E-A332-3940804C7C9A}" type="presOf" srcId="{5B3E74A2-1097-4047-8A20-EF865459975B}" destId="{5DE5F4E9-AC44-44EF-8BA2-7A3EA954ABAD}" srcOrd="0" destOrd="0" presId="urn:microsoft.com/office/officeart/2005/8/layout/vList2"/>
    <dgm:cxn modelId="{A300BCF5-64FF-4FB3-BE4C-BF78688CDFFC}" type="presOf" srcId="{0D9D06B1-C000-439F-AA80-6CBD46DCCF7A}" destId="{234B1F18-563F-4C7E-AA7D-14FE9A4FFD9C}" srcOrd="0" destOrd="0" presId="urn:microsoft.com/office/officeart/2005/8/layout/vList2"/>
    <dgm:cxn modelId="{96E160F2-3F6A-488D-A0DA-51526FB4DB54}" type="presParOf" srcId="{234B1F18-563F-4C7E-AA7D-14FE9A4FFD9C}" destId="{5DE5F4E9-AC44-44EF-8BA2-7A3EA954ABAD}" srcOrd="0" destOrd="0" presId="urn:microsoft.com/office/officeart/2005/8/layout/vList2"/>
    <dgm:cxn modelId="{8BCAD482-5670-4EFB-ACF5-F5FA7D1AAB7D}" type="presParOf" srcId="{234B1F18-563F-4C7E-AA7D-14FE9A4FFD9C}" destId="{5014C867-FB27-41D6-9DA4-BE97B40EA58A}" srcOrd="1" destOrd="0" presId="urn:microsoft.com/office/officeart/2005/8/layout/vList2"/>
    <dgm:cxn modelId="{226B644E-C9C2-4C87-B948-7BEBD622AA4B}" type="presParOf" srcId="{234B1F18-563F-4C7E-AA7D-14FE9A4FFD9C}" destId="{D33D3295-DC2D-4AD8-8489-BC740CAE0D57}" srcOrd="2" destOrd="0" presId="urn:microsoft.com/office/officeart/2005/8/layout/vList2"/>
    <dgm:cxn modelId="{D3DC2259-574E-46AE-9EB3-FE51FDE2B496}" type="presParOf" srcId="{234B1F18-563F-4C7E-AA7D-14FE9A4FFD9C}" destId="{4F4BA6E6-0490-4646-9307-19109BDB8C09}" srcOrd="3" destOrd="0" presId="urn:microsoft.com/office/officeart/2005/8/layout/vList2"/>
    <dgm:cxn modelId="{5BF4CE06-4902-438B-B80F-DE40BE895643}" type="presParOf" srcId="{234B1F18-563F-4C7E-AA7D-14FE9A4FFD9C}" destId="{EFA9496D-9FE5-4877-A9FD-B934BA904E47}" srcOrd="4" destOrd="0" presId="urn:microsoft.com/office/officeart/2005/8/layout/vList2"/>
    <dgm:cxn modelId="{B1F50444-E5DF-481A-8308-180085F3FE20}" type="presParOf" srcId="{234B1F18-563F-4C7E-AA7D-14FE9A4FFD9C}" destId="{C030C6E3-6B76-4D46-BAF6-34E7F83558F3}" srcOrd="5" destOrd="0" presId="urn:microsoft.com/office/officeart/2005/8/layout/vList2"/>
    <dgm:cxn modelId="{38955EFD-FC8A-4A8D-8099-B506DA612796}" type="presParOf" srcId="{234B1F18-563F-4C7E-AA7D-14FE9A4FFD9C}" destId="{01A6ECC1-6EA5-484B-A12F-B7AA941AEE53}" srcOrd="6" destOrd="0" presId="urn:microsoft.com/office/officeart/2005/8/layout/vList2"/>
    <dgm:cxn modelId="{CE08D6F7-6C96-402E-B490-7E45C5B1147B}" type="presParOf" srcId="{234B1F18-563F-4C7E-AA7D-14FE9A4FFD9C}" destId="{C415CD6A-1BBB-4530-9155-DF759B48EECD}" srcOrd="7" destOrd="0" presId="urn:microsoft.com/office/officeart/2005/8/layout/vList2"/>
    <dgm:cxn modelId="{5048C260-0FAB-46E7-8856-37B7ABE9330B}" type="presParOf" srcId="{234B1F18-563F-4C7E-AA7D-14FE9A4FFD9C}" destId="{3CE4B336-B5F4-42EB-8F27-FB0365F175A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311EB-A9BE-45D3-9D3C-EA4BC652648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1255FD6-CD7B-4CFA-BB85-035BFE503D62}">
      <dgm:prSet custT="1"/>
      <dgm:spPr/>
      <dgm:t>
        <a:bodyPr/>
        <a:lstStyle/>
        <a:p>
          <a:r>
            <a:rPr lang="es-ES" sz="2800" dirty="0"/>
            <a:t>Científico</a:t>
          </a:r>
          <a:endParaRPr lang="es-AR" sz="2800" dirty="0"/>
        </a:p>
      </dgm:t>
    </dgm:pt>
    <dgm:pt modelId="{99ADDF3E-0F8C-411C-A2E8-4CA75BD84D43}" type="parTrans" cxnId="{B7431F25-7C98-4D9A-954B-82118B774018}">
      <dgm:prSet/>
      <dgm:spPr/>
      <dgm:t>
        <a:bodyPr/>
        <a:lstStyle/>
        <a:p>
          <a:endParaRPr lang="es-AR"/>
        </a:p>
      </dgm:t>
    </dgm:pt>
    <dgm:pt modelId="{57DF5666-02CE-44B2-913E-443ED656B578}" type="sibTrans" cxnId="{B7431F25-7C98-4D9A-954B-82118B774018}">
      <dgm:prSet/>
      <dgm:spPr/>
      <dgm:t>
        <a:bodyPr/>
        <a:lstStyle/>
        <a:p>
          <a:endParaRPr lang="es-AR"/>
        </a:p>
      </dgm:t>
    </dgm:pt>
    <dgm:pt modelId="{DE3D0C8C-F0D6-456B-A1BA-2A29311D41B4}">
      <dgm:prSet custT="1"/>
      <dgm:spPr/>
      <dgm:t>
        <a:bodyPr/>
        <a:lstStyle/>
        <a:p>
          <a:r>
            <a:rPr lang="es-ES" sz="2800" dirty="0"/>
            <a:t>Acotado</a:t>
          </a:r>
          <a:endParaRPr lang="es-AR" sz="2800" dirty="0"/>
        </a:p>
      </dgm:t>
    </dgm:pt>
    <dgm:pt modelId="{F3CAE0ED-EFB1-41E9-9E3C-046B973839BB}" type="parTrans" cxnId="{D0DBB0EB-5D28-4D17-BCE9-F66117FBE7A0}">
      <dgm:prSet/>
      <dgm:spPr/>
      <dgm:t>
        <a:bodyPr/>
        <a:lstStyle/>
        <a:p>
          <a:endParaRPr lang="es-AR"/>
        </a:p>
      </dgm:t>
    </dgm:pt>
    <dgm:pt modelId="{37591B53-561C-4DAF-B823-DEFE550FD7C9}" type="sibTrans" cxnId="{D0DBB0EB-5D28-4D17-BCE9-F66117FBE7A0}">
      <dgm:prSet/>
      <dgm:spPr/>
      <dgm:t>
        <a:bodyPr/>
        <a:lstStyle/>
        <a:p>
          <a:endParaRPr lang="es-AR"/>
        </a:p>
      </dgm:t>
    </dgm:pt>
    <dgm:pt modelId="{FA2106A2-2407-415D-B4E0-805182594281}">
      <dgm:prSet custT="1"/>
      <dgm:spPr/>
      <dgm:t>
        <a:bodyPr/>
        <a:lstStyle/>
        <a:p>
          <a:r>
            <a:rPr lang="es-ES" sz="2800" dirty="0"/>
            <a:t>Original</a:t>
          </a:r>
          <a:endParaRPr lang="es-AR" sz="2800" dirty="0"/>
        </a:p>
      </dgm:t>
    </dgm:pt>
    <dgm:pt modelId="{528EF01E-C9C4-491E-95AF-932FE903C94E}" type="parTrans" cxnId="{FD96EA24-F23C-4BBA-87AC-3743D6CCF5CE}">
      <dgm:prSet/>
      <dgm:spPr/>
      <dgm:t>
        <a:bodyPr/>
        <a:lstStyle/>
        <a:p>
          <a:endParaRPr lang="es-AR"/>
        </a:p>
      </dgm:t>
    </dgm:pt>
    <dgm:pt modelId="{889918D7-F10A-4E1C-ADFE-08132DDEC1CA}" type="sibTrans" cxnId="{FD96EA24-F23C-4BBA-87AC-3743D6CCF5CE}">
      <dgm:prSet/>
      <dgm:spPr/>
      <dgm:t>
        <a:bodyPr/>
        <a:lstStyle/>
        <a:p>
          <a:endParaRPr lang="es-AR"/>
        </a:p>
      </dgm:t>
    </dgm:pt>
    <dgm:pt modelId="{D375D45D-0409-43DC-ADCB-76C1FA68D3B6}">
      <dgm:prSet custT="1"/>
      <dgm:spPr/>
      <dgm:t>
        <a:bodyPr/>
        <a:lstStyle/>
        <a:p>
          <a:r>
            <a:rPr lang="es-ES" sz="2800" dirty="0"/>
            <a:t>Integral</a:t>
          </a:r>
          <a:endParaRPr lang="es-AR" sz="2800" dirty="0"/>
        </a:p>
      </dgm:t>
    </dgm:pt>
    <dgm:pt modelId="{D483E8C1-7F3A-4BFF-B174-FED461AA3E87}" type="parTrans" cxnId="{EB8F0B8C-19D7-4A6E-8B45-91C806CB7524}">
      <dgm:prSet/>
      <dgm:spPr/>
      <dgm:t>
        <a:bodyPr/>
        <a:lstStyle/>
        <a:p>
          <a:endParaRPr lang="es-AR"/>
        </a:p>
      </dgm:t>
    </dgm:pt>
    <dgm:pt modelId="{08314BC7-CBC9-417F-9442-F04E7AEBFAA1}" type="sibTrans" cxnId="{EB8F0B8C-19D7-4A6E-8B45-91C806CB7524}">
      <dgm:prSet/>
      <dgm:spPr/>
      <dgm:t>
        <a:bodyPr/>
        <a:lstStyle/>
        <a:p>
          <a:endParaRPr lang="es-AR"/>
        </a:p>
      </dgm:t>
    </dgm:pt>
    <dgm:pt modelId="{AD1FEDF6-91E0-4D0F-A814-20EB24EDBAE8}">
      <dgm:prSet custT="1"/>
      <dgm:spPr/>
      <dgm:t>
        <a:bodyPr/>
        <a:lstStyle/>
        <a:p>
          <a:r>
            <a:rPr lang="es-ES" sz="2800" dirty="0"/>
            <a:t>Actual</a:t>
          </a:r>
          <a:endParaRPr lang="es-AR" sz="2800" dirty="0"/>
        </a:p>
      </dgm:t>
    </dgm:pt>
    <dgm:pt modelId="{EF28ACCB-709D-4741-8485-01F32A8DA529}" type="parTrans" cxnId="{516E2F03-123E-4FDA-9D95-81DFB2377CA9}">
      <dgm:prSet/>
      <dgm:spPr/>
      <dgm:t>
        <a:bodyPr/>
        <a:lstStyle/>
        <a:p>
          <a:endParaRPr lang="es-AR"/>
        </a:p>
      </dgm:t>
    </dgm:pt>
    <dgm:pt modelId="{262E9D63-2750-48A5-8753-A9328E8D6D74}" type="sibTrans" cxnId="{516E2F03-123E-4FDA-9D95-81DFB2377CA9}">
      <dgm:prSet/>
      <dgm:spPr/>
      <dgm:t>
        <a:bodyPr/>
        <a:lstStyle/>
        <a:p>
          <a:endParaRPr lang="es-AR"/>
        </a:p>
      </dgm:t>
    </dgm:pt>
    <dgm:pt modelId="{AF53F7C4-7F6B-46F8-B0D2-C23438AE338C}">
      <dgm:prSet custT="1"/>
      <dgm:spPr/>
      <dgm:t>
        <a:bodyPr/>
        <a:lstStyle/>
        <a:p>
          <a:r>
            <a:rPr lang="es-ES" sz="2800"/>
            <a:t>Pertinente</a:t>
          </a:r>
          <a:endParaRPr lang="es-AR" sz="2800"/>
        </a:p>
      </dgm:t>
    </dgm:pt>
    <dgm:pt modelId="{519055FA-9718-46CA-8071-85E3426475CD}" type="parTrans" cxnId="{5F136EBF-973C-4A04-98FC-1E6E02ECC450}">
      <dgm:prSet/>
      <dgm:spPr/>
      <dgm:t>
        <a:bodyPr/>
        <a:lstStyle/>
        <a:p>
          <a:endParaRPr lang="es-AR"/>
        </a:p>
      </dgm:t>
    </dgm:pt>
    <dgm:pt modelId="{D0C06377-A705-4EFA-B7C4-81AC5C8DDC4A}" type="sibTrans" cxnId="{5F136EBF-973C-4A04-98FC-1E6E02ECC450}">
      <dgm:prSet/>
      <dgm:spPr/>
      <dgm:t>
        <a:bodyPr/>
        <a:lstStyle/>
        <a:p>
          <a:endParaRPr lang="es-AR"/>
        </a:p>
      </dgm:t>
    </dgm:pt>
    <dgm:pt modelId="{91E3D7A7-C14D-484F-8417-05DA0AA1EEC0}">
      <dgm:prSet custT="1"/>
      <dgm:spPr/>
      <dgm:t>
        <a:bodyPr/>
        <a:lstStyle/>
        <a:p>
          <a:r>
            <a:rPr lang="es-ES" sz="2800" dirty="0"/>
            <a:t>Comprensible</a:t>
          </a:r>
          <a:endParaRPr lang="es-AR" sz="2800" dirty="0"/>
        </a:p>
      </dgm:t>
    </dgm:pt>
    <dgm:pt modelId="{883315A8-F5E1-4835-90DA-76EC2A7222CD}" type="parTrans" cxnId="{A907C6DF-830C-4C44-8AA2-22D5092A6C8D}">
      <dgm:prSet/>
      <dgm:spPr/>
      <dgm:t>
        <a:bodyPr/>
        <a:lstStyle/>
        <a:p>
          <a:endParaRPr lang="es-AR"/>
        </a:p>
      </dgm:t>
    </dgm:pt>
    <dgm:pt modelId="{E19D7556-B8F3-43AA-A359-7D9F02B9F43E}" type="sibTrans" cxnId="{A907C6DF-830C-4C44-8AA2-22D5092A6C8D}">
      <dgm:prSet/>
      <dgm:spPr/>
      <dgm:t>
        <a:bodyPr/>
        <a:lstStyle/>
        <a:p>
          <a:endParaRPr lang="es-AR"/>
        </a:p>
      </dgm:t>
    </dgm:pt>
    <dgm:pt modelId="{8E003FEF-1B17-4BF0-A0C6-55059059F682}">
      <dgm:prSet custT="1"/>
      <dgm:spPr/>
      <dgm:t>
        <a:bodyPr/>
        <a:lstStyle/>
        <a:p>
          <a:r>
            <a:rPr lang="es-ES" sz="2800" dirty="0"/>
            <a:t>Propio</a:t>
          </a:r>
          <a:endParaRPr lang="es-AR" sz="2800" dirty="0"/>
        </a:p>
      </dgm:t>
    </dgm:pt>
    <dgm:pt modelId="{E8F85D86-C7F2-4A91-A349-116F9E3EB534}" type="parTrans" cxnId="{55E34625-4D81-42ED-9F52-1128E796FC10}">
      <dgm:prSet/>
      <dgm:spPr/>
      <dgm:t>
        <a:bodyPr/>
        <a:lstStyle/>
        <a:p>
          <a:endParaRPr lang="es-AR"/>
        </a:p>
      </dgm:t>
    </dgm:pt>
    <dgm:pt modelId="{8AFE997C-E4AC-4F08-852B-3A701A4509F4}" type="sibTrans" cxnId="{55E34625-4D81-42ED-9F52-1128E796FC10}">
      <dgm:prSet/>
      <dgm:spPr/>
      <dgm:t>
        <a:bodyPr/>
        <a:lstStyle/>
        <a:p>
          <a:endParaRPr lang="es-AR"/>
        </a:p>
      </dgm:t>
    </dgm:pt>
    <dgm:pt modelId="{C8D48F58-FDA1-4318-82C6-E8968BD1B469}" type="pres">
      <dgm:prSet presAssocID="{66D311EB-A9BE-45D3-9D3C-EA4BC6526484}" presName="compositeShape" presStyleCnt="0">
        <dgm:presLayoutVars>
          <dgm:dir/>
          <dgm:resizeHandles/>
        </dgm:presLayoutVars>
      </dgm:prSet>
      <dgm:spPr/>
    </dgm:pt>
    <dgm:pt modelId="{074CB61B-F495-4097-83BB-FFFE348C1191}" type="pres">
      <dgm:prSet presAssocID="{66D311EB-A9BE-45D3-9D3C-EA4BC6526484}" presName="pyramid" presStyleLbl="node1" presStyleIdx="0" presStyleCnt="1" custScaleX="125275" custScaleY="99192"/>
      <dgm:spPr/>
    </dgm:pt>
    <dgm:pt modelId="{D64D4783-4CFE-426E-9C41-BC647B211CF8}" type="pres">
      <dgm:prSet presAssocID="{66D311EB-A9BE-45D3-9D3C-EA4BC6526484}" presName="theList" presStyleCnt="0"/>
      <dgm:spPr/>
    </dgm:pt>
    <dgm:pt modelId="{EAC9756F-DED1-4D41-A12F-2434DD562216}" type="pres">
      <dgm:prSet presAssocID="{81255FD6-CD7B-4CFA-BB85-035BFE503D62}" presName="aNode" presStyleLbl="fgAcc1" presStyleIdx="0" presStyleCnt="8" custScaleX="112993" custScaleY="143468">
        <dgm:presLayoutVars>
          <dgm:bulletEnabled val="1"/>
        </dgm:presLayoutVars>
      </dgm:prSet>
      <dgm:spPr/>
    </dgm:pt>
    <dgm:pt modelId="{1589EB31-C714-4D63-858F-0ECEE900B1D2}" type="pres">
      <dgm:prSet presAssocID="{81255FD6-CD7B-4CFA-BB85-035BFE503D62}" presName="aSpace" presStyleCnt="0"/>
      <dgm:spPr/>
    </dgm:pt>
    <dgm:pt modelId="{04F97C68-1685-4101-8AD5-D814D39D9C82}" type="pres">
      <dgm:prSet presAssocID="{DE3D0C8C-F0D6-456B-A1BA-2A29311D41B4}" presName="aNode" presStyleLbl="fgAcc1" presStyleIdx="1" presStyleCnt="8" custScaleX="112032" custScaleY="124027">
        <dgm:presLayoutVars>
          <dgm:bulletEnabled val="1"/>
        </dgm:presLayoutVars>
      </dgm:prSet>
      <dgm:spPr/>
    </dgm:pt>
    <dgm:pt modelId="{2E22A65D-9AC3-439E-85D3-907846351E41}" type="pres">
      <dgm:prSet presAssocID="{DE3D0C8C-F0D6-456B-A1BA-2A29311D41B4}" presName="aSpace" presStyleCnt="0"/>
      <dgm:spPr/>
    </dgm:pt>
    <dgm:pt modelId="{5142952F-A643-46B0-9929-9C9BD8E705AF}" type="pres">
      <dgm:prSet presAssocID="{FA2106A2-2407-415D-B4E0-805182594281}" presName="aNode" presStyleLbl="fgAcc1" presStyleIdx="2" presStyleCnt="8" custScaleX="113275" custScaleY="116316">
        <dgm:presLayoutVars>
          <dgm:bulletEnabled val="1"/>
        </dgm:presLayoutVars>
      </dgm:prSet>
      <dgm:spPr/>
    </dgm:pt>
    <dgm:pt modelId="{C22CC6B5-1A41-48B4-899B-13A053E82089}" type="pres">
      <dgm:prSet presAssocID="{FA2106A2-2407-415D-B4E0-805182594281}" presName="aSpace" presStyleCnt="0"/>
      <dgm:spPr/>
    </dgm:pt>
    <dgm:pt modelId="{1DB5AD25-BE5B-4F41-93BF-EDB2B8205213}" type="pres">
      <dgm:prSet presAssocID="{D375D45D-0409-43DC-ADCB-76C1FA68D3B6}" presName="aNode" presStyleLbl="fgAcc1" presStyleIdx="3" presStyleCnt="8" custScaleX="114659" custScaleY="167976">
        <dgm:presLayoutVars>
          <dgm:bulletEnabled val="1"/>
        </dgm:presLayoutVars>
      </dgm:prSet>
      <dgm:spPr/>
    </dgm:pt>
    <dgm:pt modelId="{B95B2281-4C36-42F2-BA25-E4F4037BBC1E}" type="pres">
      <dgm:prSet presAssocID="{D375D45D-0409-43DC-ADCB-76C1FA68D3B6}" presName="aSpace" presStyleCnt="0"/>
      <dgm:spPr/>
    </dgm:pt>
    <dgm:pt modelId="{E5FC0734-E1E1-4EBB-B7D3-749BB5A49584}" type="pres">
      <dgm:prSet presAssocID="{AD1FEDF6-91E0-4D0F-A814-20EB24EDBAE8}" presName="aNode" presStyleLbl="fgAcc1" presStyleIdx="4" presStyleCnt="8" custScaleX="111623" custScaleY="111988">
        <dgm:presLayoutVars>
          <dgm:bulletEnabled val="1"/>
        </dgm:presLayoutVars>
      </dgm:prSet>
      <dgm:spPr/>
    </dgm:pt>
    <dgm:pt modelId="{FCCB2303-D82F-4B0F-A9BF-D1B782647A8C}" type="pres">
      <dgm:prSet presAssocID="{AD1FEDF6-91E0-4D0F-A814-20EB24EDBAE8}" presName="aSpace" presStyleCnt="0"/>
      <dgm:spPr/>
    </dgm:pt>
    <dgm:pt modelId="{B8878D55-6C28-44D4-8A43-8902EFB1C0C8}" type="pres">
      <dgm:prSet presAssocID="{AF53F7C4-7F6B-46F8-B0D2-C23438AE338C}" presName="aNode" presStyleLbl="fgAcc1" presStyleIdx="5" presStyleCnt="8" custScaleX="111623" custScaleY="147359">
        <dgm:presLayoutVars>
          <dgm:bulletEnabled val="1"/>
        </dgm:presLayoutVars>
      </dgm:prSet>
      <dgm:spPr/>
    </dgm:pt>
    <dgm:pt modelId="{544B1FB2-6BA8-48AD-AEF1-FC7984D16A09}" type="pres">
      <dgm:prSet presAssocID="{AF53F7C4-7F6B-46F8-B0D2-C23438AE338C}" presName="aSpace" presStyleCnt="0"/>
      <dgm:spPr/>
    </dgm:pt>
    <dgm:pt modelId="{2EDDCF10-E162-48FE-B5A7-0C282CC78401}" type="pres">
      <dgm:prSet presAssocID="{91E3D7A7-C14D-484F-8417-05DA0AA1EEC0}" presName="aNode" presStyleLbl="fgAcc1" presStyleIdx="6" presStyleCnt="8" custScaleX="111623" custScaleY="139193">
        <dgm:presLayoutVars>
          <dgm:bulletEnabled val="1"/>
        </dgm:presLayoutVars>
      </dgm:prSet>
      <dgm:spPr/>
    </dgm:pt>
    <dgm:pt modelId="{59FCC73F-795C-4191-9621-4DB3D84B7F53}" type="pres">
      <dgm:prSet presAssocID="{91E3D7A7-C14D-484F-8417-05DA0AA1EEC0}" presName="aSpace" presStyleCnt="0"/>
      <dgm:spPr/>
    </dgm:pt>
    <dgm:pt modelId="{74DC1510-B73F-4304-A75E-41920B66D698}" type="pres">
      <dgm:prSet presAssocID="{8E003FEF-1B17-4BF0-A0C6-55059059F682}" presName="aNode" presStyleLbl="fgAcc1" presStyleIdx="7" presStyleCnt="8" custScaleX="109601" custScaleY="105005">
        <dgm:presLayoutVars>
          <dgm:bulletEnabled val="1"/>
        </dgm:presLayoutVars>
      </dgm:prSet>
      <dgm:spPr/>
    </dgm:pt>
    <dgm:pt modelId="{B7754BA4-90EC-4AF6-A4A3-CC2647011625}" type="pres">
      <dgm:prSet presAssocID="{8E003FEF-1B17-4BF0-A0C6-55059059F682}" presName="aSpace" presStyleCnt="0"/>
      <dgm:spPr/>
    </dgm:pt>
  </dgm:ptLst>
  <dgm:cxnLst>
    <dgm:cxn modelId="{516E2F03-123E-4FDA-9D95-81DFB2377CA9}" srcId="{66D311EB-A9BE-45D3-9D3C-EA4BC6526484}" destId="{AD1FEDF6-91E0-4D0F-A814-20EB24EDBAE8}" srcOrd="4" destOrd="0" parTransId="{EF28ACCB-709D-4741-8485-01F32A8DA529}" sibTransId="{262E9D63-2750-48A5-8753-A9328E8D6D74}"/>
    <dgm:cxn modelId="{EBB48A18-2BC6-4FD3-98E4-E9C3E915E3CA}" type="presOf" srcId="{8E003FEF-1B17-4BF0-A0C6-55059059F682}" destId="{74DC1510-B73F-4304-A75E-41920B66D698}" srcOrd="0" destOrd="0" presId="urn:microsoft.com/office/officeart/2005/8/layout/pyramid2"/>
    <dgm:cxn modelId="{FD96EA24-F23C-4BBA-87AC-3743D6CCF5CE}" srcId="{66D311EB-A9BE-45D3-9D3C-EA4BC6526484}" destId="{FA2106A2-2407-415D-B4E0-805182594281}" srcOrd="2" destOrd="0" parTransId="{528EF01E-C9C4-491E-95AF-932FE903C94E}" sibTransId="{889918D7-F10A-4E1C-ADFE-08132DDEC1CA}"/>
    <dgm:cxn modelId="{B7431F25-7C98-4D9A-954B-82118B774018}" srcId="{66D311EB-A9BE-45D3-9D3C-EA4BC6526484}" destId="{81255FD6-CD7B-4CFA-BB85-035BFE503D62}" srcOrd="0" destOrd="0" parTransId="{99ADDF3E-0F8C-411C-A2E8-4CA75BD84D43}" sibTransId="{57DF5666-02CE-44B2-913E-443ED656B578}"/>
    <dgm:cxn modelId="{55E34625-4D81-42ED-9F52-1128E796FC10}" srcId="{66D311EB-A9BE-45D3-9D3C-EA4BC6526484}" destId="{8E003FEF-1B17-4BF0-A0C6-55059059F682}" srcOrd="7" destOrd="0" parTransId="{E8F85D86-C7F2-4A91-A349-116F9E3EB534}" sibTransId="{8AFE997C-E4AC-4F08-852B-3A701A4509F4}"/>
    <dgm:cxn modelId="{2121A537-DC6A-4350-8745-404BD2C73A60}" type="presOf" srcId="{FA2106A2-2407-415D-B4E0-805182594281}" destId="{5142952F-A643-46B0-9929-9C9BD8E705AF}" srcOrd="0" destOrd="0" presId="urn:microsoft.com/office/officeart/2005/8/layout/pyramid2"/>
    <dgm:cxn modelId="{829E2B44-336E-4E25-9B5F-F713E953D88C}" type="presOf" srcId="{AD1FEDF6-91E0-4D0F-A814-20EB24EDBAE8}" destId="{E5FC0734-E1E1-4EBB-B7D3-749BB5A49584}" srcOrd="0" destOrd="0" presId="urn:microsoft.com/office/officeart/2005/8/layout/pyramid2"/>
    <dgm:cxn modelId="{AC333972-9B0B-400E-9EF6-1DE307FAC992}" type="presOf" srcId="{81255FD6-CD7B-4CFA-BB85-035BFE503D62}" destId="{EAC9756F-DED1-4D41-A12F-2434DD562216}" srcOrd="0" destOrd="0" presId="urn:microsoft.com/office/officeart/2005/8/layout/pyramid2"/>
    <dgm:cxn modelId="{39BFA478-6E64-46E1-B89C-D607F2A3CAF8}" type="presOf" srcId="{D375D45D-0409-43DC-ADCB-76C1FA68D3B6}" destId="{1DB5AD25-BE5B-4F41-93BF-EDB2B8205213}" srcOrd="0" destOrd="0" presId="urn:microsoft.com/office/officeart/2005/8/layout/pyramid2"/>
    <dgm:cxn modelId="{25B0828A-35C3-4587-88AA-3E8468DFF870}" type="presOf" srcId="{91E3D7A7-C14D-484F-8417-05DA0AA1EEC0}" destId="{2EDDCF10-E162-48FE-B5A7-0C282CC78401}" srcOrd="0" destOrd="0" presId="urn:microsoft.com/office/officeart/2005/8/layout/pyramid2"/>
    <dgm:cxn modelId="{EB8F0B8C-19D7-4A6E-8B45-91C806CB7524}" srcId="{66D311EB-A9BE-45D3-9D3C-EA4BC6526484}" destId="{D375D45D-0409-43DC-ADCB-76C1FA68D3B6}" srcOrd="3" destOrd="0" parTransId="{D483E8C1-7F3A-4BFF-B174-FED461AA3E87}" sibTransId="{08314BC7-CBC9-417F-9442-F04E7AEBFAA1}"/>
    <dgm:cxn modelId="{64A0A495-A617-42C2-B292-0C80F7366DED}" type="presOf" srcId="{DE3D0C8C-F0D6-456B-A1BA-2A29311D41B4}" destId="{04F97C68-1685-4101-8AD5-D814D39D9C82}" srcOrd="0" destOrd="0" presId="urn:microsoft.com/office/officeart/2005/8/layout/pyramid2"/>
    <dgm:cxn modelId="{209242B1-D28C-459F-9801-AF5D715FB690}" type="presOf" srcId="{AF53F7C4-7F6B-46F8-B0D2-C23438AE338C}" destId="{B8878D55-6C28-44D4-8A43-8902EFB1C0C8}" srcOrd="0" destOrd="0" presId="urn:microsoft.com/office/officeart/2005/8/layout/pyramid2"/>
    <dgm:cxn modelId="{52E2D7B2-652C-408C-AE0C-2200A0AA92CB}" type="presOf" srcId="{66D311EB-A9BE-45D3-9D3C-EA4BC6526484}" destId="{C8D48F58-FDA1-4318-82C6-E8968BD1B469}" srcOrd="0" destOrd="0" presId="urn:microsoft.com/office/officeart/2005/8/layout/pyramid2"/>
    <dgm:cxn modelId="{5F136EBF-973C-4A04-98FC-1E6E02ECC450}" srcId="{66D311EB-A9BE-45D3-9D3C-EA4BC6526484}" destId="{AF53F7C4-7F6B-46F8-B0D2-C23438AE338C}" srcOrd="5" destOrd="0" parTransId="{519055FA-9718-46CA-8071-85E3426475CD}" sibTransId="{D0C06377-A705-4EFA-B7C4-81AC5C8DDC4A}"/>
    <dgm:cxn modelId="{A907C6DF-830C-4C44-8AA2-22D5092A6C8D}" srcId="{66D311EB-A9BE-45D3-9D3C-EA4BC6526484}" destId="{91E3D7A7-C14D-484F-8417-05DA0AA1EEC0}" srcOrd="6" destOrd="0" parTransId="{883315A8-F5E1-4835-90DA-76EC2A7222CD}" sibTransId="{E19D7556-B8F3-43AA-A359-7D9F02B9F43E}"/>
    <dgm:cxn modelId="{D0DBB0EB-5D28-4D17-BCE9-F66117FBE7A0}" srcId="{66D311EB-A9BE-45D3-9D3C-EA4BC6526484}" destId="{DE3D0C8C-F0D6-456B-A1BA-2A29311D41B4}" srcOrd="1" destOrd="0" parTransId="{F3CAE0ED-EFB1-41E9-9E3C-046B973839BB}" sibTransId="{37591B53-561C-4DAF-B823-DEFE550FD7C9}"/>
    <dgm:cxn modelId="{E82A9B3C-68CA-44D2-B1DC-0F1E78D70350}" type="presParOf" srcId="{C8D48F58-FDA1-4318-82C6-E8968BD1B469}" destId="{074CB61B-F495-4097-83BB-FFFE348C1191}" srcOrd="0" destOrd="0" presId="urn:microsoft.com/office/officeart/2005/8/layout/pyramid2"/>
    <dgm:cxn modelId="{732F1DBD-AFED-4C4C-95A3-DA2278D34B6C}" type="presParOf" srcId="{C8D48F58-FDA1-4318-82C6-E8968BD1B469}" destId="{D64D4783-4CFE-426E-9C41-BC647B211CF8}" srcOrd="1" destOrd="0" presId="urn:microsoft.com/office/officeart/2005/8/layout/pyramid2"/>
    <dgm:cxn modelId="{21569ED9-A359-42C9-BB59-65AE83D4145F}" type="presParOf" srcId="{D64D4783-4CFE-426E-9C41-BC647B211CF8}" destId="{EAC9756F-DED1-4D41-A12F-2434DD562216}" srcOrd="0" destOrd="0" presId="urn:microsoft.com/office/officeart/2005/8/layout/pyramid2"/>
    <dgm:cxn modelId="{52BCE0EB-7135-439D-A4FD-C008A7202274}" type="presParOf" srcId="{D64D4783-4CFE-426E-9C41-BC647B211CF8}" destId="{1589EB31-C714-4D63-858F-0ECEE900B1D2}" srcOrd="1" destOrd="0" presId="urn:microsoft.com/office/officeart/2005/8/layout/pyramid2"/>
    <dgm:cxn modelId="{7DEEA0CA-CDAD-4F91-9E44-DBBA528F5DEA}" type="presParOf" srcId="{D64D4783-4CFE-426E-9C41-BC647B211CF8}" destId="{04F97C68-1685-4101-8AD5-D814D39D9C82}" srcOrd="2" destOrd="0" presId="urn:microsoft.com/office/officeart/2005/8/layout/pyramid2"/>
    <dgm:cxn modelId="{596DFF74-BE31-4743-A35D-2BB26E4B97DE}" type="presParOf" srcId="{D64D4783-4CFE-426E-9C41-BC647B211CF8}" destId="{2E22A65D-9AC3-439E-85D3-907846351E41}" srcOrd="3" destOrd="0" presId="urn:microsoft.com/office/officeart/2005/8/layout/pyramid2"/>
    <dgm:cxn modelId="{CD1B29A1-5938-4274-8989-D49FD258949B}" type="presParOf" srcId="{D64D4783-4CFE-426E-9C41-BC647B211CF8}" destId="{5142952F-A643-46B0-9929-9C9BD8E705AF}" srcOrd="4" destOrd="0" presId="urn:microsoft.com/office/officeart/2005/8/layout/pyramid2"/>
    <dgm:cxn modelId="{98090967-F187-4E7C-9512-697A55089F66}" type="presParOf" srcId="{D64D4783-4CFE-426E-9C41-BC647B211CF8}" destId="{C22CC6B5-1A41-48B4-899B-13A053E82089}" srcOrd="5" destOrd="0" presId="urn:microsoft.com/office/officeart/2005/8/layout/pyramid2"/>
    <dgm:cxn modelId="{1811611F-78AE-42C1-80E8-5E46865FBBDF}" type="presParOf" srcId="{D64D4783-4CFE-426E-9C41-BC647B211CF8}" destId="{1DB5AD25-BE5B-4F41-93BF-EDB2B8205213}" srcOrd="6" destOrd="0" presId="urn:microsoft.com/office/officeart/2005/8/layout/pyramid2"/>
    <dgm:cxn modelId="{605E3BDB-BB3C-4F4A-991A-B680ECEF5FAA}" type="presParOf" srcId="{D64D4783-4CFE-426E-9C41-BC647B211CF8}" destId="{B95B2281-4C36-42F2-BA25-E4F4037BBC1E}" srcOrd="7" destOrd="0" presId="urn:microsoft.com/office/officeart/2005/8/layout/pyramid2"/>
    <dgm:cxn modelId="{CF6E9664-A605-4485-A080-28C1A566ED59}" type="presParOf" srcId="{D64D4783-4CFE-426E-9C41-BC647B211CF8}" destId="{E5FC0734-E1E1-4EBB-B7D3-749BB5A49584}" srcOrd="8" destOrd="0" presId="urn:microsoft.com/office/officeart/2005/8/layout/pyramid2"/>
    <dgm:cxn modelId="{A8F15A7B-F514-40E7-8F59-C0A9087A8631}" type="presParOf" srcId="{D64D4783-4CFE-426E-9C41-BC647B211CF8}" destId="{FCCB2303-D82F-4B0F-A9BF-D1B782647A8C}" srcOrd="9" destOrd="0" presId="urn:microsoft.com/office/officeart/2005/8/layout/pyramid2"/>
    <dgm:cxn modelId="{83159037-2D2C-4DFB-B541-70CE70F872D6}" type="presParOf" srcId="{D64D4783-4CFE-426E-9C41-BC647B211CF8}" destId="{B8878D55-6C28-44D4-8A43-8902EFB1C0C8}" srcOrd="10" destOrd="0" presId="urn:microsoft.com/office/officeart/2005/8/layout/pyramid2"/>
    <dgm:cxn modelId="{F5E8C177-EC76-4855-B1B6-6CF4CCC110A3}" type="presParOf" srcId="{D64D4783-4CFE-426E-9C41-BC647B211CF8}" destId="{544B1FB2-6BA8-48AD-AEF1-FC7984D16A09}" srcOrd="11" destOrd="0" presId="urn:microsoft.com/office/officeart/2005/8/layout/pyramid2"/>
    <dgm:cxn modelId="{36B4464C-4121-4DEC-A2A6-0941676C90D1}" type="presParOf" srcId="{D64D4783-4CFE-426E-9C41-BC647B211CF8}" destId="{2EDDCF10-E162-48FE-B5A7-0C282CC78401}" srcOrd="12" destOrd="0" presId="urn:microsoft.com/office/officeart/2005/8/layout/pyramid2"/>
    <dgm:cxn modelId="{F7F899D1-1DD8-4F43-84EE-4B8CDC216319}" type="presParOf" srcId="{D64D4783-4CFE-426E-9C41-BC647B211CF8}" destId="{59FCC73F-795C-4191-9621-4DB3D84B7F53}" srcOrd="13" destOrd="0" presId="urn:microsoft.com/office/officeart/2005/8/layout/pyramid2"/>
    <dgm:cxn modelId="{5744338B-4F8D-4B02-A34C-875A2179616F}" type="presParOf" srcId="{D64D4783-4CFE-426E-9C41-BC647B211CF8}" destId="{74DC1510-B73F-4304-A75E-41920B66D698}" srcOrd="14" destOrd="0" presId="urn:microsoft.com/office/officeart/2005/8/layout/pyramid2"/>
    <dgm:cxn modelId="{3D9B8663-66DA-418E-9260-31BC4C1C4EA5}" type="presParOf" srcId="{D64D4783-4CFE-426E-9C41-BC647B211CF8}" destId="{B7754BA4-90EC-4AF6-A4A3-CC2647011625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6CD7-197D-46B6-8729-809E08B9677A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490709E1-D933-412E-97E6-FB476C0A0721}">
      <dgm:prSet/>
      <dgm:spPr/>
      <dgm:t>
        <a:bodyPr/>
        <a:lstStyle/>
        <a:p>
          <a:r>
            <a:rPr lang="es-AR" b="1" i="1" baseline="0" dirty="0"/>
            <a:t>INTRODUCCION</a:t>
          </a:r>
          <a:r>
            <a:rPr lang="es-AR" b="1" i="0" baseline="0" dirty="0"/>
            <a:t>.</a:t>
          </a:r>
          <a:endParaRPr lang="es-AR" b="1" dirty="0"/>
        </a:p>
      </dgm:t>
    </dgm:pt>
    <dgm:pt modelId="{B540BFEE-7FA2-4F6E-9D38-D40E9B4F7CB9}" type="parTrans" cxnId="{3DFC4397-8527-4C19-99FE-8A63063A8B6F}">
      <dgm:prSet/>
      <dgm:spPr/>
      <dgm:t>
        <a:bodyPr/>
        <a:lstStyle/>
        <a:p>
          <a:endParaRPr lang="es-AR"/>
        </a:p>
      </dgm:t>
    </dgm:pt>
    <dgm:pt modelId="{0B134BB6-0167-4F28-A137-2AE3F9EECE69}" type="sibTrans" cxnId="{3DFC4397-8527-4C19-99FE-8A63063A8B6F}">
      <dgm:prSet/>
      <dgm:spPr/>
      <dgm:t>
        <a:bodyPr/>
        <a:lstStyle/>
        <a:p>
          <a:endParaRPr lang="es-AR"/>
        </a:p>
      </dgm:t>
    </dgm:pt>
    <dgm:pt modelId="{D88EA4F9-63AD-4223-B055-BB7C9B2CA9AF}" type="pres">
      <dgm:prSet presAssocID="{0E6D6CD7-197D-46B6-8729-809E08B9677A}" presName="outerComposite" presStyleCnt="0">
        <dgm:presLayoutVars>
          <dgm:chMax val="5"/>
          <dgm:dir/>
          <dgm:resizeHandles val="exact"/>
        </dgm:presLayoutVars>
      </dgm:prSet>
      <dgm:spPr/>
    </dgm:pt>
    <dgm:pt modelId="{EE61FC25-C629-498A-88EF-241E02A70068}" type="pres">
      <dgm:prSet presAssocID="{0E6D6CD7-197D-46B6-8729-809E08B9677A}" presName="dummyMaxCanvas" presStyleCnt="0">
        <dgm:presLayoutVars/>
      </dgm:prSet>
      <dgm:spPr/>
    </dgm:pt>
    <dgm:pt modelId="{A98277FF-A6E3-4BAF-AA24-48ED31090573}" type="pres">
      <dgm:prSet presAssocID="{0E6D6CD7-197D-46B6-8729-809E08B9677A}" presName="OneNode_1" presStyleLbl="node1" presStyleIdx="0" presStyleCnt="1" custLinFactNeighborY="-29898">
        <dgm:presLayoutVars>
          <dgm:bulletEnabled val="1"/>
        </dgm:presLayoutVars>
      </dgm:prSet>
      <dgm:spPr/>
    </dgm:pt>
  </dgm:ptLst>
  <dgm:cxnLst>
    <dgm:cxn modelId="{532AF473-58BE-49C0-A146-E7F7996F4F83}" type="presOf" srcId="{490709E1-D933-412E-97E6-FB476C0A0721}" destId="{A98277FF-A6E3-4BAF-AA24-48ED31090573}" srcOrd="0" destOrd="0" presId="urn:microsoft.com/office/officeart/2005/8/layout/vProcess5"/>
    <dgm:cxn modelId="{3DFC4397-8527-4C19-99FE-8A63063A8B6F}" srcId="{0E6D6CD7-197D-46B6-8729-809E08B9677A}" destId="{490709E1-D933-412E-97E6-FB476C0A0721}" srcOrd="0" destOrd="0" parTransId="{B540BFEE-7FA2-4F6E-9D38-D40E9B4F7CB9}" sibTransId="{0B134BB6-0167-4F28-A137-2AE3F9EECE69}"/>
    <dgm:cxn modelId="{AD657CC6-8592-4D78-9F0C-D1E27A8BD1ED}" type="presOf" srcId="{0E6D6CD7-197D-46B6-8729-809E08B9677A}" destId="{D88EA4F9-63AD-4223-B055-BB7C9B2CA9AF}" srcOrd="0" destOrd="0" presId="urn:microsoft.com/office/officeart/2005/8/layout/vProcess5"/>
    <dgm:cxn modelId="{6C07ED78-0E73-4BED-84E5-55BE7983D729}" type="presParOf" srcId="{D88EA4F9-63AD-4223-B055-BB7C9B2CA9AF}" destId="{EE61FC25-C629-498A-88EF-241E02A70068}" srcOrd="0" destOrd="0" presId="urn:microsoft.com/office/officeart/2005/8/layout/vProcess5"/>
    <dgm:cxn modelId="{0E8C34D5-41C4-40D3-8A46-3EB41EF1EC13}" type="presParOf" srcId="{D88EA4F9-63AD-4223-B055-BB7C9B2CA9AF}" destId="{A98277FF-A6E3-4BAF-AA24-48ED3109057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938A35-B7F1-4737-9B2F-AFDE188718AA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BF9AD28-61A8-4050-925E-0B63B3257A7D}">
      <dgm:prSet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s-AR" b="1" i="1" baseline="0" dirty="0"/>
            <a:t>REVISION BIBLIOGRAFICA</a:t>
          </a:r>
          <a:r>
            <a:rPr lang="es-AR" b="0" i="0" baseline="0" dirty="0"/>
            <a:t>.</a:t>
          </a:r>
          <a:endParaRPr lang="es-AR" dirty="0"/>
        </a:p>
      </dgm:t>
    </dgm:pt>
    <dgm:pt modelId="{949166EF-8F90-4070-B5BF-C779F04DCFD2}" type="parTrans" cxnId="{2EC19F2F-7CF5-4578-882F-F26DA81D749A}">
      <dgm:prSet/>
      <dgm:spPr/>
      <dgm:t>
        <a:bodyPr/>
        <a:lstStyle/>
        <a:p>
          <a:endParaRPr lang="es-AR"/>
        </a:p>
      </dgm:t>
    </dgm:pt>
    <dgm:pt modelId="{B39F9873-B128-4EC5-BC5D-FEF442CA59C6}" type="sibTrans" cxnId="{2EC19F2F-7CF5-4578-882F-F26DA81D749A}">
      <dgm:prSet/>
      <dgm:spPr/>
      <dgm:t>
        <a:bodyPr/>
        <a:lstStyle/>
        <a:p>
          <a:endParaRPr lang="es-AR"/>
        </a:p>
      </dgm:t>
    </dgm:pt>
    <dgm:pt modelId="{B3EB0763-3A52-4DAA-8643-BD6CFC0A0F3B}" type="pres">
      <dgm:prSet presAssocID="{CB938A35-B7F1-4737-9B2F-AFDE188718AA}" presName="outerComposite" presStyleCnt="0">
        <dgm:presLayoutVars>
          <dgm:chMax val="5"/>
          <dgm:dir/>
          <dgm:resizeHandles val="exact"/>
        </dgm:presLayoutVars>
      </dgm:prSet>
      <dgm:spPr/>
    </dgm:pt>
    <dgm:pt modelId="{591751C7-0E2D-4B3A-B2D7-0B5C1F7264F9}" type="pres">
      <dgm:prSet presAssocID="{CB938A35-B7F1-4737-9B2F-AFDE188718AA}" presName="dummyMaxCanvas" presStyleCnt="0">
        <dgm:presLayoutVars/>
      </dgm:prSet>
      <dgm:spPr/>
    </dgm:pt>
    <dgm:pt modelId="{1BBF1982-B8B9-484A-B885-8C68F690566A}" type="pres">
      <dgm:prSet presAssocID="{CB938A35-B7F1-4737-9B2F-AFDE188718AA}" presName="OneNode_1" presStyleLbl="node1" presStyleIdx="0" presStyleCnt="1" custLinFactNeighborY="-22823">
        <dgm:presLayoutVars>
          <dgm:bulletEnabled val="1"/>
        </dgm:presLayoutVars>
      </dgm:prSet>
      <dgm:spPr/>
    </dgm:pt>
  </dgm:ptLst>
  <dgm:cxnLst>
    <dgm:cxn modelId="{2EC19F2F-7CF5-4578-882F-F26DA81D749A}" srcId="{CB938A35-B7F1-4737-9B2F-AFDE188718AA}" destId="{1BF9AD28-61A8-4050-925E-0B63B3257A7D}" srcOrd="0" destOrd="0" parTransId="{949166EF-8F90-4070-B5BF-C779F04DCFD2}" sibTransId="{B39F9873-B128-4EC5-BC5D-FEF442CA59C6}"/>
    <dgm:cxn modelId="{284994D9-B01D-4F71-9554-EA017712C488}" type="presOf" srcId="{1BF9AD28-61A8-4050-925E-0B63B3257A7D}" destId="{1BBF1982-B8B9-484A-B885-8C68F690566A}" srcOrd="0" destOrd="0" presId="urn:microsoft.com/office/officeart/2005/8/layout/vProcess5"/>
    <dgm:cxn modelId="{2A70F7DD-D42D-445B-BDCD-46C219EBB926}" type="presOf" srcId="{CB938A35-B7F1-4737-9B2F-AFDE188718AA}" destId="{B3EB0763-3A52-4DAA-8643-BD6CFC0A0F3B}" srcOrd="0" destOrd="0" presId="urn:microsoft.com/office/officeart/2005/8/layout/vProcess5"/>
    <dgm:cxn modelId="{DC7C847C-F1C2-4B2A-B67A-A6ADDE644D2C}" type="presParOf" srcId="{B3EB0763-3A52-4DAA-8643-BD6CFC0A0F3B}" destId="{591751C7-0E2D-4B3A-B2D7-0B5C1F7264F9}" srcOrd="0" destOrd="0" presId="urn:microsoft.com/office/officeart/2005/8/layout/vProcess5"/>
    <dgm:cxn modelId="{20681B6B-3968-4C0F-AE84-EE0E70C413B3}" type="presParOf" srcId="{B3EB0763-3A52-4DAA-8643-BD6CFC0A0F3B}" destId="{1BBF1982-B8B9-484A-B885-8C68F690566A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1FF929-5524-417C-83B4-207F02B83A18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04B3D31-3169-4482-A5BC-BAB78890C32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s-AR" sz="1600" b="1" i="1" baseline="0" dirty="0"/>
            <a:t>METODOLOGIA</a:t>
          </a:r>
          <a:endParaRPr lang="es-AR" sz="1600" b="1" dirty="0"/>
        </a:p>
      </dgm:t>
    </dgm:pt>
    <dgm:pt modelId="{60F3363B-238B-4D18-9403-8D9A290810B0}" type="parTrans" cxnId="{F663EE3B-C4A8-49CB-B525-7C2D57A2FF77}">
      <dgm:prSet/>
      <dgm:spPr/>
      <dgm:t>
        <a:bodyPr/>
        <a:lstStyle/>
        <a:p>
          <a:endParaRPr lang="es-AR"/>
        </a:p>
      </dgm:t>
    </dgm:pt>
    <dgm:pt modelId="{3CE75D36-C5FB-42CC-A4B1-7934B5C88D17}" type="sibTrans" cxnId="{F663EE3B-C4A8-49CB-B525-7C2D57A2FF77}">
      <dgm:prSet/>
      <dgm:spPr/>
      <dgm:t>
        <a:bodyPr/>
        <a:lstStyle/>
        <a:p>
          <a:endParaRPr lang="es-AR"/>
        </a:p>
      </dgm:t>
    </dgm:pt>
    <dgm:pt modelId="{9670133A-779F-4C9C-AF12-8959F1ED3DB2}" type="pres">
      <dgm:prSet presAssocID="{331FF929-5524-417C-83B4-207F02B83A18}" presName="outerComposite" presStyleCnt="0">
        <dgm:presLayoutVars>
          <dgm:chMax val="5"/>
          <dgm:dir/>
          <dgm:resizeHandles val="exact"/>
        </dgm:presLayoutVars>
      </dgm:prSet>
      <dgm:spPr/>
    </dgm:pt>
    <dgm:pt modelId="{3171976B-93C2-4C83-B81B-3D2C626AC2F3}" type="pres">
      <dgm:prSet presAssocID="{331FF929-5524-417C-83B4-207F02B83A18}" presName="dummyMaxCanvas" presStyleCnt="0">
        <dgm:presLayoutVars/>
      </dgm:prSet>
      <dgm:spPr/>
    </dgm:pt>
    <dgm:pt modelId="{1C6E77E6-B001-4669-9C90-2C717EDC22A1}" type="pres">
      <dgm:prSet presAssocID="{331FF929-5524-417C-83B4-207F02B83A18}" presName="OneNode_1" presStyleLbl="node1" presStyleIdx="0" presStyleCnt="1" custLinFactNeighborX="-49028" custLinFactNeighborY="29082">
        <dgm:presLayoutVars>
          <dgm:bulletEnabled val="1"/>
        </dgm:presLayoutVars>
      </dgm:prSet>
      <dgm:spPr/>
    </dgm:pt>
  </dgm:ptLst>
  <dgm:cxnLst>
    <dgm:cxn modelId="{CEACDE35-97BD-40EE-9FE9-7A99AB8E93CF}" type="presOf" srcId="{604B3D31-3169-4482-A5BC-BAB78890C32E}" destId="{1C6E77E6-B001-4669-9C90-2C717EDC22A1}" srcOrd="0" destOrd="0" presId="urn:microsoft.com/office/officeart/2005/8/layout/vProcess5"/>
    <dgm:cxn modelId="{F663EE3B-C4A8-49CB-B525-7C2D57A2FF77}" srcId="{331FF929-5524-417C-83B4-207F02B83A18}" destId="{604B3D31-3169-4482-A5BC-BAB78890C32E}" srcOrd="0" destOrd="0" parTransId="{60F3363B-238B-4D18-9403-8D9A290810B0}" sibTransId="{3CE75D36-C5FB-42CC-A4B1-7934B5C88D17}"/>
    <dgm:cxn modelId="{03976063-840D-40D9-8C35-EB2FD6377CB7}" type="presOf" srcId="{331FF929-5524-417C-83B4-207F02B83A18}" destId="{9670133A-779F-4C9C-AF12-8959F1ED3DB2}" srcOrd="0" destOrd="0" presId="urn:microsoft.com/office/officeart/2005/8/layout/vProcess5"/>
    <dgm:cxn modelId="{C286735A-2C37-4B8C-8909-21B5FFF690B0}" type="presParOf" srcId="{9670133A-779F-4C9C-AF12-8959F1ED3DB2}" destId="{3171976B-93C2-4C83-B81B-3D2C626AC2F3}" srcOrd="0" destOrd="0" presId="urn:microsoft.com/office/officeart/2005/8/layout/vProcess5"/>
    <dgm:cxn modelId="{BB571365-E3D1-4442-87B5-7AAF74FF7360}" type="presParOf" srcId="{9670133A-779F-4C9C-AF12-8959F1ED3DB2}" destId="{1C6E77E6-B001-4669-9C90-2C717EDC22A1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0BEEED-B0C0-4856-9726-E060D4F5DF0D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4F5BBDA-B4FB-46B2-B227-CB2D110AD2E1}">
      <dgm:prSet custT="1"/>
      <dgm:spPr>
        <a:gradFill rotWithShape="0">
          <a:gsLst>
            <a:gs pos="5000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</dgm:spPr>
      <dgm:t>
        <a:bodyPr/>
        <a:lstStyle/>
        <a:p>
          <a:r>
            <a:rPr lang="es-AR" sz="1600" b="1" i="1" baseline="0" dirty="0"/>
            <a:t>DESARROLLO / ANALISIS / RESULTADOS / ARGUMENTACION</a:t>
          </a:r>
          <a:r>
            <a:rPr lang="es-AR" sz="1000" b="0" i="0" baseline="0" dirty="0"/>
            <a:t>.</a:t>
          </a:r>
          <a:endParaRPr lang="es-AR" sz="1000" dirty="0"/>
        </a:p>
      </dgm:t>
    </dgm:pt>
    <dgm:pt modelId="{28A08B30-60BA-476E-8463-C4B7E96393D3}" type="parTrans" cxnId="{01CBC74A-5197-4D40-A5C1-91EAB89495E7}">
      <dgm:prSet/>
      <dgm:spPr/>
      <dgm:t>
        <a:bodyPr/>
        <a:lstStyle/>
        <a:p>
          <a:endParaRPr lang="es-AR"/>
        </a:p>
      </dgm:t>
    </dgm:pt>
    <dgm:pt modelId="{6E9C4CBF-ED3F-4A93-850E-05BDA6BE5275}" type="sibTrans" cxnId="{01CBC74A-5197-4D40-A5C1-91EAB89495E7}">
      <dgm:prSet/>
      <dgm:spPr/>
      <dgm:t>
        <a:bodyPr/>
        <a:lstStyle/>
        <a:p>
          <a:endParaRPr lang="es-AR"/>
        </a:p>
      </dgm:t>
    </dgm:pt>
    <dgm:pt modelId="{B2CAA411-D24B-4BFB-BF42-B3679C197085}" type="pres">
      <dgm:prSet presAssocID="{0B0BEEED-B0C0-4856-9726-E060D4F5DF0D}" presName="outerComposite" presStyleCnt="0">
        <dgm:presLayoutVars>
          <dgm:chMax val="5"/>
          <dgm:dir/>
          <dgm:resizeHandles val="exact"/>
        </dgm:presLayoutVars>
      </dgm:prSet>
      <dgm:spPr/>
    </dgm:pt>
    <dgm:pt modelId="{51A39513-4DE7-4676-9F34-9190B406EA7C}" type="pres">
      <dgm:prSet presAssocID="{0B0BEEED-B0C0-4856-9726-E060D4F5DF0D}" presName="dummyMaxCanvas" presStyleCnt="0">
        <dgm:presLayoutVars/>
      </dgm:prSet>
      <dgm:spPr/>
    </dgm:pt>
    <dgm:pt modelId="{4C5BBD26-12DD-403A-8290-A19A7F0375C4}" type="pres">
      <dgm:prSet presAssocID="{0B0BEEED-B0C0-4856-9726-E060D4F5DF0D}" presName="OneNode_1" presStyleLbl="node1" presStyleIdx="0" presStyleCnt="1" custScaleY="200000" custLinFactY="-74109" custLinFactNeighborX="-11566" custLinFactNeighborY="-100000">
        <dgm:presLayoutVars>
          <dgm:bulletEnabled val="1"/>
        </dgm:presLayoutVars>
      </dgm:prSet>
      <dgm:spPr/>
    </dgm:pt>
  </dgm:ptLst>
  <dgm:cxnLst>
    <dgm:cxn modelId="{951FCA06-2EC3-44FB-A095-2B10F47F54C7}" type="presOf" srcId="{0B0BEEED-B0C0-4856-9726-E060D4F5DF0D}" destId="{B2CAA411-D24B-4BFB-BF42-B3679C197085}" srcOrd="0" destOrd="0" presId="urn:microsoft.com/office/officeart/2005/8/layout/vProcess5"/>
    <dgm:cxn modelId="{5149BF2A-7D5D-4F46-A3B8-AC13FAF7207A}" type="presOf" srcId="{F4F5BBDA-B4FB-46B2-B227-CB2D110AD2E1}" destId="{4C5BBD26-12DD-403A-8290-A19A7F0375C4}" srcOrd="0" destOrd="0" presId="urn:microsoft.com/office/officeart/2005/8/layout/vProcess5"/>
    <dgm:cxn modelId="{01CBC74A-5197-4D40-A5C1-91EAB89495E7}" srcId="{0B0BEEED-B0C0-4856-9726-E060D4F5DF0D}" destId="{F4F5BBDA-B4FB-46B2-B227-CB2D110AD2E1}" srcOrd="0" destOrd="0" parTransId="{28A08B30-60BA-476E-8463-C4B7E96393D3}" sibTransId="{6E9C4CBF-ED3F-4A93-850E-05BDA6BE5275}"/>
    <dgm:cxn modelId="{7FB5A4DE-E651-4C18-8C09-A9D7C5325F53}" type="presParOf" srcId="{B2CAA411-D24B-4BFB-BF42-B3679C197085}" destId="{51A39513-4DE7-4676-9F34-9190B406EA7C}" srcOrd="0" destOrd="0" presId="urn:microsoft.com/office/officeart/2005/8/layout/vProcess5"/>
    <dgm:cxn modelId="{52374A75-8ED9-4194-94B7-05BF0C4B79D0}" type="presParOf" srcId="{B2CAA411-D24B-4BFB-BF42-B3679C197085}" destId="{4C5BBD26-12DD-403A-8290-A19A7F0375C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459B2E-E4B5-4B82-AC87-2BA54F8CBA44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CDDA360-037D-4D6B-8B24-09CF9C2CB90A}">
      <dgm:prSet custT="1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s-AR" sz="1600" b="1" i="0" baseline="0" dirty="0"/>
            <a:t>CONCLUSION</a:t>
          </a:r>
          <a:endParaRPr lang="es-AR" sz="1600" b="1" i="0" dirty="0"/>
        </a:p>
      </dgm:t>
    </dgm:pt>
    <dgm:pt modelId="{5BF08621-5FA6-4350-82E8-EC2A6D1E8C08}" type="parTrans" cxnId="{E3CFEB8F-F988-44B0-8BEE-7D988572F776}">
      <dgm:prSet/>
      <dgm:spPr/>
      <dgm:t>
        <a:bodyPr/>
        <a:lstStyle/>
        <a:p>
          <a:endParaRPr lang="es-AR"/>
        </a:p>
      </dgm:t>
    </dgm:pt>
    <dgm:pt modelId="{B2E62F48-5632-4496-9F6A-EEE1D29BD83A}" type="sibTrans" cxnId="{E3CFEB8F-F988-44B0-8BEE-7D988572F776}">
      <dgm:prSet/>
      <dgm:spPr/>
      <dgm:t>
        <a:bodyPr/>
        <a:lstStyle/>
        <a:p>
          <a:endParaRPr lang="es-AR"/>
        </a:p>
      </dgm:t>
    </dgm:pt>
    <dgm:pt modelId="{27D36C2D-34C1-4DE9-8A1E-93EFCAFE991A}" type="pres">
      <dgm:prSet presAssocID="{88459B2E-E4B5-4B82-AC87-2BA54F8CBA44}" presName="outerComposite" presStyleCnt="0">
        <dgm:presLayoutVars>
          <dgm:chMax val="5"/>
          <dgm:dir/>
          <dgm:resizeHandles val="exact"/>
        </dgm:presLayoutVars>
      </dgm:prSet>
      <dgm:spPr/>
    </dgm:pt>
    <dgm:pt modelId="{B33EC308-5171-4560-B86F-FAF3634243C8}" type="pres">
      <dgm:prSet presAssocID="{88459B2E-E4B5-4B82-AC87-2BA54F8CBA44}" presName="dummyMaxCanvas" presStyleCnt="0">
        <dgm:presLayoutVars/>
      </dgm:prSet>
      <dgm:spPr/>
    </dgm:pt>
    <dgm:pt modelId="{E125FFF2-D70B-4CAA-814A-EC31C39EFEC8}" type="pres">
      <dgm:prSet presAssocID="{88459B2E-E4B5-4B82-AC87-2BA54F8CBA44}" presName="OneNode_1" presStyleLbl="node1" presStyleIdx="0" presStyleCnt="1" custLinFactNeighborX="12777" custLinFactNeighborY="5357">
        <dgm:presLayoutVars>
          <dgm:bulletEnabled val="1"/>
        </dgm:presLayoutVars>
      </dgm:prSet>
      <dgm:spPr/>
    </dgm:pt>
  </dgm:ptLst>
  <dgm:cxnLst>
    <dgm:cxn modelId="{834B4380-69B4-4B5F-9259-84ABC5F18004}" type="presOf" srcId="{2CDDA360-037D-4D6B-8B24-09CF9C2CB90A}" destId="{E125FFF2-D70B-4CAA-814A-EC31C39EFEC8}" srcOrd="0" destOrd="0" presId="urn:microsoft.com/office/officeart/2005/8/layout/vProcess5"/>
    <dgm:cxn modelId="{E3CFEB8F-F988-44B0-8BEE-7D988572F776}" srcId="{88459B2E-E4B5-4B82-AC87-2BA54F8CBA44}" destId="{2CDDA360-037D-4D6B-8B24-09CF9C2CB90A}" srcOrd="0" destOrd="0" parTransId="{5BF08621-5FA6-4350-82E8-EC2A6D1E8C08}" sibTransId="{B2E62F48-5632-4496-9F6A-EEE1D29BD83A}"/>
    <dgm:cxn modelId="{2B0615A2-658C-411E-A316-ED68FB296E70}" type="presOf" srcId="{88459B2E-E4B5-4B82-AC87-2BA54F8CBA44}" destId="{27D36C2D-34C1-4DE9-8A1E-93EFCAFE991A}" srcOrd="0" destOrd="0" presId="urn:microsoft.com/office/officeart/2005/8/layout/vProcess5"/>
    <dgm:cxn modelId="{5A097E3C-5733-4561-BB27-E0C973EBC169}" type="presParOf" srcId="{27D36C2D-34C1-4DE9-8A1E-93EFCAFE991A}" destId="{B33EC308-5171-4560-B86F-FAF3634243C8}" srcOrd="0" destOrd="0" presId="urn:microsoft.com/office/officeart/2005/8/layout/vProcess5"/>
    <dgm:cxn modelId="{5616C29A-3ADC-4015-9A6F-B0CE2312B129}" type="presParOf" srcId="{27D36C2D-34C1-4DE9-8A1E-93EFCAFE991A}" destId="{E125FFF2-D70B-4CAA-814A-EC31C39EFEC8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A01AC9-6425-4D3B-8BF7-0940C474E32A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C5F3AE3-FBA6-4A51-B219-0038F96E7B1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AR" sz="1600" b="1" i="1" baseline="0" dirty="0"/>
            <a:t>BIBLIOGRAFIA</a:t>
          </a:r>
          <a:r>
            <a:rPr lang="es-AR" sz="1600" b="1" i="0" baseline="0" dirty="0"/>
            <a:t>.</a:t>
          </a:r>
          <a:endParaRPr lang="es-AR" sz="1600" b="1" dirty="0"/>
        </a:p>
      </dgm:t>
    </dgm:pt>
    <dgm:pt modelId="{E7790181-EEC9-4FD5-9C06-1F3196CEE44A}" type="parTrans" cxnId="{D59D787A-9B34-40A9-B4AF-A60CE7652191}">
      <dgm:prSet/>
      <dgm:spPr/>
      <dgm:t>
        <a:bodyPr/>
        <a:lstStyle/>
        <a:p>
          <a:endParaRPr lang="es-AR"/>
        </a:p>
      </dgm:t>
    </dgm:pt>
    <dgm:pt modelId="{EF02A663-C631-4198-849C-795BB672F135}" type="sibTrans" cxnId="{D59D787A-9B34-40A9-B4AF-A60CE7652191}">
      <dgm:prSet/>
      <dgm:spPr/>
      <dgm:t>
        <a:bodyPr/>
        <a:lstStyle/>
        <a:p>
          <a:endParaRPr lang="es-AR"/>
        </a:p>
      </dgm:t>
    </dgm:pt>
    <dgm:pt modelId="{A25D80E8-2D62-4966-BEF4-B2E875F40D1D}" type="pres">
      <dgm:prSet presAssocID="{F8A01AC9-6425-4D3B-8BF7-0940C474E32A}" presName="outerComposite" presStyleCnt="0">
        <dgm:presLayoutVars>
          <dgm:chMax val="5"/>
          <dgm:dir/>
          <dgm:resizeHandles val="exact"/>
        </dgm:presLayoutVars>
      </dgm:prSet>
      <dgm:spPr/>
    </dgm:pt>
    <dgm:pt modelId="{FE0EE312-04DC-4489-88D3-2E13B2829004}" type="pres">
      <dgm:prSet presAssocID="{F8A01AC9-6425-4D3B-8BF7-0940C474E32A}" presName="dummyMaxCanvas" presStyleCnt="0">
        <dgm:presLayoutVars/>
      </dgm:prSet>
      <dgm:spPr/>
    </dgm:pt>
    <dgm:pt modelId="{50F4CD1F-A843-41CB-AE2C-AD3BBF9587CB}" type="pres">
      <dgm:prSet presAssocID="{F8A01AC9-6425-4D3B-8BF7-0940C474E32A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D59D787A-9B34-40A9-B4AF-A60CE7652191}" srcId="{F8A01AC9-6425-4D3B-8BF7-0940C474E32A}" destId="{2C5F3AE3-FBA6-4A51-B219-0038F96E7B1C}" srcOrd="0" destOrd="0" parTransId="{E7790181-EEC9-4FD5-9C06-1F3196CEE44A}" sibTransId="{EF02A663-C631-4198-849C-795BB672F135}"/>
    <dgm:cxn modelId="{845F20C5-8558-4495-95E2-92DAB3BA7382}" type="presOf" srcId="{2C5F3AE3-FBA6-4A51-B219-0038F96E7B1C}" destId="{50F4CD1F-A843-41CB-AE2C-AD3BBF9587CB}" srcOrd="0" destOrd="0" presId="urn:microsoft.com/office/officeart/2005/8/layout/vProcess5"/>
    <dgm:cxn modelId="{11A11EF4-C2D1-4E72-B6D3-970748FCE317}" type="presOf" srcId="{F8A01AC9-6425-4D3B-8BF7-0940C474E32A}" destId="{A25D80E8-2D62-4966-BEF4-B2E875F40D1D}" srcOrd="0" destOrd="0" presId="urn:microsoft.com/office/officeart/2005/8/layout/vProcess5"/>
    <dgm:cxn modelId="{A6D99C3F-D12F-4D00-9A4F-DB3278B81B72}" type="presParOf" srcId="{A25D80E8-2D62-4966-BEF4-B2E875F40D1D}" destId="{FE0EE312-04DC-4489-88D3-2E13B2829004}" srcOrd="0" destOrd="0" presId="urn:microsoft.com/office/officeart/2005/8/layout/vProcess5"/>
    <dgm:cxn modelId="{ACE40A43-58A8-49A4-9089-C2002AD5D811}" type="presParOf" srcId="{A25D80E8-2D62-4966-BEF4-B2E875F40D1D}" destId="{50F4CD1F-A843-41CB-AE2C-AD3BBF9587CB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47155A-5589-46AF-9BF2-B371B2D45E3A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B8E304A-093B-4C4B-9A3F-C713B3A176F6}">
      <dgm:prSet custT="1"/>
      <dgm:spPr/>
      <dgm:t>
        <a:bodyPr/>
        <a:lstStyle/>
        <a:p>
          <a:r>
            <a:rPr lang="es-AR" sz="1600" b="1" i="1" baseline="0" dirty="0"/>
            <a:t>APENDICES</a:t>
          </a:r>
          <a:endParaRPr lang="es-AR" sz="1600" b="1" dirty="0"/>
        </a:p>
      </dgm:t>
    </dgm:pt>
    <dgm:pt modelId="{C4691D04-950C-4541-B2E1-9E6A7A40F8E5}" type="parTrans" cxnId="{65835755-148D-4624-A54C-827C8CDC2090}">
      <dgm:prSet/>
      <dgm:spPr/>
      <dgm:t>
        <a:bodyPr/>
        <a:lstStyle/>
        <a:p>
          <a:endParaRPr lang="es-AR"/>
        </a:p>
      </dgm:t>
    </dgm:pt>
    <dgm:pt modelId="{F6CAAF60-EB38-4626-9C4F-1C2680EC2730}" type="sibTrans" cxnId="{65835755-148D-4624-A54C-827C8CDC2090}">
      <dgm:prSet/>
      <dgm:spPr/>
      <dgm:t>
        <a:bodyPr/>
        <a:lstStyle/>
        <a:p>
          <a:endParaRPr lang="es-AR"/>
        </a:p>
      </dgm:t>
    </dgm:pt>
    <dgm:pt modelId="{7BCF5559-4415-40DD-97D5-559ED5C2FA01}" type="pres">
      <dgm:prSet presAssocID="{4347155A-5589-46AF-9BF2-B371B2D45E3A}" presName="outerComposite" presStyleCnt="0">
        <dgm:presLayoutVars>
          <dgm:chMax val="5"/>
          <dgm:dir/>
          <dgm:resizeHandles val="exact"/>
        </dgm:presLayoutVars>
      </dgm:prSet>
      <dgm:spPr/>
    </dgm:pt>
    <dgm:pt modelId="{B50DB020-4B50-4A24-BF73-984363E72733}" type="pres">
      <dgm:prSet presAssocID="{4347155A-5589-46AF-9BF2-B371B2D45E3A}" presName="dummyMaxCanvas" presStyleCnt="0">
        <dgm:presLayoutVars/>
      </dgm:prSet>
      <dgm:spPr/>
    </dgm:pt>
    <dgm:pt modelId="{440B3DBA-D152-4EFC-B9FB-347F1085D77C}" type="pres">
      <dgm:prSet presAssocID="{4347155A-5589-46AF-9BF2-B371B2D45E3A}" presName="OneNode_1" presStyleLbl="node1" presStyleIdx="0" presStyleCnt="1" custLinFactNeighborX="-10281" custLinFactNeighborY="-64523">
        <dgm:presLayoutVars>
          <dgm:bulletEnabled val="1"/>
        </dgm:presLayoutVars>
      </dgm:prSet>
      <dgm:spPr/>
    </dgm:pt>
  </dgm:ptLst>
  <dgm:cxnLst>
    <dgm:cxn modelId="{65835755-148D-4624-A54C-827C8CDC2090}" srcId="{4347155A-5589-46AF-9BF2-B371B2D45E3A}" destId="{9B8E304A-093B-4C4B-9A3F-C713B3A176F6}" srcOrd="0" destOrd="0" parTransId="{C4691D04-950C-4541-B2E1-9E6A7A40F8E5}" sibTransId="{F6CAAF60-EB38-4626-9C4F-1C2680EC2730}"/>
    <dgm:cxn modelId="{2ABB9157-CBBB-49EB-B19C-7947736080F7}" type="presOf" srcId="{9B8E304A-093B-4C4B-9A3F-C713B3A176F6}" destId="{440B3DBA-D152-4EFC-B9FB-347F1085D77C}" srcOrd="0" destOrd="0" presId="urn:microsoft.com/office/officeart/2005/8/layout/vProcess5"/>
    <dgm:cxn modelId="{34F669C8-6A9E-4D16-9FD5-EFBBD9005CAA}" type="presOf" srcId="{4347155A-5589-46AF-9BF2-B371B2D45E3A}" destId="{7BCF5559-4415-40DD-97D5-559ED5C2FA01}" srcOrd="0" destOrd="0" presId="urn:microsoft.com/office/officeart/2005/8/layout/vProcess5"/>
    <dgm:cxn modelId="{CFD6CBD6-5040-4DE5-A68D-9F2150128F98}" type="presParOf" srcId="{7BCF5559-4415-40DD-97D5-559ED5C2FA01}" destId="{B50DB020-4B50-4A24-BF73-984363E72733}" srcOrd="0" destOrd="0" presId="urn:microsoft.com/office/officeart/2005/8/layout/vProcess5"/>
    <dgm:cxn modelId="{9092054B-0274-4281-B973-BFADBA18A62E}" type="presParOf" srcId="{7BCF5559-4415-40DD-97D5-559ED5C2FA01}" destId="{440B3DBA-D152-4EFC-B9FB-347F1085D77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7571B-8384-4487-8F29-906E9E3CB134}">
      <dsp:nvSpPr>
        <dsp:cNvPr id="0" name=""/>
        <dsp:cNvSpPr/>
      </dsp:nvSpPr>
      <dsp:spPr>
        <a:xfrm>
          <a:off x="0" y="0"/>
          <a:ext cx="9520157" cy="1049235"/>
        </a:xfrm>
        <a:prstGeom prst="rect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64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b="1" i="0" kern="1200" baseline="0" dirty="0">
              <a:solidFill>
                <a:schemeClr val="tx1"/>
              </a:solidFill>
            </a:rPr>
            <a:t>¿Qué es un </a:t>
          </a:r>
          <a:r>
            <a:rPr lang="es-AR" sz="3500" b="1" i="0" kern="1200" baseline="0" dirty="0" err="1">
              <a:solidFill>
                <a:schemeClr val="tx1"/>
              </a:solidFill>
            </a:rPr>
            <a:t>papper</a:t>
          </a:r>
          <a:r>
            <a:rPr lang="es-AR" sz="3500" b="1" i="0" kern="1200" baseline="0" dirty="0">
              <a:solidFill>
                <a:schemeClr val="tx1"/>
              </a:solidFill>
            </a:rPr>
            <a:t>?</a:t>
          </a:r>
          <a:endParaRPr lang="es-AR" sz="3500" kern="1200" dirty="0">
            <a:solidFill>
              <a:schemeClr val="tx1"/>
            </a:solidFill>
          </a:endParaRPr>
        </a:p>
      </dsp:txBody>
      <dsp:txXfrm>
        <a:off x="0" y="0"/>
        <a:ext cx="9520157" cy="10492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FEE36-B3C5-4885-9148-0006A7509DB3}">
      <dsp:nvSpPr>
        <dsp:cNvPr id="0" name=""/>
        <dsp:cNvSpPr/>
      </dsp:nvSpPr>
      <dsp:spPr>
        <a:xfrm>
          <a:off x="789021" y="0"/>
          <a:ext cx="8942239" cy="3468733"/>
        </a:xfrm>
        <a:prstGeom prst="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6ED80-6AD2-4C94-9297-7086C3C2881C}">
      <dsp:nvSpPr>
        <dsp:cNvPr id="0" name=""/>
        <dsp:cNvSpPr/>
      </dsp:nvSpPr>
      <dsp:spPr>
        <a:xfrm>
          <a:off x="4050" y="1028264"/>
          <a:ext cx="1106395" cy="141220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Definición correcta del tema. </a:t>
          </a:r>
          <a:endParaRPr lang="es-AR" sz="1600" b="1" kern="1200" dirty="0">
            <a:solidFill>
              <a:schemeClr val="tx1"/>
            </a:solidFill>
          </a:endParaRPr>
        </a:p>
      </dsp:txBody>
      <dsp:txXfrm>
        <a:off x="58060" y="1082274"/>
        <a:ext cx="998375" cy="1304184"/>
      </dsp:txXfrm>
    </dsp:sp>
    <dsp:sp modelId="{2B7C69D7-5604-440D-A0B1-EA5C902F42E4}">
      <dsp:nvSpPr>
        <dsp:cNvPr id="0" name=""/>
        <dsp:cNvSpPr/>
      </dsp:nvSpPr>
      <dsp:spPr>
        <a:xfrm>
          <a:off x="1278935" y="1040619"/>
          <a:ext cx="1376729" cy="1387493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Elaboración de un plan de trabajo. </a:t>
          </a:r>
          <a:endParaRPr lang="es-AR" sz="1600" b="1" kern="1200" dirty="0">
            <a:solidFill>
              <a:schemeClr val="tx1"/>
            </a:solidFill>
          </a:endParaRPr>
        </a:p>
      </dsp:txBody>
      <dsp:txXfrm>
        <a:off x="1346141" y="1107825"/>
        <a:ext cx="1242317" cy="1253081"/>
      </dsp:txXfrm>
    </dsp:sp>
    <dsp:sp modelId="{3CC66F75-3C79-4EFC-B79B-2CB3A1EB4258}">
      <dsp:nvSpPr>
        <dsp:cNvPr id="0" name=""/>
        <dsp:cNvSpPr/>
      </dsp:nvSpPr>
      <dsp:spPr>
        <a:xfrm>
          <a:off x="2824153" y="1026495"/>
          <a:ext cx="1446817" cy="1387493"/>
        </a:xfrm>
        <a:prstGeom prst="round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Búsqueda bibliográfica. </a:t>
          </a:r>
          <a:endParaRPr lang="es-AR" sz="1600" b="1" kern="1200" dirty="0">
            <a:solidFill>
              <a:schemeClr val="tx1"/>
            </a:solidFill>
          </a:endParaRPr>
        </a:p>
      </dsp:txBody>
      <dsp:txXfrm>
        <a:off x="2891885" y="1094227"/>
        <a:ext cx="1311353" cy="1252029"/>
      </dsp:txXfrm>
    </dsp:sp>
    <dsp:sp modelId="{215C7010-2E85-406B-9959-3F2865C260DF}">
      <dsp:nvSpPr>
        <dsp:cNvPr id="0" name=""/>
        <dsp:cNvSpPr/>
      </dsp:nvSpPr>
      <dsp:spPr>
        <a:xfrm>
          <a:off x="4439460" y="1040619"/>
          <a:ext cx="1391822" cy="1387493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Selección y acceso a los documentos. </a:t>
          </a:r>
          <a:endParaRPr lang="es-AR" sz="1600" b="1" kern="1200" dirty="0">
            <a:solidFill>
              <a:schemeClr val="tx1"/>
            </a:solidFill>
          </a:endParaRPr>
        </a:p>
      </dsp:txBody>
      <dsp:txXfrm>
        <a:off x="4507192" y="1108351"/>
        <a:ext cx="1256358" cy="1252029"/>
      </dsp:txXfrm>
    </dsp:sp>
    <dsp:sp modelId="{94B8ABFD-DC93-4E00-BFB9-C195EA71A84F}">
      <dsp:nvSpPr>
        <dsp:cNvPr id="0" name=""/>
        <dsp:cNvSpPr/>
      </dsp:nvSpPr>
      <dsp:spPr>
        <a:xfrm>
          <a:off x="5999771" y="1040619"/>
          <a:ext cx="1462112" cy="1387493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>
              <a:solidFill>
                <a:schemeClr val="tx1"/>
              </a:solidFill>
            </a:rPr>
            <a:t>Enriquecimiento de la documentación mediante intercambios personales.  Análisis de los documentos</a:t>
          </a:r>
          <a:r>
            <a:rPr lang="es-ES" sz="900" kern="1200" dirty="0"/>
            <a:t>. </a:t>
          </a:r>
          <a:endParaRPr lang="es-AR" sz="900" kern="1200" dirty="0"/>
        </a:p>
      </dsp:txBody>
      <dsp:txXfrm>
        <a:off x="6067503" y="1108351"/>
        <a:ext cx="1326648" cy="1252029"/>
      </dsp:txXfrm>
    </dsp:sp>
    <dsp:sp modelId="{246EE3B6-88A0-46BE-96E1-E402A57CF243}">
      <dsp:nvSpPr>
        <dsp:cNvPr id="0" name=""/>
        <dsp:cNvSpPr/>
      </dsp:nvSpPr>
      <dsp:spPr>
        <a:xfrm>
          <a:off x="7630373" y="1040619"/>
          <a:ext cx="1461061" cy="1387493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Síntesis de la información. </a:t>
          </a:r>
          <a:endParaRPr lang="es-AR" sz="1600" b="1" kern="1200" dirty="0">
            <a:solidFill>
              <a:schemeClr val="tx1"/>
            </a:solidFill>
          </a:endParaRPr>
        </a:p>
      </dsp:txBody>
      <dsp:txXfrm>
        <a:off x="7698105" y="1108351"/>
        <a:ext cx="1325597" cy="1252029"/>
      </dsp:txXfrm>
    </dsp:sp>
    <dsp:sp modelId="{846A328C-A0F7-40AA-B7DD-0E8073A3AE42}">
      <dsp:nvSpPr>
        <dsp:cNvPr id="0" name=""/>
        <dsp:cNvSpPr/>
      </dsp:nvSpPr>
      <dsp:spPr>
        <a:xfrm>
          <a:off x="9259924" y="1040619"/>
          <a:ext cx="1256307" cy="1387493"/>
        </a:xfrm>
        <a:prstGeom prst="round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Redacción del artículo de revisión</a:t>
          </a:r>
          <a:r>
            <a:rPr lang="es-ES" sz="1500" kern="1200" dirty="0"/>
            <a:t>.</a:t>
          </a:r>
          <a:endParaRPr lang="es-AR" sz="1500" kern="1200" dirty="0"/>
        </a:p>
      </dsp:txBody>
      <dsp:txXfrm>
        <a:off x="9321252" y="1101947"/>
        <a:ext cx="1133651" cy="12648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8AE63-68E1-443F-B4DF-C0A87C12C35C}">
      <dsp:nvSpPr>
        <dsp:cNvPr id="0" name=""/>
        <dsp:cNvSpPr/>
      </dsp:nvSpPr>
      <dsp:spPr>
        <a:xfrm rot="16200000">
          <a:off x="-213377" y="214539"/>
          <a:ext cx="3450613" cy="302153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baseline="0" dirty="0">
              <a:latin typeface="+mn-lt"/>
            </a:rPr>
            <a:t>La sección de </a:t>
          </a:r>
          <a:r>
            <a:rPr lang="es-ES" sz="2000" b="0" i="1" kern="1200" baseline="0" dirty="0">
              <a:latin typeface="+mn-lt"/>
            </a:rPr>
            <a:t>Materiales y métodos </a:t>
          </a:r>
          <a:r>
            <a:rPr lang="es-ES" sz="2000" b="0" i="0" kern="1200" baseline="0" dirty="0">
              <a:latin typeface="+mn-lt"/>
            </a:rPr>
            <a:t>se deben escribir con detalle y precisión para evitar inconvenientes</a:t>
          </a:r>
          <a:r>
            <a:rPr lang="es-ES" sz="1600" b="0" i="0" kern="1200" baseline="0" dirty="0">
              <a:latin typeface="Arial Narrow" panose="020B0606020202030204" pitchFamily="34" charset="0"/>
            </a:rPr>
            <a:t>. </a:t>
          </a:r>
          <a:endParaRPr lang="es-AR" sz="1600" kern="1200" dirty="0">
            <a:latin typeface="Arial Narrow" panose="020B0606020202030204" pitchFamily="34" charset="0"/>
          </a:endParaRPr>
        </a:p>
      </dsp:txBody>
      <dsp:txXfrm rot="5400000">
        <a:off x="1163" y="690122"/>
        <a:ext cx="3021534" cy="2070367"/>
      </dsp:txXfrm>
    </dsp:sp>
    <dsp:sp modelId="{58697214-877C-497B-A455-2833FD474DEE}">
      <dsp:nvSpPr>
        <dsp:cNvPr id="0" name=""/>
        <dsp:cNvSpPr/>
      </dsp:nvSpPr>
      <dsp:spPr>
        <a:xfrm rot="16200000">
          <a:off x="3034772" y="214539"/>
          <a:ext cx="3450613" cy="302153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baseline="0" dirty="0"/>
            <a:t>“tiene que existir la posibilidad de reproducir resultados iguales o semejantes a los conseguidos en su investigación” (Day y </a:t>
          </a:r>
          <a:r>
            <a:rPr lang="es-ES" sz="1800" b="0" i="0" kern="1200" baseline="0" dirty="0" err="1"/>
            <a:t>Gastel</a:t>
          </a:r>
          <a:r>
            <a:rPr lang="es-ES" sz="1800" b="0" i="0" kern="1200" baseline="0" dirty="0"/>
            <a:t>, 2008, p.38). </a:t>
          </a:r>
          <a:endParaRPr lang="es-AR" sz="1800" kern="1200" dirty="0"/>
        </a:p>
      </dsp:txBody>
      <dsp:txXfrm rot="5400000">
        <a:off x="3249312" y="690122"/>
        <a:ext cx="3021534" cy="2070367"/>
      </dsp:txXfrm>
    </dsp:sp>
    <dsp:sp modelId="{2ED0AD14-C2CF-47EA-83A4-CB5DBB8DFBE8}">
      <dsp:nvSpPr>
        <dsp:cNvPr id="0" name=""/>
        <dsp:cNvSpPr/>
      </dsp:nvSpPr>
      <dsp:spPr>
        <a:xfrm rot="16200000">
          <a:off x="6282922" y="214539"/>
          <a:ext cx="3450613" cy="302153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i="0" kern="1200" baseline="0" dirty="0"/>
            <a:t>La finalidad principal </a:t>
          </a:r>
          <a:r>
            <a:rPr lang="es-ES" sz="1800" b="0" i="0" kern="1200" baseline="0" dirty="0"/>
            <a:t>es describir (y, en caso necesario, defender) el diseño experimental, y dar luego detalles suficientes para que un investigador competente pueda </a:t>
          </a:r>
          <a:r>
            <a:rPr lang="es-AR" sz="1800" b="0" i="0" kern="1200" baseline="0" dirty="0"/>
            <a:t>repetir los experimentos.</a:t>
          </a:r>
          <a:endParaRPr lang="es-AR" sz="1800" kern="1200" dirty="0"/>
        </a:p>
      </dsp:txBody>
      <dsp:txXfrm rot="5400000">
        <a:off x="6497462" y="690122"/>
        <a:ext cx="3021534" cy="20703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3691-4C5E-45C6-95C6-5541090458D8}">
      <dsp:nvSpPr>
        <dsp:cNvPr id="0" name=""/>
        <dsp:cNvSpPr/>
      </dsp:nvSpPr>
      <dsp:spPr>
        <a:xfrm>
          <a:off x="3579" y="30062"/>
          <a:ext cx="2152262" cy="743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Metodos estadisticos</a:t>
          </a:r>
          <a:endParaRPr lang="es-AR" sz="1900" kern="1200"/>
        </a:p>
      </dsp:txBody>
      <dsp:txXfrm>
        <a:off x="3579" y="30062"/>
        <a:ext cx="2152262" cy="743265"/>
      </dsp:txXfrm>
    </dsp:sp>
    <dsp:sp modelId="{6D12F4CB-A752-45A7-94B0-C7790F7064EF}">
      <dsp:nvSpPr>
        <dsp:cNvPr id="0" name=""/>
        <dsp:cNvSpPr/>
      </dsp:nvSpPr>
      <dsp:spPr>
        <a:xfrm>
          <a:off x="3579" y="773327"/>
          <a:ext cx="2152262" cy="26472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Esta sección describiría la estadística utilizada.</a:t>
          </a:r>
          <a:endParaRPr lang="es-AR" sz="1900" kern="1200"/>
        </a:p>
      </dsp:txBody>
      <dsp:txXfrm>
        <a:off x="3579" y="773327"/>
        <a:ext cx="2152262" cy="2647222"/>
      </dsp:txXfrm>
    </dsp:sp>
    <dsp:sp modelId="{6B6C0B10-09A6-4A11-A197-1CD34B5E1ACE}">
      <dsp:nvSpPr>
        <dsp:cNvPr id="0" name=""/>
        <dsp:cNvSpPr/>
      </dsp:nvSpPr>
      <dsp:spPr>
        <a:xfrm>
          <a:off x="2457158" y="30062"/>
          <a:ext cx="2152262" cy="743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Medición de los espectros</a:t>
          </a:r>
          <a:endParaRPr lang="es-AR" sz="1900" kern="1200"/>
        </a:p>
      </dsp:txBody>
      <dsp:txXfrm>
        <a:off x="2457158" y="30062"/>
        <a:ext cx="2152262" cy="743265"/>
      </dsp:txXfrm>
    </dsp:sp>
    <dsp:sp modelId="{1BE63FE9-50CA-49AF-B039-9679E987BBF6}">
      <dsp:nvSpPr>
        <dsp:cNvPr id="0" name=""/>
        <dsp:cNvSpPr/>
      </dsp:nvSpPr>
      <dsp:spPr>
        <a:xfrm>
          <a:off x="2457158" y="773327"/>
          <a:ext cx="2152262" cy="26472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Una sección para encargarse de este tipo de mediciones.</a:t>
          </a:r>
          <a:endParaRPr lang="es-AR" sz="1900" kern="1200"/>
        </a:p>
      </dsp:txBody>
      <dsp:txXfrm>
        <a:off x="2457158" y="773327"/>
        <a:ext cx="2152262" cy="2647222"/>
      </dsp:txXfrm>
    </dsp:sp>
    <dsp:sp modelId="{64A47163-BF92-42BE-8B1B-7313FB063972}">
      <dsp:nvSpPr>
        <dsp:cNvPr id="0" name=""/>
        <dsp:cNvSpPr/>
      </dsp:nvSpPr>
      <dsp:spPr>
        <a:xfrm>
          <a:off x="4910737" y="30062"/>
          <a:ext cx="2152262" cy="743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Recoleccion de la información</a:t>
          </a:r>
          <a:endParaRPr lang="es-AR" sz="1900" kern="1200"/>
        </a:p>
      </dsp:txBody>
      <dsp:txXfrm>
        <a:off x="4910737" y="30062"/>
        <a:ext cx="2152262" cy="743265"/>
      </dsp:txXfrm>
    </dsp:sp>
    <dsp:sp modelId="{4AC92B5C-5630-454B-8DF1-B991BBA6FB61}">
      <dsp:nvSpPr>
        <dsp:cNvPr id="0" name=""/>
        <dsp:cNvSpPr/>
      </dsp:nvSpPr>
      <dsp:spPr>
        <a:xfrm>
          <a:off x="4910737" y="773327"/>
          <a:ext cx="2152262" cy="26472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Una compilación de la metodología utilizada para recolectar información</a:t>
          </a:r>
          <a:endParaRPr lang="es-AR" sz="1900" kern="1200"/>
        </a:p>
      </dsp:txBody>
      <dsp:txXfrm>
        <a:off x="4910737" y="773327"/>
        <a:ext cx="2152262" cy="2647222"/>
      </dsp:txXfrm>
    </dsp:sp>
    <dsp:sp modelId="{EDF3FF52-9583-4AE5-9D65-1D3F8DA6AC48}">
      <dsp:nvSpPr>
        <dsp:cNvPr id="0" name=""/>
        <dsp:cNvSpPr/>
      </dsp:nvSpPr>
      <dsp:spPr>
        <a:xfrm>
          <a:off x="7364316" y="30062"/>
          <a:ext cx="2152262" cy="743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Preparacion de las bases</a:t>
          </a:r>
          <a:endParaRPr lang="es-AR" sz="1900" kern="1200"/>
        </a:p>
      </dsp:txBody>
      <dsp:txXfrm>
        <a:off x="7364316" y="30062"/>
        <a:ext cx="2152262" cy="743265"/>
      </dsp:txXfrm>
    </dsp:sp>
    <dsp:sp modelId="{AC66081F-1636-4BA5-9F35-D9A35C69ED91}">
      <dsp:nvSpPr>
        <dsp:cNvPr id="0" name=""/>
        <dsp:cNvSpPr/>
      </dsp:nvSpPr>
      <dsp:spPr>
        <a:xfrm>
          <a:off x="7367889" y="773327"/>
          <a:ext cx="2152262" cy="26472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Esta sección se dedicaría a explicar los detalles metodológicos para la preparación de estos reactivos.</a:t>
          </a:r>
          <a:endParaRPr lang="es-AR" sz="1900" kern="1200"/>
        </a:p>
      </dsp:txBody>
      <dsp:txXfrm>
        <a:off x="7367889" y="773327"/>
        <a:ext cx="2152262" cy="264722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6027D-BEFB-4B26-98A7-6F5F7E154C9B}">
      <dsp:nvSpPr>
        <dsp:cNvPr id="0" name=""/>
        <dsp:cNvSpPr/>
      </dsp:nvSpPr>
      <dsp:spPr>
        <a:xfrm>
          <a:off x="0" y="21127"/>
          <a:ext cx="9716392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En esta sección se reportan los nuevos conocimientos o hallazgos de nuestra investigación, para ello se decide la forma en la que se van a presentar. Antes de redactar el texto es importante tener en cuenta la manera en la que nuestros datos serán presentados.</a:t>
          </a:r>
          <a:endParaRPr lang="es-AR" sz="1600" kern="1200" dirty="0"/>
        </a:p>
      </dsp:txBody>
      <dsp:txXfrm>
        <a:off x="47519" y="68646"/>
        <a:ext cx="9621354" cy="878402"/>
      </dsp:txXfrm>
    </dsp:sp>
    <dsp:sp modelId="{49A0D674-7DD9-479E-A3C8-09BD5509EF6B}">
      <dsp:nvSpPr>
        <dsp:cNvPr id="0" name=""/>
        <dsp:cNvSpPr/>
      </dsp:nvSpPr>
      <dsp:spPr>
        <a:xfrm>
          <a:off x="0" y="1040647"/>
          <a:ext cx="9716392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Tablas: muestra mejor valores numéricos exactos</a:t>
          </a:r>
          <a:endParaRPr lang="es-AR" sz="1600" kern="1200"/>
        </a:p>
      </dsp:txBody>
      <dsp:txXfrm>
        <a:off x="47519" y="1088166"/>
        <a:ext cx="9621354" cy="878402"/>
      </dsp:txXfrm>
    </dsp:sp>
    <dsp:sp modelId="{0D94C115-1B95-4A09-8A77-EFED0D574226}">
      <dsp:nvSpPr>
        <dsp:cNvPr id="0" name=""/>
        <dsp:cNvSpPr/>
      </dsp:nvSpPr>
      <dsp:spPr>
        <a:xfrm>
          <a:off x="0" y="2060167"/>
          <a:ext cx="9716392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Figuras: material no tabular, incluye fotografías, histogramas.</a:t>
          </a:r>
          <a:endParaRPr lang="es-AR" sz="1600" kern="1200"/>
        </a:p>
      </dsp:txBody>
      <dsp:txXfrm>
        <a:off x="47519" y="2107686"/>
        <a:ext cx="9621354" cy="878402"/>
      </dsp:txXfrm>
    </dsp:sp>
    <dsp:sp modelId="{570727AA-00F2-4F8F-8610-05A6C8ED5CE1}">
      <dsp:nvSpPr>
        <dsp:cNvPr id="0" name=""/>
        <dsp:cNvSpPr/>
      </dsp:nvSpPr>
      <dsp:spPr>
        <a:xfrm>
          <a:off x="0" y="3079687"/>
          <a:ext cx="9716392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Gráficos: expresan mejor la tendencia de datos o patrones, así como resaltar diferencias.</a:t>
          </a:r>
          <a:endParaRPr lang="es-AR" sz="1600" kern="1200"/>
        </a:p>
      </dsp:txBody>
      <dsp:txXfrm>
        <a:off x="47519" y="3127206"/>
        <a:ext cx="9621354" cy="8784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943E6-C789-4806-A0A5-D5B17F772682}">
      <dsp:nvSpPr>
        <dsp:cNvPr id="0" name=""/>
        <dsp:cNvSpPr/>
      </dsp:nvSpPr>
      <dsp:spPr>
        <a:xfrm>
          <a:off x="2832740" y="0"/>
          <a:ext cx="5254311" cy="525431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E3F8A0-1ECF-42E4-A769-721647DFE4A2}">
      <dsp:nvSpPr>
        <dsp:cNvPr id="0" name=""/>
        <dsp:cNvSpPr/>
      </dsp:nvSpPr>
      <dsp:spPr>
        <a:xfrm>
          <a:off x="3342627" y="492387"/>
          <a:ext cx="2027726" cy="20627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Se presentan sin haber sido interpretados, el análisis de los resultados es en el apartado siguiente de "Discusión".</a:t>
          </a:r>
          <a:endParaRPr lang="es-AR" sz="1600" kern="1200" dirty="0"/>
        </a:p>
      </dsp:txBody>
      <dsp:txXfrm>
        <a:off x="3441612" y="591372"/>
        <a:ext cx="1829756" cy="1864756"/>
      </dsp:txXfrm>
    </dsp:sp>
    <dsp:sp modelId="{0AC7913E-1F98-4335-96B1-99E4E1D665AF}">
      <dsp:nvSpPr>
        <dsp:cNvPr id="0" name=""/>
        <dsp:cNvSpPr/>
      </dsp:nvSpPr>
      <dsp:spPr>
        <a:xfrm>
          <a:off x="5538710" y="499159"/>
          <a:ext cx="2049181" cy="2049181"/>
        </a:xfrm>
        <a:prstGeom prst="roundRect">
          <a:avLst/>
        </a:prstGeom>
        <a:gradFill rotWithShape="0">
          <a:gsLst>
            <a:gs pos="0">
              <a:schemeClr val="accent2">
                <a:hueOff val="-342577"/>
                <a:satOff val="279"/>
                <a:lumOff val="-1764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-342577"/>
                <a:satOff val="279"/>
                <a:lumOff val="-176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Su escritura debe permitir que los resultados puedan ser vistos y entendidos de forma rápida y clara.</a:t>
          </a:r>
          <a:endParaRPr lang="es-AR" sz="1600" kern="1200" dirty="0"/>
        </a:p>
      </dsp:txBody>
      <dsp:txXfrm>
        <a:off x="5638743" y="599192"/>
        <a:ext cx="1849115" cy="1849115"/>
      </dsp:txXfrm>
    </dsp:sp>
    <dsp:sp modelId="{F1538A89-1F80-420E-BADE-D47866C90B99}">
      <dsp:nvSpPr>
        <dsp:cNvPr id="0" name=""/>
        <dsp:cNvSpPr/>
      </dsp:nvSpPr>
      <dsp:spPr>
        <a:xfrm>
          <a:off x="3331899" y="2705970"/>
          <a:ext cx="2049181" cy="2049181"/>
        </a:xfrm>
        <a:prstGeom prst="roundRect">
          <a:avLst/>
        </a:prstGeom>
        <a:gradFill rotWithShape="0">
          <a:gsLst>
            <a:gs pos="0">
              <a:schemeClr val="accent2">
                <a:hueOff val="-685154"/>
                <a:satOff val="559"/>
                <a:lumOff val="-3529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-685154"/>
                <a:satOff val="559"/>
                <a:lumOff val="-352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Mayormente la encontramos escrita en el tiempo verbal pasado. </a:t>
          </a:r>
          <a:endParaRPr lang="es-AR" sz="1600" kern="1200" dirty="0"/>
        </a:p>
      </dsp:txBody>
      <dsp:txXfrm>
        <a:off x="3431932" y="2806003"/>
        <a:ext cx="1849115" cy="1849115"/>
      </dsp:txXfrm>
    </dsp:sp>
    <dsp:sp modelId="{5E5B94F9-FA81-441F-9FA1-F8BC526C590A}">
      <dsp:nvSpPr>
        <dsp:cNvPr id="0" name=""/>
        <dsp:cNvSpPr/>
      </dsp:nvSpPr>
      <dsp:spPr>
        <a:xfrm>
          <a:off x="5538710" y="2705970"/>
          <a:ext cx="2049181" cy="2049181"/>
        </a:xfrm>
        <a:prstGeom prst="roundRect">
          <a:avLst/>
        </a:prstGeom>
        <a:gradFill rotWithShape="0">
          <a:gsLst>
            <a:gs pos="0">
              <a:schemeClr val="accent2">
                <a:hueOff val="-1027731"/>
                <a:satOff val="838"/>
                <a:lumOff val="-5293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-1027731"/>
                <a:satOff val="838"/>
                <a:lumOff val="-529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Suele ser la sección mas corta.</a:t>
          </a:r>
          <a:endParaRPr lang="es-AR" sz="1600" kern="1200" dirty="0"/>
        </a:p>
      </dsp:txBody>
      <dsp:txXfrm>
        <a:off x="5638743" y="2806003"/>
        <a:ext cx="1849115" cy="18491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83506-E6D5-4F73-A0E4-21C4A0B62B22}">
      <dsp:nvSpPr>
        <dsp:cNvPr id="0" name=""/>
        <dsp:cNvSpPr/>
      </dsp:nvSpPr>
      <dsp:spPr>
        <a:xfrm>
          <a:off x="0" y="75968"/>
          <a:ext cx="9520157" cy="974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Debe comenzar con el hallazgo más importante del trabajo que responda la hipótesis u objetivo ya que su función más importante es responder a la pregunta planteada en la introducción.</a:t>
          </a:r>
          <a:endParaRPr lang="es-AR" sz="1600" kern="1200" dirty="0"/>
        </a:p>
      </dsp:txBody>
      <dsp:txXfrm>
        <a:off x="47548" y="123516"/>
        <a:ext cx="9425061" cy="878929"/>
      </dsp:txXfrm>
    </dsp:sp>
    <dsp:sp modelId="{3E29D6AC-320D-4C30-83B2-46A3C507CBBD}">
      <dsp:nvSpPr>
        <dsp:cNvPr id="0" name=""/>
        <dsp:cNvSpPr/>
      </dsp:nvSpPr>
      <dsp:spPr>
        <a:xfrm>
          <a:off x="0" y="1082825"/>
          <a:ext cx="9520157" cy="974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/>
            <a:t>En el segundo párrafo describir las limitaciones del estudio.</a:t>
          </a:r>
          <a:endParaRPr lang="es-AR" sz="1600" kern="1200"/>
        </a:p>
      </dsp:txBody>
      <dsp:txXfrm>
        <a:off x="47548" y="1130373"/>
        <a:ext cx="9425061" cy="878929"/>
      </dsp:txXfrm>
    </dsp:sp>
    <dsp:sp modelId="{1CD64B2C-8396-4A04-9C40-E1139C2EBA6E}">
      <dsp:nvSpPr>
        <dsp:cNvPr id="0" name=""/>
        <dsp:cNvSpPr/>
      </dsp:nvSpPr>
      <dsp:spPr>
        <a:xfrm>
          <a:off x="0" y="2102930"/>
          <a:ext cx="9520157" cy="974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/>
            <a:t>Otra función es la de explicar cómo los resultados avalan la respuesta, y evaluar si existen coincidencias entre ésta y los conocimientos previos sobre dicho tópico por lo que en el tercer párrafo se deben describir las coincidencias o disidencias con lo hallado en la literatura (conocimientos previos)</a:t>
          </a:r>
          <a:endParaRPr lang="es-AR" sz="1600" kern="1200"/>
        </a:p>
      </dsp:txBody>
      <dsp:txXfrm>
        <a:off x="47548" y="2150478"/>
        <a:ext cx="9425061" cy="878929"/>
      </dsp:txXfrm>
    </dsp:sp>
    <dsp:sp modelId="{07ABEF49-1EDA-46F1-9832-619008B81506}">
      <dsp:nvSpPr>
        <dsp:cNvPr id="0" name=""/>
        <dsp:cNvSpPr/>
      </dsp:nvSpPr>
      <dsp:spPr>
        <a:xfrm>
          <a:off x="0" y="3123035"/>
          <a:ext cx="9520157" cy="974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/>
            <a:t>Debe demostrar cómo los resultados comparan o contrastan con la literatura actual o artículos relacionados recientemente publicados y explicar las discrepancias con la literatura o los resultados no esperados. </a:t>
          </a:r>
          <a:endParaRPr lang="es-AR" sz="1600" kern="1200"/>
        </a:p>
      </dsp:txBody>
      <dsp:txXfrm>
        <a:off x="47548" y="3170583"/>
        <a:ext cx="9425061" cy="87892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5F4E9-AC44-44EF-8BA2-7A3EA954ABAD}">
      <dsp:nvSpPr>
        <dsp:cNvPr id="0" name=""/>
        <dsp:cNvSpPr/>
      </dsp:nvSpPr>
      <dsp:spPr>
        <a:xfrm>
          <a:off x="0" y="30397"/>
          <a:ext cx="9520157" cy="101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Es muy importante ser honesto con uno mismo al redactar el artículo.</a:t>
          </a:r>
          <a:endParaRPr lang="es-AR" sz="1700" kern="1200"/>
        </a:p>
      </dsp:txBody>
      <dsp:txXfrm>
        <a:off x="49752" y="80149"/>
        <a:ext cx="9420653" cy="919664"/>
      </dsp:txXfrm>
    </dsp:sp>
    <dsp:sp modelId="{D33D3295-DC2D-4AD8-8489-BC740CAE0D57}">
      <dsp:nvSpPr>
        <dsp:cNvPr id="0" name=""/>
        <dsp:cNvSpPr/>
      </dsp:nvSpPr>
      <dsp:spPr>
        <a:xfrm>
          <a:off x="0" y="1098526"/>
          <a:ext cx="9520157" cy="101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Finalizar con una frase final que sea la respuesta al objetivo del trabajo Se deben resaltar los hallazgos más importantes del estudio y describir las conclusiones que puedan derivar de ellos.</a:t>
          </a:r>
          <a:endParaRPr lang="es-AR" sz="1700" kern="1200"/>
        </a:p>
      </dsp:txBody>
      <dsp:txXfrm>
        <a:off x="49752" y="1148278"/>
        <a:ext cx="9420653" cy="919664"/>
      </dsp:txXfrm>
    </dsp:sp>
    <dsp:sp modelId="{EFA9496D-9FE5-4877-A9FD-B934BA904E47}">
      <dsp:nvSpPr>
        <dsp:cNvPr id="0" name=""/>
        <dsp:cNvSpPr/>
      </dsp:nvSpPr>
      <dsp:spPr>
        <a:xfrm>
          <a:off x="0" y="2166654"/>
          <a:ext cx="9520157" cy="101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Debe evitarse repetir la información de la introducción o de los resultados en la discusión. La misma debe describir las implicancias y las limitaciones de los hallazgos como la fuerza y debilidad del estudio y la necesidad de futuras investigaciones en el tema</a:t>
          </a:r>
          <a:endParaRPr lang="es-AR" sz="1700" kern="1200"/>
        </a:p>
      </dsp:txBody>
      <dsp:txXfrm>
        <a:off x="49752" y="2216406"/>
        <a:ext cx="9420653" cy="919664"/>
      </dsp:txXfrm>
    </dsp:sp>
    <dsp:sp modelId="{01A6ECC1-6EA5-484B-A12F-B7AA941AEE53}">
      <dsp:nvSpPr>
        <dsp:cNvPr id="0" name=""/>
        <dsp:cNvSpPr/>
      </dsp:nvSpPr>
      <dsp:spPr>
        <a:xfrm>
          <a:off x="0" y="3234782"/>
          <a:ext cx="9520157" cy="101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Las cifras numéricas menores a 100 deben ser escritas, salvo los porcentajes, grados o cifras expresadas en decimales. </a:t>
          </a:r>
          <a:endParaRPr lang="es-AR" sz="1700" kern="1200"/>
        </a:p>
      </dsp:txBody>
      <dsp:txXfrm>
        <a:off x="49752" y="3284534"/>
        <a:ext cx="9420653" cy="919664"/>
      </dsp:txXfrm>
    </dsp:sp>
    <dsp:sp modelId="{3CE4B336-B5F4-42EB-8F27-FB0365F175A8}">
      <dsp:nvSpPr>
        <dsp:cNvPr id="0" name=""/>
        <dsp:cNvSpPr/>
      </dsp:nvSpPr>
      <dsp:spPr>
        <a:xfrm>
          <a:off x="0" y="4302910"/>
          <a:ext cx="9520157" cy="101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Debe escribirse en tiempo PRESENTE, porque la respuesta resulta verdadera para toda la población para la cual el trabajo fue diseñado.</a:t>
          </a:r>
          <a:endParaRPr lang="es-AR" sz="1700" kern="1200"/>
        </a:p>
      </dsp:txBody>
      <dsp:txXfrm>
        <a:off x="49752" y="4352662"/>
        <a:ext cx="9420653" cy="919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CB61B-F495-4097-83BB-FFFE348C1191}">
      <dsp:nvSpPr>
        <dsp:cNvPr id="0" name=""/>
        <dsp:cNvSpPr/>
      </dsp:nvSpPr>
      <dsp:spPr>
        <a:xfrm>
          <a:off x="2652560" y="14070"/>
          <a:ext cx="4363077" cy="345465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9756F-DED1-4D41-A12F-2434DD562216}">
      <dsp:nvSpPr>
        <dsp:cNvPr id="0" name=""/>
        <dsp:cNvSpPr/>
      </dsp:nvSpPr>
      <dsp:spPr>
        <a:xfrm>
          <a:off x="4687030" y="348398"/>
          <a:ext cx="2557958" cy="3459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Científico</a:t>
          </a:r>
          <a:endParaRPr lang="es-AR" sz="2800" kern="1200" dirty="0"/>
        </a:p>
      </dsp:txBody>
      <dsp:txXfrm>
        <a:off x="4703919" y="365287"/>
        <a:ext cx="2524180" cy="312185"/>
      </dsp:txXfrm>
    </dsp:sp>
    <dsp:sp modelId="{04F97C68-1685-4101-8AD5-D814D39D9C82}">
      <dsp:nvSpPr>
        <dsp:cNvPr id="0" name=""/>
        <dsp:cNvSpPr/>
      </dsp:nvSpPr>
      <dsp:spPr>
        <a:xfrm>
          <a:off x="4697907" y="724504"/>
          <a:ext cx="2536202" cy="2990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Acotado</a:t>
          </a:r>
          <a:endParaRPr lang="es-AR" sz="2800" kern="1200" dirty="0"/>
        </a:p>
      </dsp:txBody>
      <dsp:txXfrm>
        <a:off x="4712507" y="739104"/>
        <a:ext cx="2507002" cy="269882"/>
      </dsp:txXfrm>
    </dsp:sp>
    <dsp:sp modelId="{5142952F-A643-46B0-9929-9C9BD8E705AF}">
      <dsp:nvSpPr>
        <dsp:cNvPr id="0" name=""/>
        <dsp:cNvSpPr/>
      </dsp:nvSpPr>
      <dsp:spPr>
        <a:xfrm>
          <a:off x="4683838" y="1053729"/>
          <a:ext cx="2564342" cy="2804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Original</a:t>
          </a:r>
          <a:endParaRPr lang="es-AR" sz="2800" kern="1200" dirty="0"/>
        </a:p>
      </dsp:txBody>
      <dsp:txXfrm>
        <a:off x="4697530" y="1067421"/>
        <a:ext cx="2536958" cy="253103"/>
      </dsp:txXfrm>
    </dsp:sp>
    <dsp:sp modelId="{1DB5AD25-BE5B-4F41-93BF-EDB2B8205213}">
      <dsp:nvSpPr>
        <dsp:cNvPr id="0" name=""/>
        <dsp:cNvSpPr/>
      </dsp:nvSpPr>
      <dsp:spPr>
        <a:xfrm>
          <a:off x="4668172" y="1364360"/>
          <a:ext cx="2595673" cy="4050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Integral</a:t>
          </a:r>
          <a:endParaRPr lang="es-AR" sz="2800" kern="1200" dirty="0"/>
        </a:p>
      </dsp:txBody>
      <dsp:txXfrm>
        <a:off x="4687945" y="1384133"/>
        <a:ext cx="2556127" cy="365516"/>
      </dsp:txXfrm>
    </dsp:sp>
    <dsp:sp modelId="{E5FC0734-E1E1-4EBB-B7D3-749BB5A49584}">
      <dsp:nvSpPr>
        <dsp:cNvPr id="0" name=""/>
        <dsp:cNvSpPr/>
      </dsp:nvSpPr>
      <dsp:spPr>
        <a:xfrm>
          <a:off x="4702537" y="1799566"/>
          <a:ext cx="2526943" cy="2700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Actual</a:t>
          </a:r>
          <a:endParaRPr lang="es-AR" sz="2800" kern="1200" dirty="0"/>
        </a:p>
      </dsp:txBody>
      <dsp:txXfrm>
        <a:off x="4715720" y="1812749"/>
        <a:ext cx="2500577" cy="243685"/>
      </dsp:txXfrm>
    </dsp:sp>
    <dsp:sp modelId="{B8878D55-6C28-44D4-8A43-8902EFB1C0C8}">
      <dsp:nvSpPr>
        <dsp:cNvPr id="0" name=""/>
        <dsp:cNvSpPr/>
      </dsp:nvSpPr>
      <dsp:spPr>
        <a:xfrm>
          <a:off x="4702537" y="2099760"/>
          <a:ext cx="2526943" cy="3553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Pertinente</a:t>
          </a:r>
          <a:endParaRPr lang="es-AR" sz="2800" kern="1200"/>
        </a:p>
      </dsp:txBody>
      <dsp:txXfrm>
        <a:off x="4719884" y="2117107"/>
        <a:ext cx="2492249" cy="320652"/>
      </dsp:txXfrm>
    </dsp:sp>
    <dsp:sp modelId="{2EDDCF10-E162-48FE-B5A7-0C282CC78401}">
      <dsp:nvSpPr>
        <dsp:cNvPr id="0" name=""/>
        <dsp:cNvSpPr/>
      </dsp:nvSpPr>
      <dsp:spPr>
        <a:xfrm>
          <a:off x="4702537" y="2485249"/>
          <a:ext cx="2526943" cy="3356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Comprensible</a:t>
          </a:r>
          <a:endParaRPr lang="es-AR" sz="2800" kern="1200" dirty="0"/>
        </a:p>
      </dsp:txBody>
      <dsp:txXfrm>
        <a:off x="4718922" y="2501634"/>
        <a:ext cx="2494173" cy="302884"/>
      </dsp:txXfrm>
    </dsp:sp>
    <dsp:sp modelId="{74DC1510-B73F-4304-A75E-41920B66D698}">
      <dsp:nvSpPr>
        <dsp:cNvPr id="0" name=""/>
        <dsp:cNvSpPr/>
      </dsp:nvSpPr>
      <dsp:spPr>
        <a:xfrm>
          <a:off x="4725424" y="2851046"/>
          <a:ext cx="2481169" cy="2532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Propio</a:t>
          </a:r>
          <a:endParaRPr lang="es-AR" sz="2800" kern="1200" dirty="0"/>
        </a:p>
      </dsp:txBody>
      <dsp:txXfrm>
        <a:off x="4737785" y="2863407"/>
        <a:ext cx="2456447" cy="228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277FF-A6E3-4BAF-AA24-48ED31090573}">
      <dsp:nvSpPr>
        <dsp:cNvPr id="0" name=""/>
        <dsp:cNvSpPr/>
      </dsp:nvSpPr>
      <dsp:spPr>
        <a:xfrm>
          <a:off x="0" y="91327"/>
          <a:ext cx="4601816" cy="454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i="1" kern="1200" baseline="0" dirty="0"/>
            <a:t>INTRODUCCION</a:t>
          </a:r>
          <a:r>
            <a:rPr lang="es-AR" sz="1800" b="1" i="0" kern="1200" baseline="0" dirty="0"/>
            <a:t>.</a:t>
          </a:r>
          <a:endParaRPr lang="es-AR" sz="1800" b="1" kern="1200" dirty="0"/>
        </a:p>
      </dsp:txBody>
      <dsp:txXfrm>
        <a:off x="13307" y="104634"/>
        <a:ext cx="4575202" cy="4277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F1982-B8B9-484A-B885-8C68F690566A}">
      <dsp:nvSpPr>
        <dsp:cNvPr id="0" name=""/>
        <dsp:cNvSpPr/>
      </dsp:nvSpPr>
      <dsp:spPr>
        <a:xfrm>
          <a:off x="0" y="102349"/>
          <a:ext cx="4462669" cy="37660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i="1" kern="1200" baseline="0" dirty="0"/>
            <a:t>REVISION BIBLIOGRAFICA</a:t>
          </a:r>
          <a:r>
            <a:rPr lang="es-AR" sz="1500" b="0" i="0" kern="1200" baseline="0" dirty="0"/>
            <a:t>.</a:t>
          </a:r>
          <a:endParaRPr lang="es-AR" sz="1500" kern="1200" dirty="0"/>
        </a:p>
      </dsp:txBody>
      <dsp:txXfrm>
        <a:off x="11030" y="113379"/>
        <a:ext cx="4440609" cy="354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E77E6-B001-4669-9C90-2C717EDC22A1}">
      <dsp:nvSpPr>
        <dsp:cNvPr id="0" name=""/>
        <dsp:cNvSpPr/>
      </dsp:nvSpPr>
      <dsp:spPr>
        <a:xfrm>
          <a:off x="0" y="359284"/>
          <a:ext cx="4462667" cy="4543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i="1" kern="1200" baseline="0" dirty="0"/>
            <a:t>METODOLOGIA</a:t>
          </a:r>
          <a:endParaRPr lang="es-AR" sz="1600" b="1" kern="1200" dirty="0"/>
        </a:p>
      </dsp:txBody>
      <dsp:txXfrm>
        <a:off x="13307" y="372591"/>
        <a:ext cx="4436053" cy="4277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BBD26-12DD-403A-8290-A19A7F0375C4}">
      <dsp:nvSpPr>
        <dsp:cNvPr id="0" name=""/>
        <dsp:cNvSpPr/>
      </dsp:nvSpPr>
      <dsp:spPr>
        <a:xfrm>
          <a:off x="0" y="0"/>
          <a:ext cx="4850296" cy="780474"/>
        </a:xfrm>
        <a:prstGeom prst="roundRect">
          <a:avLst>
            <a:gd name="adj" fmla="val 10000"/>
          </a:avLst>
        </a:prstGeom>
        <a:gradFill rotWithShape="0">
          <a:gsLst>
            <a:gs pos="5000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i="1" kern="1200" baseline="0" dirty="0"/>
            <a:t>DESARROLLO / ANALISIS / RESULTADOS / ARGUMENTACION</a:t>
          </a:r>
          <a:r>
            <a:rPr lang="es-AR" sz="1000" b="0" i="0" kern="1200" baseline="0" dirty="0"/>
            <a:t>.</a:t>
          </a:r>
          <a:endParaRPr lang="es-AR" sz="1000" kern="1200" dirty="0"/>
        </a:p>
      </dsp:txBody>
      <dsp:txXfrm>
        <a:off x="22859" y="22859"/>
        <a:ext cx="4804578" cy="734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5FFF2-D70B-4CAA-814A-EC31C39EFEC8}">
      <dsp:nvSpPr>
        <dsp:cNvPr id="0" name=""/>
        <dsp:cNvSpPr/>
      </dsp:nvSpPr>
      <dsp:spPr>
        <a:xfrm>
          <a:off x="0" y="216023"/>
          <a:ext cx="3137453" cy="390237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i="0" kern="1200" baseline="0" dirty="0"/>
            <a:t>CONCLUSION</a:t>
          </a:r>
          <a:endParaRPr lang="es-AR" sz="1600" b="1" i="0" kern="1200" dirty="0"/>
        </a:p>
      </dsp:txBody>
      <dsp:txXfrm>
        <a:off x="11430" y="227453"/>
        <a:ext cx="3114593" cy="3673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4CD1F-A843-41CB-AE2C-AD3BBF9587CB}">
      <dsp:nvSpPr>
        <dsp:cNvPr id="0" name=""/>
        <dsp:cNvSpPr/>
      </dsp:nvSpPr>
      <dsp:spPr>
        <a:xfrm>
          <a:off x="0" y="195118"/>
          <a:ext cx="3014870" cy="39023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i="1" kern="1200" baseline="0" dirty="0"/>
            <a:t>BIBLIOGRAFIA</a:t>
          </a:r>
          <a:r>
            <a:rPr lang="es-AR" sz="1600" b="1" i="0" kern="1200" baseline="0" dirty="0"/>
            <a:t>.</a:t>
          </a:r>
          <a:endParaRPr lang="es-AR" sz="1600" b="1" kern="1200" dirty="0"/>
        </a:p>
      </dsp:txBody>
      <dsp:txXfrm>
        <a:off x="11430" y="206548"/>
        <a:ext cx="2992010" cy="3673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B3DBA-D152-4EFC-B9FB-347F1085D77C}">
      <dsp:nvSpPr>
        <dsp:cNvPr id="0" name=""/>
        <dsp:cNvSpPr/>
      </dsp:nvSpPr>
      <dsp:spPr>
        <a:xfrm>
          <a:off x="0" y="0"/>
          <a:ext cx="2594112" cy="39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i="1" kern="1200" baseline="0" dirty="0"/>
            <a:t>APENDICES</a:t>
          </a:r>
          <a:endParaRPr lang="es-AR" sz="1600" b="1" kern="1200" dirty="0"/>
        </a:p>
      </dsp:txBody>
      <dsp:txXfrm>
        <a:off x="11430" y="11430"/>
        <a:ext cx="2571252" cy="367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U59bPQ5nk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34" Type="http://schemas.openxmlformats.org/officeDocument/2006/relationships/diagramQuickStyle" Target="../diagrams/quickStyle9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33" Type="http://schemas.openxmlformats.org/officeDocument/2006/relationships/diagramLayout" Target="../diagrams/layout9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32" Type="http://schemas.openxmlformats.org/officeDocument/2006/relationships/diagramData" Target="../diagrams/data9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36" Type="http://schemas.microsoft.com/office/2007/relationships/diagramDrawing" Target="../diagrams/drawing9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Relationship Id="rId35" Type="http://schemas.openxmlformats.org/officeDocument/2006/relationships/diagramColors" Target="../diagrams/colors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6E13B-4D62-4E0F-A2C0-90C234661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391" y="1111348"/>
            <a:ext cx="7635633" cy="109289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¿PAPPER O REVIEW?</a:t>
            </a:r>
            <a:endParaRPr lang="es-A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Guidelines for Revising a Composition">
            <a:extLst>
              <a:ext uri="{FF2B5EF4-FFF2-40B4-BE49-F238E27FC236}">
                <a16:creationId xmlns:a16="http://schemas.microsoft.com/office/drawing/2014/main" id="{ED76201B-0B68-4432-B35B-ACC56F79C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7" y="2387093"/>
            <a:ext cx="4672453" cy="29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1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782BA-9FF8-4744-A3B4-2064CCD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orden y el algoritmo</a:t>
            </a:r>
            <a:br>
              <a:rPr lang="es-ES" dirty="0"/>
            </a:b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AF32704-D164-4C78-9239-5391CADDF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342653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7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EF47643-9F01-4F32-B8BC-DF989AFA7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251748"/>
              </p:ext>
            </p:extLst>
          </p:nvPr>
        </p:nvGraphicFramePr>
        <p:xfrm>
          <a:off x="1335919" y="1703693"/>
          <a:ext cx="9716393" cy="4074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43E2DB29-1712-4465-9B89-6B21EA2C731E}"/>
              </a:ext>
            </a:extLst>
          </p:cNvPr>
          <p:cNvGrpSpPr/>
          <p:nvPr/>
        </p:nvGrpSpPr>
        <p:grpSpPr>
          <a:xfrm>
            <a:off x="1335921" y="505738"/>
            <a:ext cx="9520157" cy="1049235"/>
            <a:chOff x="0" y="0"/>
            <a:chExt cx="9520157" cy="1049235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22B6D7FD-4BF6-4851-99D5-F023755E2607}"/>
                </a:ext>
              </a:extLst>
            </p:cNvPr>
            <p:cNvGrpSpPr/>
            <p:nvPr/>
          </p:nvGrpSpPr>
          <p:grpSpPr>
            <a:xfrm>
              <a:off x="0" y="0"/>
              <a:ext cx="9520157" cy="1049235"/>
              <a:chOff x="0" y="0"/>
              <a:chExt cx="9520157" cy="1049235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D6BB7E9-7D3E-438F-AFE5-60564FF2C4BA}"/>
                  </a:ext>
                </a:extLst>
              </p:cNvPr>
              <p:cNvSpPr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20000">
                    <a:schemeClr val="accent2">
                      <a:lumMod val="0"/>
                      <a:lumOff val="100000"/>
                    </a:schemeClr>
                  </a:gs>
                  <a:gs pos="64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B1D80C-8B90-40E6-BFDC-36CE3DC23495}"/>
                  </a:ext>
                </a:extLst>
              </p:cNvPr>
              <p:cNvSpPr txBox="1"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8920" tIns="248920" rIns="248920" bIns="24892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AR" sz="3500" b="1" i="0" kern="1200" baseline="0" dirty="0">
                    <a:solidFill>
                      <a:schemeClr val="tx1"/>
                    </a:solidFill>
                  </a:rPr>
                  <a:t>Resultados</a:t>
                </a:r>
                <a:endParaRPr lang="es-AR" sz="35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095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E8829A5-624B-49D2-B400-608A79A5A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22746"/>
              </p:ext>
            </p:extLst>
          </p:nvPr>
        </p:nvGraphicFramePr>
        <p:xfrm>
          <a:off x="357809" y="212035"/>
          <a:ext cx="10919791" cy="525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96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ED76B989-901B-480C-8EFE-3501A6071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338995"/>
              </p:ext>
            </p:extLst>
          </p:nvPr>
        </p:nvGraphicFramePr>
        <p:xfrm>
          <a:off x="1547949" y="1724184"/>
          <a:ext cx="9520158" cy="4159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241E8017-3A4A-4414-BF7D-684EDE3CF728}"/>
              </a:ext>
            </a:extLst>
          </p:cNvPr>
          <p:cNvGrpSpPr/>
          <p:nvPr/>
        </p:nvGrpSpPr>
        <p:grpSpPr>
          <a:xfrm>
            <a:off x="1335921" y="532243"/>
            <a:ext cx="9520157" cy="1049235"/>
            <a:chOff x="0" y="0"/>
            <a:chExt cx="9520157" cy="1049235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D6B7D23-9D7B-41F8-84AE-79FF3E4CEAA6}"/>
                </a:ext>
              </a:extLst>
            </p:cNvPr>
            <p:cNvGrpSpPr/>
            <p:nvPr/>
          </p:nvGrpSpPr>
          <p:grpSpPr>
            <a:xfrm>
              <a:off x="0" y="0"/>
              <a:ext cx="9520157" cy="1049235"/>
              <a:chOff x="0" y="0"/>
              <a:chExt cx="9520157" cy="1049235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4071399-164E-40F3-9B11-F2BA2F2C84FE}"/>
                  </a:ext>
                </a:extLst>
              </p:cNvPr>
              <p:cNvSpPr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20000">
                    <a:schemeClr val="accent2">
                      <a:lumMod val="0"/>
                      <a:lumOff val="100000"/>
                    </a:schemeClr>
                  </a:gs>
                  <a:gs pos="64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85E5988-BB84-4AB9-8142-595798002720}"/>
                  </a:ext>
                </a:extLst>
              </p:cNvPr>
              <p:cNvSpPr txBox="1"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8920" tIns="248920" rIns="248920" bIns="24892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AR" sz="3500" b="1" i="0" kern="1200" baseline="0" dirty="0">
                    <a:solidFill>
                      <a:schemeClr val="tx1"/>
                    </a:solidFill>
                  </a:rPr>
                  <a:t>Discusión</a:t>
                </a:r>
                <a:endParaRPr lang="es-AR" sz="35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3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E448D52-8C01-454B-BDE1-D1D7604FD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032154"/>
              </p:ext>
            </p:extLst>
          </p:nvPr>
        </p:nvGraphicFramePr>
        <p:xfrm>
          <a:off x="1441930" y="637506"/>
          <a:ext cx="9520158" cy="535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68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8127B-A9FC-43F8-BC70-FC1995AD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5D4843D0-5765-4246-BB84-A7C2D8D7F10A}"/>
              </a:ext>
            </a:extLst>
          </p:cNvPr>
          <p:cNvGrpSpPr/>
          <p:nvPr/>
        </p:nvGrpSpPr>
        <p:grpSpPr>
          <a:xfrm>
            <a:off x="1335921" y="651513"/>
            <a:ext cx="9520157" cy="1049235"/>
            <a:chOff x="0" y="0"/>
            <a:chExt cx="9520157" cy="1049235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F8BF40A-C344-4732-BF22-B96EC06A49A0}"/>
                </a:ext>
              </a:extLst>
            </p:cNvPr>
            <p:cNvGrpSpPr/>
            <p:nvPr/>
          </p:nvGrpSpPr>
          <p:grpSpPr>
            <a:xfrm>
              <a:off x="0" y="0"/>
              <a:ext cx="9520157" cy="1049235"/>
              <a:chOff x="0" y="0"/>
              <a:chExt cx="9520157" cy="1049235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9259B8B-75A1-46C4-939B-43CC4B4C79BE}"/>
                  </a:ext>
                </a:extLst>
              </p:cNvPr>
              <p:cNvSpPr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20000">
                    <a:schemeClr val="accent2">
                      <a:lumMod val="0"/>
                      <a:lumOff val="100000"/>
                    </a:schemeClr>
                  </a:gs>
                  <a:gs pos="64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4CB5EF9-5E35-4527-88AA-68AECF4AECEC}"/>
                  </a:ext>
                </a:extLst>
              </p:cNvPr>
              <p:cNvSpPr txBox="1"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8920" tIns="248920" rIns="248920" bIns="24892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AR" sz="3500" b="1" dirty="0">
                    <a:solidFill>
                      <a:schemeClr val="tx1"/>
                    </a:solidFill>
                  </a:rPr>
                  <a:t>póster Científico</a:t>
                </a:r>
                <a:endParaRPr lang="es-AR" sz="35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43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1D3CFC-23BB-47AC-832A-CE1BCF7B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81" y="0"/>
            <a:ext cx="5050360" cy="67364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9C32D1-EAD4-45FB-BE25-ADA58C16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9" y="0"/>
            <a:ext cx="5050361" cy="67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6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85E8CF-0060-4F20-A2FB-633E10EE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6" y="79512"/>
            <a:ext cx="9037983" cy="67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2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0B5084-B492-4D0D-9C9C-F95BC610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8" y="13941"/>
            <a:ext cx="8799444" cy="68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7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F1265A0-DFE4-45D9-B2F2-A32605299595}"/>
              </a:ext>
            </a:extLst>
          </p:cNvPr>
          <p:cNvSpPr txBox="1"/>
          <p:nvPr/>
        </p:nvSpPr>
        <p:spPr>
          <a:xfrm>
            <a:off x="3051313" y="3254273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  <a:p>
            <a:r>
              <a:rPr lang="es-AR" dirty="0">
                <a:hlinkClick r:id="rId2"/>
              </a:rPr>
              <a:t>https://www.youtube.com/watch?v=zU59bPQ5nkk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168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B0D70F3-AB39-4537-90A6-C78E3D62AB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715246"/>
              </p:ext>
            </p:extLst>
          </p:nvPr>
        </p:nvGraphicFramePr>
        <p:xfrm>
          <a:off x="1534696" y="804519"/>
          <a:ext cx="9520158" cy="10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C941DB3-56E7-474E-8F9B-9F7A2886B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416901"/>
              </p:ext>
            </p:extLst>
          </p:nvPr>
        </p:nvGraphicFramePr>
        <p:xfrm>
          <a:off x="1534696" y="1983546"/>
          <a:ext cx="9916406" cy="34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7901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8404-FAE2-4C68-8FFA-783FD3FF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6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-Bold"/>
              </a:rPr>
              <a:t>¿Cuáles son las partes de un </a:t>
            </a:r>
            <a:r>
              <a:rPr lang="es-ES" sz="6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Times-Bold"/>
              </a:rPr>
              <a:t>papper</a:t>
            </a:r>
            <a:r>
              <a:rPr lang="es-ES" sz="6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-Bold"/>
              </a:rPr>
              <a:t>?</a:t>
            </a:r>
            <a:endParaRPr lang="es-AR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C7A3D-8949-4850-834E-195143ED6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50505"/>
            <a:ext cx="9901930" cy="3603802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s-AR" sz="12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r>
              <a:rPr lang="es-AR" sz="1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l">
              <a:buNone/>
            </a:pPr>
            <a:r>
              <a:rPr lang="es-AR" sz="1800" b="0" i="0" u="none" strike="noStrike" baseline="0" dirty="0">
                <a:latin typeface="Times-Roman"/>
              </a:rPr>
              <a:t>           </a:t>
            </a:r>
            <a:r>
              <a:rPr lang="es-AR" sz="1800" dirty="0">
                <a:latin typeface="Times-Roman"/>
              </a:rPr>
              <a:t>                                                </a:t>
            </a:r>
            <a:r>
              <a:rPr lang="es-AR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Título del trabajo (original e informativo – ¿a qué audiencia queremos atraer?)</a:t>
            </a:r>
          </a:p>
          <a:p>
            <a:pPr marL="0" indent="0" algn="l">
              <a:buNone/>
            </a:pPr>
            <a:r>
              <a:rPr lang="es-ES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  Nombre del autor</a:t>
            </a:r>
            <a:endParaRPr lang="es-E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  Filiación académica (puede incluirse dirección, email, etc. aquí o en nota al pie)</a:t>
            </a:r>
          </a:p>
          <a:p>
            <a:pPr marL="0" indent="0" algn="l">
              <a:buNone/>
            </a:pPr>
            <a:r>
              <a:rPr lang="es-ES" sz="7400" dirty="0">
                <a:latin typeface="Arial" panose="020B0604020202020204" pitchFamily="34" charset="0"/>
                <a:cs typeface="Arial" panose="020B0604020202020204" pitchFamily="34" charset="0"/>
              </a:rPr>
              <a:t>               R</a:t>
            </a:r>
            <a:r>
              <a:rPr lang="es-ES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esumen y/o </a:t>
            </a:r>
            <a:r>
              <a:rPr lang="es-ES" sz="7400" b="0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s-ES" sz="7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(usualmente 100-150 palabras).</a:t>
            </a:r>
          </a:p>
          <a:p>
            <a:pPr marL="0" indent="0" algn="l">
              <a:buNone/>
            </a:pPr>
            <a:r>
              <a:rPr lang="es-ES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  Aunque es optativo, también se puede colocar: </a:t>
            </a:r>
            <a:endParaRPr lang="es-E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palabras clave (4 </a:t>
            </a:r>
            <a:r>
              <a:rPr lang="es-ES" sz="7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5 términos)</a:t>
            </a:r>
          </a:p>
          <a:p>
            <a:pPr marL="0" indent="0" algn="l">
              <a:buNone/>
            </a:pPr>
            <a:r>
              <a:rPr lang="es-ES" sz="7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</a:t>
            </a:r>
            <a:r>
              <a:rPr lang="es-ES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agradecimientos o reconocimientos, generalmente </a:t>
            </a:r>
            <a:r>
              <a:rPr lang="es-AR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</a:p>
          <a:p>
            <a:pPr marL="0" indent="0" algn="l">
              <a:buNone/>
            </a:pP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  <a:r>
              <a:rPr lang="es-AR" sz="7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 primera nota al pie.</a:t>
            </a:r>
            <a:endParaRPr lang="es-AR" sz="7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9DDA739-9F8A-460A-BD53-BACB63B158F3}"/>
              </a:ext>
            </a:extLst>
          </p:cNvPr>
          <p:cNvSpPr/>
          <p:nvPr/>
        </p:nvSpPr>
        <p:spPr>
          <a:xfrm>
            <a:off x="2007116" y="2143927"/>
            <a:ext cx="551782" cy="41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973DCC7D-7E9E-4B42-A6AD-060D9927068A}"/>
              </a:ext>
            </a:extLst>
          </p:cNvPr>
          <p:cNvSpPr/>
          <p:nvPr/>
        </p:nvSpPr>
        <p:spPr>
          <a:xfrm>
            <a:off x="1986649" y="2970129"/>
            <a:ext cx="551782" cy="41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D299C51-0330-4A19-AF2A-CA851280B87E}"/>
              </a:ext>
            </a:extLst>
          </p:cNvPr>
          <p:cNvSpPr/>
          <p:nvPr/>
        </p:nvSpPr>
        <p:spPr>
          <a:xfrm>
            <a:off x="1986649" y="2577863"/>
            <a:ext cx="551782" cy="41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AE4D191-C270-42F5-A123-32D55CC38ADF}"/>
              </a:ext>
            </a:extLst>
          </p:cNvPr>
          <p:cNvSpPr/>
          <p:nvPr/>
        </p:nvSpPr>
        <p:spPr>
          <a:xfrm>
            <a:off x="1986649" y="3415154"/>
            <a:ext cx="551782" cy="41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D9DE0BE-4B96-4CA7-8189-A9D08DCD1DDE}"/>
              </a:ext>
            </a:extLst>
          </p:cNvPr>
          <p:cNvSpPr/>
          <p:nvPr/>
        </p:nvSpPr>
        <p:spPr>
          <a:xfrm>
            <a:off x="2007116" y="3827413"/>
            <a:ext cx="551782" cy="41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73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2233AE99-2210-43AB-B1AE-DC2CCD8A8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343647"/>
              </p:ext>
            </p:extLst>
          </p:nvPr>
        </p:nvGraphicFramePr>
        <p:xfrm>
          <a:off x="1494184" y="351230"/>
          <a:ext cx="4601816" cy="90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0BEBC4DD-69CF-4CCD-98B4-C4131E352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138018"/>
              </p:ext>
            </p:extLst>
          </p:nvPr>
        </p:nvGraphicFramePr>
        <p:xfrm>
          <a:off x="2176669" y="1144785"/>
          <a:ext cx="4462669" cy="75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CA57A442-F38C-4D7A-A093-C5D3B2C45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887488"/>
              </p:ext>
            </p:extLst>
          </p:nvPr>
        </p:nvGraphicFramePr>
        <p:xfrm>
          <a:off x="2859155" y="1520565"/>
          <a:ext cx="4462667" cy="90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DC8DEB4C-BCDC-44F2-9420-40EB8767D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289434"/>
              </p:ext>
            </p:extLst>
          </p:nvPr>
        </p:nvGraphicFramePr>
        <p:xfrm>
          <a:off x="3299791" y="2567386"/>
          <a:ext cx="4850296" cy="78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04CD4118-33CC-4D1C-BCCF-673A3CF39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063531"/>
              </p:ext>
            </p:extLst>
          </p:nvPr>
        </p:nvGraphicFramePr>
        <p:xfrm>
          <a:off x="5536094" y="3486044"/>
          <a:ext cx="3137453" cy="78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7998D104-ACE5-4094-93AA-22E2400EC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792198"/>
              </p:ext>
            </p:extLst>
          </p:nvPr>
        </p:nvGraphicFramePr>
        <p:xfrm>
          <a:off x="6486939" y="4281133"/>
          <a:ext cx="3014870" cy="78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27777E77-49E7-4D75-BF87-E2C9955AF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39517"/>
              </p:ext>
            </p:extLst>
          </p:nvPr>
        </p:nvGraphicFramePr>
        <p:xfrm>
          <a:off x="8471453" y="5256435"/>
          <a:ext cx="2594112" cy="78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258763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0C5AC-84B0-4F82-9BB0-5F299BABC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4000" b="1" dirty="0"/>
              <a:t>Investigaciones realizadas sobre un tema determinado, en las que se reúnen, analizan y discuten informaciones ya publicadas</a:t>
            </a:r>
            <a:endParaRPr lang="es-AR" sz="4000" b="1" dirty="0"/>
          </a:p>
        </p:txBody>
      </p:sp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CA2DA78A-CC68-4B93-ABC8-92BCD8BE2381}"/>
              </a:ext>
            </a:extLst>
          </p:cNvPr>
          <p:cNvGrpSpPr/>
          <p:nvPr/>
        </p:nvGrpSpPr>
        <p:grpSpPr>
          <a:xfrm>
            <a:off x="1534697" y="583213"/>
            <a:ext cx="9520157" cy="1049235"/>
            <a:chOff x="0" y="0"/>
            <a:chExt cx="9520157" cy="1049235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E10E793A-6E26-4367-A648-77D816C443F8}"/>
                </a:ext>
              </a:extLst>
            </p:cNvPr>
            <p:cNvGrpSpPr/>
            <p:nvPr/>
          </p:nvGrpSpPr>
          <p:grpSpPr>
            <a:xfrm>
              <a:off x="0" y="0"/>
              <a:ext cx="9520157" cy="1049235"/>
              <a:chOff x="0" y="0"/>
              <a:chExt cx="9520157" cy="1049235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6F87441-AD25-48CC-8ADE-C26E6D20A57B}"/>
                  </a:ext>
                </a:extLst>
              </p:cNvPr>
              <p:cNvSpPr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20000">
                    <a:schemeClr val="accent2">
                      <a:lumMod val="0"/>
                      <a:lumOff val="100000"/>
                    </a:schemeClr>
                  </a:gs>
                  <a:gs pos="64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CD62BCB-C6D9-4B92-938A-DE05FC6970B0}"/>
                  </a:ext>
                </a:extLst>
              </p:cNvPr>
              <p:cNvSpPr txBox="1"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8920" tIns="248920" rIns="248920" bIns="24892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AR" sz="3500" b="1" i="0" kern="1200" baseline="0" dirty="0">
                    <a:solidFill>
                      <a:schemeClr val="tx1"/>
                    </a:solidFill>
                  </a:rPr>
                  <a:t>¿Qué es un </a:t>
                </a:r>
                <a:r>
                  <a:rPr lang="es-AR" sz="3500" b="1" dirty="0" err="1">
                    <a:solidFill>
                      <a:schemeClr val="tx1"/>
                    </a:solidFill>
                  </a:rPr>
                  <a:t>review</a:t>
                </a:r>
                <a:r>
                  <a:rPr lang="es-AR" sz="3500" b="1" i="0" kern="1200" baseline="0" dirty="0">
                    <a:solidFill>
                      <a:schemeClr val="tx1"/>
                    </a:solidFill>
                  </a:rPr>
                  <a:t>?</a:t>
                </a:r>
                <a:endParaRPr lang="es-AR" sz="3500" kern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6FCB5E5D-F2B1-4408-BC4E-432CEEAEFBD3}"/>
              </a:ext>
            </a:extLst>
          </p:cNvPr>
          <p:cNvSpPr/>
          <p:nvPr/>
        </p:nvSpPr>
        <p:spPr>
          <a:xfrm>
            <a:off x="5444197" y="1632448"/>
            <a:ext cx="1158240" cy="1152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81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CE814-BB38-44C0-973D-01609578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6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-Bold"/>
              </a:rPr>
              <a:t>¿Cuáles son las partes de un review?</a:t>
            </a:r>
            <a:endParaRPr lang="es-AR" sz="6000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BD3BCFD-227F-472D-A820-47FA77D45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598934"/>
              </p:ext>
            </p:extLst>
          </p:nvPr>
        </p:nvGraphicFramePr>
        <p:xfrm>
          <a:off x="534573" y="1997612"/>
          <a:ext cx="10520282" cy="346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0AED86E-13FD-41BB-9289-AED0814E7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771739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Diagram group">
            <a:extLst>
              <a:ext uri="{FF2B5EF4-FFF2-40B4-BE49-F238E27FC236}">
                <a16:creationId xmlns:a16="http://schemas.microsoft.com/office/drawing/2014/main" id="{2520A14E-E0D0-481E-882C-3C60DDB04E43}"/>
              </a:ext>
            </a:extLst>
          </p:cNvPr>
          <p:cNvGrpSpPr/>
          <p:nvPr/>
        </p:nvGrpSpPr>
        <p:grpSpPr>
          <a:xfrm>
            <a:off x="1534697" y="532243"/>
            <a:ext cx="9520157" cy="1049235"/>
            <a:chOff x="0" y="0"/>
            <a:chExt cx="9520157" cy="1049235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B1D5878-413E-4ECD-A692-ED97C6725FF4}"/>
                </a:ext>
              </a:extLst>
            </p:cNvPr>
            <p:cNvGrpSpPr/>
            <p:nvPr/>
          </p:nvGrpSpPr>
          <p:grpSpPr>
            <a:xfrm>
              <a:off x="0" y="0"/>
              <a:ext cx="9520157" cy="1049235"/>
              <a:chOff x="0" y="0"/>
              <a:chExt cx="9520157" cy="1049235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124F3DC-2876-4F5D-96E0-8D996D73929D}"/>
                  </a:ext>
                </a:extLst>
              </p:cNvPr>
              <p:cNvSpPr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20000">
                    <a:schemeClr val="accent2">
                      <a:lumMod val="0"/>
                      <a:lumOff val="100000"/>
                    </a:schemeClr>
                  </a:gs>
                  <a:gs pos="64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6276456-9D30-4846-8080-1E0E82B315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9520157" cy="104923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8920" tIns="248920" rIns="248920" bIns="24892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S" sz="3500" b="1" dirty="0">
                    <a:solidFill>
                      <a:schemeClr val="tx1"/>
                    </a:solidFill>
                  </a:rPr>
                  <a:t>M</a:t>
                </a:r>
                <a:r>
                  <a:rPr lang="es-AR" sz="3500" b="1" dirty="0" err="1">
                    <a:solidFill>
                      <a:schemeClr val="tx1"/>
                    </a:solidFill>
                  </a:rPr>
                  <a:t>étodos</a:t>
                </a:r>
                <a:r>
                  <a:rPr lang="es-AR" sz="3500" b="1" dirty="0">
                    <a:solidFill>
                      <a:schemeClr val="tx1"/>
                    </a:solidFill>
                  </a:rPr>
                  <a:t> y Materiales</a:t>
                </a:r>
                <a:endParaRPr lang="es-AR" sz="35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56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15D74-58C3-4DF9-B831-DE6D822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Consejos prácticos</a:t>
            </a:r>
            <a:endParaRPr lang="es-AR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64370-B09B-44E3-8249-F1266E23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450613"/>
          </a:xfrm>
        </p:spPr>
        <p:txBody>
          <a:bodyPr>
            <a:normAutofit/>
          </a:bodyPr>
          <a:lstStyle/>
          <a:p>
            <a:r>
              <a:rPr lang="es-ES" dirty="0"/>
              <a:t>La receta de cocina</a:t>
            </a:r>
          </a:p>
          <a:p>
            <a:r>
              <a:rPr lang="es-ES" dirty="0"/>
              <a:t>El diario de laboratorio</a:t>
            </a:r>
          </a:p>
          <a:p>
            <a:r>
              <a:rPr lang="es-ES" dirty="0"/>
              <a:t>El detalle</a:t>
            </a:r>
          </a:p>
          <a:p>
            <a:r>
              <a:rPr lang="es-ES" dirty="0"/>
              <a:t>Congruencia</a:t>
            </a:r>
          </a:p>
          <a:p>
            <a:r>
              <a:rPr lang="es-ES" dirty="0"/>
              <a:t>Números y estadísticas</a:t>
            </a:r>
          </a:p>
          <a:p>
            <a:r>
              <a:rPr lang="es-ES" dirty="0"/>
              <a:t>Pasado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09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C4F5C9DF-B1DC-4F34-B6E8-BCB96528C9DE}"/>
              </a:ext>
            </a:extLst>
          </p:cNvPr>
          <p:cNvGrpSpPr/>
          <p:nvPr/>
        </p:nvGrpSpPr>
        <p:grpSpPr>
          <a:xfrm>
            <a:off x="1219200" y="2093844"/>
            <a:ext cx="3351757" cy="2983060"/>
            <a:chOff x="9540650" y="1040619"/>
            <a:chExt cx="978571" cy="138749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8533273C-E786-4BC3-B684-54D2BDEAB938}"/>
                </a:ext>
              </a:extLst>
            </p:cNvPr>
            <p:cNvSpPr/>
            <p:nvPr/>
          </p:nvSpPr>
          <p:spPr>
            <a:xfrm>
              <a:off x="9540650" y="1040619"/>
              <a:ext cx="978571" cy="1387493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3ADF430A-5184-4D5F-AA90-201F980562C0}"/>
                </a:ext>
              </a:extLst>
            </p:cNvPr>
            <p:cNvSpPr txBox="1"/>
            <p:nvPr/>
          </p:nvSpPr>
          <p:spPr>
            <a:xfrm>
              <a:off x="9588420" y="1088389"/>
              <a:ext cx="883031" cy="129195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/>
                <a:t>“Habiendo terminado el estudio, las bacterias dejaron de tener interés” (Day y </a:t>
              </a:r>
              <a:r>
                <a:rPr lang="es-ES" sz="2000" kern="1200" dirty="0" err="1"/>
                <a:t>Gastel</a:t>
              </a:r>
              <a:r>
                <a:rPr lang="es-ES" sz="2000" kern="1200" dirty="0"/>
                <a:t>, 2008). 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>
                  <a:solidFill>
                    <a:schemeClr val="tx1"/>
                  </a:solidFill>
                </a:rPr>
                <a:t>¿El experimento estaba tan aburrido que las bacterias dejaron de interesarse?</a:t>
              </a:r>
              <a:endParaRPr lang="es-AR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F146D2-EF31-49A0-BE4A-B6D81A1F85E0}"/>
              </a:ext>
            </a:extLst>
          </p:cNvPr>
          <p:cNvGrpSpPr/>
          <p:nvPr/>
        </p:nvGrpSpPr>
        <p:grpSpPr>
          <a:xfrm>
            <a:off x="7739270" y="2040174"/>
            <a:ext cx="3069910" cy="3036730"/>
            <a:chOff x="10557888" y="962507"/>
            <a:chExt cx="978571" cy="1387493"/>
          </a:xfrm>
          <a:solidFill>
            <a:schemeClr val="accent2"/>
          </a:solidFill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06267BA-BF2A-4392-8204-CEDE4029E929}"/>
                </a:ext>
              </a:extLst>
            </p:cNvPr>
            <p:cNvSpPr/>
            <p:nvPr/>
          </p:nvSpPr>
          <p:spPr>
            <a:xfrm>
              <a:off x="10557888" y="962507"/>
              <a:ext cx="978571" cy="1387493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ángulo: esquinas redondeadas 4">
              <a:extLst>
                <a:ext uri="{FF2B5EF4-FFF2-40B4-BE49-F238E27FC236}">
                  <a16:creationId xmlns:a16="http://schemas.microsoft.com/office/drawing/2014/main" id="{A2A4444A-79F0-49F7-8B98-83B11DBBBCC4}"/>
                </a:ext>
              </a:extLst>
            </p:cNvPr>
            <p:cNvSpPr txBox="1"/>
            <p:nvPr/>
          </p:nvSpPr>
          <p:spPr>
            <a:xfrm>
              <a:off x="10605658" y="1043153"/>
              <a:ext cx="883031" cy="129195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/>
                <a:t>Al finalizar el estudio, las bacterias dejaron de ser sujeto de interés para la investigación.</a:t>
              </a:r>
              <a:endParaRPr lang="es-AR" sz="2000" kern="1200" dirty="0"/>
            </a:p>
          </p:txBody>
        </p:sp>
      </p:grp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738E764-4D21-46EB-8606-F54B79E35948}"/>
              </a:ext>
            </a:extLst>
          </p:cNvPr>
          <p:cNvSpPr/>
          <p:nvPr/>
        </p:nvSpPr>
        <p:spPr>
          <a:xfrm>
            <a:off x="5267011" y="2994214"/>
            <a:ext cx="1943890" cy="10012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942A243-DEA8-43E6-ACE9-18EC46A4BD68}"/>
              </a:ext>
            </a:extLst>
          </p:cNvPr>
          <p:cNvSpPr txBox="1"/>
          <p:nvPr/>
        </p:nvSpPr>
        <p:spPr>
          <a:xfrm>
            <a:off x="1823102" y="1014656"/>
            <a:ext cx="688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Times-Bold"/>
              </a:rPr>
              <a:t>El arte de escribir 2.0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2740120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143</TotalTime>
  <Words>839</Words>
  <Application>Microsoft Office PowerPoint</Application>
  <PresentationFormat>Panorámica</PresentationFormat>
  <Paragraphs>85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Palatino Linotype</vt:lpstr>
      <vt:lpstr>Times-Bold</vt:lpstr>
      <vt:lpstr>Times-Roman</vt:lpstr>
      <vt:lpstr>Galería</vt:lpstr>
      <vt:lpstr>¿PAPPER O REVIEW?</vt:lpstr>
      <vt:lpstr>Presentación de PowerPoint</vt:lpstr>
      <vt:lpstr>¿Cuáles son las partes de un papper?</vt:lpstr>
      <vt:lpstr>Presentación de PowerPoint</vt:lpstr>
      <vt:lpstr>Presentación de PowerPoint</vt:lpstr>
      <vt:lpstr>¿Cuáles son las partes de un review?</vt:lpstr>
      <vt:lpstr>Presentación de PowerPoint</vt:lpstr>
      <vt:lpstr>Consejos prácticos</vt:lpstr>
      <vt:lpstr>Presentación de PowerPoint</vt:lpstr>
      <vt:lpstr>El orden y el algoritmo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 Lucia Villalobo</dc:creator>
  <cp:lastModifiedBy>Elena Lucia Villalobo</cp:lastModifiedBy>
  <cp:revision>20</cp:revision>
  <dcterms:created xsi:type="dcterms:W3CDTF">2021-05-06T18:35:37Z</dcterms:created>
  <dcterms:modified xsi:type="dcterms:W3CDTF">2021-06-01T05:22:29Z</dcterms:modified>
</cp:coreProperties>
</file>