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65017-5FC7-449E-A34C-DC3056EC6F8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NI"/>
        </a:p>
      </dgm:t>
    </dgm:pt>
    <dgm:pt modelId="{66ADB612-1DCD-4E8A-818C-8AEDC46B0B35}">
      <dgm:prSet/>
      <dgm:spPr/>
      <dgm:t>
        <a:bodyPr/>
        <a:lstStyle/>
        <a:p>
          <a:r>
            <a:rPr lang="es-NI"/>
            <a:t>La aplicación tiene como propósito el desarrollo de una aplicación que nos permite crear diferentes grupos de listas de contactos con el fin de agilizar el compartir comunicados, anuncios y emitir llamados a difrentes grupos pudiendo optar por dos opciones para contactar con loas personas</a:t>
          </a:r>
        </a:p>
      </dgm:t>
    </dgm:pt>
    <dgm:pt modelId="{52A7E376-C7CF-4DB9-A2C6-4B05A1977CE3}" type="parTrans" cxnId="{6D3CC20D-388D-4F90-A891-67D65EFD7FBB}">
      <dgm:prSet/>
      <dgm:spPr/>
      <dgm:t>
        <a:bodyPr/>
        <a:lstStyle/>
        <a:p>
          <a:endParaRPr lang="es-NI"/>
        </a:p>
      </dgm:t>
    </dgm:pt>
    <dgm:pt modelId="{80DB0CF6-D466-4D15-A04C-A4670D202D17}" type="sibTrans" cxnId="{6D3CC20D-388D-4F90-A891-67D65EFD7FBB}">
      <dgm:prSet/>
      <dgm:spPr/>
      <dgm:t>
        <a:bodyPr/>
        <a:lstStyle/>
        <a:p>
          <a:endParaRPr lang="es-NI"/>
        </a:p>
      </dgm:t>
    </dgm:pt>
    <dgm:pt modelId="{58F11C1F-5A8F-4797-BF90-0B66F132C94D}">
      <dgm:prSet/>
      <dgm:spPr/>
      <dgm:t>
        <a:bodyPr/>
        <a:lstStyle/>
        <a:p>
          <a:r>
            <a:rPr lang="es-NI"/>
            <a:t>Demostrar que el estudiante ha adquirido los conocimientos para trabajar con interfaces graficas presentando un proyecto “crud”</a:t>
          </a:r>
        </a:p>
      </dgm:t>
    </dgm:pt>
    <dgm:pt modelId="{9A879310-31F6-485C-9355-6A199F9AE520}" type="parTrans" cxnId="{D3630C2A-4FAD-4DDA-B9B9-E1B748266547}">
      <dgm:prSet/>
      <dgm:spPr/>
      <dgm:t>
        <a:bodyPr/>
        <a:lstStyle/>
        <a:p>
          <a:endParaRPr lang="es-NI"/>
        </a:p>
      </dgm:t>
    </dgm:pt>
    <dgm:pt modelId="{8B8850D8-C8E7-44F8-8083-C2EA375C7EBE}" type="sibTrans" cxnId="{D3630C2A-4FAD-4DDA-B9B9-E1B748266547}">
      <dgm:prSet/>
      <dgm:spPr/>
      <dgm:t>
        <a:bodyPr/>
        <a:lstStyle/>
        <a:p>
          <a:endParaRPr lang="es-NI"/>
        </a:p>
      </dgm:t>
    </dgm:pt>
    <dgm:pt modelId="{B2D3F280-F0C6-4BD7-AF8A-901DF8C1B4B9}" type="pres">
      <dgm:prSet presAssocID="{46165017-5FC7-449E-A34C-DC3056EC6F83}" presName="diagram" presStyleCnt="0">
        <dgm:presLayoutVars>
          <dgm:dir/>
          <dgm:resizeHandles val="exact"/>
        </dgm:presLayoutVars>
      </dgm:prSet>
      <dgm:spPr/>
    </dgm:pt>
    <dgm:pt modelId="{749D27CA-D975-4A80-BF76-84F49B705CFB}" type="pres">
      <dgm:prSet presAssocID="{66ADB612-1DCD-4E8A-818C-8AEDC46B0B35}" presName="node" presStyleLbl="node1" presStyleIdx="0" presStyleCnt="2">
        <dgm:presLayoutVars>
          <dgm:bulletEnabled val="1"/>
        </dgm:presLayoutVars>
      </dgm:prSet>
      <dgm:spPr/>
    </dgm:pt>
    <dgm:pt modelId="{1C676C2D-AE09-4BE2-BE2C-BEF50D70684A}" type="pres">
      <dgm:prSet presAssocID="{80DB0CF6-D466-4D15-A04C-A4670D202D17}" presName="sibTrans" presStyleCnt="0"/>
      <dgm:spPr/>
    </dgm:pt>
    <dgm:pt modelId="{F77FA30C-0DBE-4B37-8654-D0D61F9C0DCF}" type="pres">
      <dgm:prSet presAssocID="{58F11C1F-5A8F-4797-BF90-0B66F132C94D}" presName="node" presStyleLbl="node1" presStyleIdx="1" presStyleCnt="2">
        <dgm:presLayoutVars>
          <dgm:bulletEnabled val="1"/>
        </dgm:presLayoutVars>
      </dgm:prSet>
      <dgm:spPr/>
    </dgm:pt>
  </dgm:ptLst>
  <dgm:cxnLst>
    <dgm:cxn modelId="{6D3CC20D-388D-4F90-A891-67D65EFD7FBB}" srcId="{46165017-5FC7-449E-A34C-DC3056EC6F83}" destId="{66ADB612-1DCD-4E8A-818C-8AEDC46B0B35}" srcOrd="0" destOrd="0" parTransId="{52A7E376-C7CF-4DB9-A2C6-4B05A1977CE3}" sibTransId="{80DB0CF6-D466-4D15-A04C-A4670D202D17}"/>
    <dgm:cxn modelId="{76F2A425-8260-470E-B106-258FDEC786F3}" type="presOf" srcId="{58F11C1F-5A8F-4797-BF90-0B66F132C94D}" destId="{F77FA30C-0DBE-4B37-8654-D0D61F9C0DCF}" srcOrd="0" destOrd="0" presId="urn:microsoft.com/office/officeart/2005/8/layout/default"/>
    <dgm:cxn modelId="{60698129-6875-477C-8F4D-F992F90E8EF6}" type="presOf" srcId="{46165017-5FC7-449E-A34C-DC3056EC6F83}" destId="{B2D3F280-F0C6-4BD7-AF8A-901DF8C1B4B9}" srcOrd="0" destOrd="0" presId="urn:microsoft.com/office/officeart/2005/8/layout/default"/>
    <dgm:cxn modelId="{D3630C2A-4FAD-4DDA-B9B9-E1B748266547}" srcId="{46165017-5FC7-449E-A34C-DC3056EC6F83}" destId="{58F11C1F-5A8F-4797-BF90-0B66F132C94D}" srcOrd="1" destOrd="0" parTransId="{9A879310-31F6-485C-9355-6A199F9AE520}" sibTransId="{8B8850D8-C8E7-44F8-8083-C2EA375C7EBE}"/>
    <dgm:cxn modelId="{48B382C0-09D9-4215-BBD7-D1201F16B655}" type="presOf" srcId="{66ADB612-1DCD-4E8A-818C-8AEDC46B0B35}" destId="{749D27CA-D975-4A80-BF76-84F49B705CFB}" srcOrd="0" destOrd="0" presId="urn:microsoft.com/office/officeart/2005/8/layout/default"/>
    <dgm:cxn modelId="{37F905A0-4113-4A67-9AF7-5A0D03D6C132}" type="presParOf" srcId="{B2D3F280-F0C6-4BD7-AF8A-901DF8C1B4B9}" destId="{749D27CA-D975-4A80-BF76-84F49B705CFB}" srcOrd="0" destOrd="0" presId="urn:microsoft.com/office/officeart/2005/8/layout/default"/>
    <dgm:cxn modelId="{99F1721D-19EB-4A3D-8C75-04628E2F6B71}" type="presParOf" srcId="{B2D3F280-F0C6-4BD7-AF8A-901DF8C1B4B9}" destId="{1C676C2D-AE09-4BE2-BE2C-BEF50D70684A}" srcOrd="1" destOrd="0" presId="urn:microsoft.com/office/officeart/2005/8/layout/default"/>
    <dgm:cxn modelId="{F914682A-B691-417A-849D-968763ED0C0C}" type="presParOf" srcId="{B2D3F280-F0C6-4BD7-AF8A-901DF8C1B4B9}" destId="{F77FA30C-0DBE-4B37-8654-D0D61F9C0DC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58E66B-C7EA-498C-867A-F143E49A068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NI"/>
        </a:p>
      </dgm:t>
    </dgm:pt>
    <dgm:pt modelId="{D799EE0E-953C-446A-9E2C-883482EBA270}">
      <dgm:prSet/>
      <dgm:spPr/>
      <dgm:t>
        <a:bodyPr/>
        <a:lstStyle/>
        <a:p>
          <a:r>
            <a:rPr lang="es-NI"/>
            <a:t>Para el desarrollo de dicho programa se opto por trabajar en el leguaje de Java en el ide de Eclipse</a:t>
          </a:r>
        </a:p>
      </dgm:t>
    </dgm:pt>
    <dgm:pt modelId="{CBDA6E4F-6F4E-4BC3-9936-9CCCDD6BDC4A}" type="parTrans" cxnId="{6EFE1282-4C62-4F1D-81BB-409D706324FB}">
      <dgm:prSet/>
      <dgm:spPr/>
      <dgm:t>
        <a:bodyPr/>
        <a:lstStyle/>
        <a:p>
          <a:endParaRPr lang="es-NI"/>
        </a:p>
      </dgm:t>
    </dgm:pt>
    <dgm:pt modelId="{D386AC00-9170-46BB-8C3E-0E3229F2C526}" type="sibTrans" cxnId="{6EFE1282-4C62-4F1D-81BB-409D706324FB}">
      <dgm:prSet/>
      <dgm:spPr/>
      <dgm:t>
        <a:bodyPr/>
        <a:lstStyle/>
        <a:p>
          <a:endParaRPr lang="es-NI"/>
        </a:p>
      </dgm:t>
    </dgm:pt>
    <dgm:pt modelId="{F632D34F-BDC0-45FD-BCAE-87067D782D74}" type="pres">
      <dgm:prSet presAssocID="{7A58E66B-C7EA-498C-867A-F143E49A0681}" presName="compositeShape" presStyleCnt="0">
        <dgm:presLayoutVars>
          <dgm:chMax val="7"/>
          <dgm:dir/>
          <dgm:resizeHandles val="exact"/>
        </dgm:presLayoutVars>
      </dgm:prSet>
      <dgm:spPr/>
    </dgm:pt>
    <dgm:pt modelId="{76F0D37E-3F64-41E5-B526-4C991F80A1E0}" type="pres">
      <dgm:prSet presAssocID="{D799EE0E-953C-446A-9E2C-883482EBA270}" presName="circ1TxSh" presStyleLbl="vennNode1" presStyleIdx="0" presStyleCnt="1"/>
      <dgm:spPr/>
    </dgm:pt>
  </dgm:ptLst>
  <dgm:cxnLst>
    <dgm:cxn modelId="{D013C267-58F2-4205-860A-DD172BEDCD0B}" type="presOf" srcId="{7A58E66B-C7EA-498C-867A-F143E49A0681}" destId="{F632D34F-BDC0-45FD-BCAE-87067D782D74}" srcOrd="0" destOrd="0" presId="urn:microsoft.com/office/officeart/2005/8/layout/venn1"/>
    <dgm:cxn modelId="{204F0D70-2618-4078-9025-5F43E780A361}" type="presOf" srcId="{D799EE0E-953C-446A-9E2C-883482EBA270}" destId="{76F0D37E-3F64-41E5-B526-4C991F80A1E0}" srcOrd="0" destOrd="0" presId="urn:microsoft.com/office/officeart/2005/8/layout/venn1"/>
    <dgm:cxn modelId="{6EFE1282-4C62-4F1D-81BB-409D706324FB}" srcId="{7A58E66B-C7EA-498C-867A-F143E49A0681}" destId="{D799EE0E-953C-446A-9E2C-883482EBA270}" srcOrd="0" destOrd="0" parTransId="{CBDA6E4F-6F4E-4BC3-9936-9CCCDD6BDC4A}" sibTransId="{D386AC00-9170-46BB-8C3E-0E3229F2C526}"/>
    <dgm:cxn modelId="{C9077A5B-001E-49AC-939A-5A6475D639B1}" type="presParOf" srcId="{F632D34F-BDC0-45FD-BCAE-87067D782D74}" destId="{76F0D37E-3F64-41E5-B526-4C991F80A1E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D27CA-D975-4A80-BF76-84F49B705CFB}">
      <dsp:nvSpPr>
        <dsp:cNvPr id="0" name=""/>
        <dsp:cNvSpPr/>
      </dsp:nvSpPr>
      <dsp:spPr>
        <a:xfrm>
          <a:off x="1242" y="343104"/>
          <a:ext cx="4845636" cy="2907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300" kern="1200"/>
            <a:t>La aplicación tiene como propósito el desarrollo de una aplicación que nos permite crear diferentes grupos de listas de contactos con el fin de agilizar el compartir comunicados, anuncios y emitir llamados a difrentes grupos pudiendo optar por dos opciones para contactar con loas personas</a:t>
          </a:r>
        </a:p>
      </dsp:txBody>
      <dsp:txXfrm>
        <a:off x="1242" y="343104"/>
        <a:ext cx="4845636" cy="2907382"/>
      </dsp:txXfrm>
    </dsp:sp>
    <dsp:sp modelId="{F77FA30C-0DBE-4B37-8654-D0D61F9C0DCF}">
      <dsp:nvSpPr>
        <dsp:cNvPr id="0" name=""/>
        <dsp:cNvSpPr/>
      </dsp:nvSpPr>
      <dsp:spPr>
        <a:xfrm>
          <a:off x="5331442" y="343104"/>
          <a:ext cx="4845636" cy="2907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300" kern="1200"/>
            <a:t>Demostrar que el estudiante ha adquirido los conocimientos para trabajar con interfaces graficas presentando un proyecto “crud”</a:t>
          </a:r>
        </a:p>
      </dsp:txBody>
      <dsp:txXfrm>
        <a:off x="5331442" y="343104"/>
        <a:ext cx="4845636" cy="2907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0D37E-3F64-41E5-B526-4C991F80A1E0}">
      <dsp:nvSpPr>
        <dsp:cNvPr id="0" name=""/>
        <dsp:cNvSpPr/>
      </dsp:nvSpPr>
      <dsp:spPr>
        <a:xfrm>
          <a:off x="3292365" y="0"/>
          <a:ext cx="3593591" cy="359359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700" kern="1200"/>
            <a:t>Para el desarrollo de dicho programa se opto por trabajar en el leguaje de Java en el ide de Eclipse</a:t>
          </a:r>
        </a:p>
      </dsp:txBody>
      <dsp:txXfrm>
        <a:off x="3818634" y="526269"/>
        <a:ext cx="2541053" cy="2541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FBD9A-1A22-482D-AC3D-E3B5C65B3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NI" dirty="0"/>
              <a:t>Trabajo de Curso </a:t>
            </a:r>
            <a:r>
              <a:rPr lang="es-NI" dirty="0" err="1"/>
              <a:t>Programacion</a:t>
            </a:r>
            <a:br>
              <a:rPr lang="es-NI" dirty="0"/>
            </a:br>
            <a:r>
              <a:rPr lang="es-NI" dirty="0" err="1"/>
              <a:t>ii</a:t>
            </a:r>
            <a:r>
              <a:rPr lang="es-NI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BEB187-0AE5-460F-806B-8D805A25F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5460014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FBD9A-1A22-482D-AC3D-E3B5C65B3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NI" dirty="0"/>
              <a:t>Agenda</a:t>
            </a:r>
            <a:br>
              <a:rPr lang="es-NI" dirty="0"/>
            </a:br>
            <a:r>
              <a:rPr lang="es-NI" dirty="0"/>
              <a:t> de</a:t>
            </a:r>
            <a:br>
              <a:rPr lang="es-NI" dirty="0"/>
            </a:br>
            <a:r>
              <a:rPr lang="es-NI" dirty="0"/>
              <a:t>Contactos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BEB187-0AE5-460F-806B-8D805A25F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77580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45B7D-5D49-4EEC-92D6-80E9ADCD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err="1"/>
              <a:t>Proposito</a:t>
            </a:r>
            <a:endParaRPr lang="es-NI" dirty="0"/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382895EE-BCB5-4B45-B21A-CA42360A9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056497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59150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F075-341F-4438-8D6F-E3ED2C4D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err="1"/>
              <a:t>Desarollo</a:t>
            </a:r>
            <a:endParaRPr lang="es-NI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7FE9C88-A0B9-4D65-95E5-A04BF688F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442169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B07295CA-4F7C-4B99-8887-6624C1BE67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1" y="1874517"/>
            <a:ext cx="4171950" cy="25527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C9C0110-6156-4440-BDA1-E0CC3075BA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1703" y="2765150"/>
            <a:ext cx="2768297" cy="20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7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BC2DE-A1D5-4944-9685-A6F0EF86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NI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FD5F1ED-8FF7-49AB-8495-587FADF07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27967"/>
            <a:ext cx="12221393" cy="4202066"/>
          </a:xfrm>
        </p:spPr>
      </p:pic>
    </p:spTree>
    <p:extLst>
      <p:ext uri="{BB962C8B-B14F-4D97-AF65-F5344CB8AC3E}">
        <p14:creationId xmlns:p14="http://schemas.microsoft.com/office/powerpoint/2010/main" val="4178667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D34A3-7667-45CB-9E50-840FAF66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NI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0C47C3-9B9A-4713-9C3F-1545D3624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908" y="1128451"/>
            <a:ext cx="7462016" cy="110397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DB5ABF-DCF4-4A1C-85C3-CCC9BC52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445" y="2351840"/>
            <a:ext cx="6045958" cy="424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98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19</TotalTime>
  <Words>99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Distintivo</vt:lpstr>
      <vt:lpstr>Trabajo de Curso Programacion ii </vt:lpstr>
      <vt:lpstr>Agenda  de Contactos</vt:lpstr>
      <vt:lpstr>Proposito</vt:lpstr>
      <vt:lpstr>Desarollo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Curso Programacion ii</dc:title>
  <dc:creator>nadia</dc:creator>
  <cp:lastModifiedBy>nadia</cp:lastModifiedBy>
  <cp:revision>3</cp:revision>
  <dcterms:created xsi:type="dcterms:W3CDTF">2023-02-11T21:34:09Z</dcterms:created>
  <dcterms:modified xsi:type="dcterms:W3CDTF">2023-02-11T21:53:53Z</dcterms:modified>
</cp:coreProperties>
</file>