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3"/>
  </p:notesMasterIdLst>
  <p:sldIdLst>
    <p:sldId id="275" r:id="rId2"/>
  </p:sldIdLst>
  <p:sldSz cx="24384000" cy="13716000"/>
  <p:notesSz cx="6858000" cy="9144000"/>
  <p:embeddedFontLst>
    <p:embeddedFont>
      <p:font typeface="Open Sans" panose="020F0502020204030204" pitchFamily="34" charset="0"/>
      <p:regular r:id="rId4"/>
      <p:bold r:id="rId5"/>
      <p:italic r:id="rId6"/>
      <p:boldItalic r:id="rId7"/>
    </p:embeddedFont>
    <p:embeddedFont>
      <p:font typeface="Open Sans Semibold" panose="020F0502020204030204" pitchFamily="34" charset="0"/>
      <p:bold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41DCFE-E4EC-4725-B236-D41DF643B1CE}">
  <a:tblStyle styleId="{FD41DCFE-E4EC-4725-B236-D41DF643B1CE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25400" cap="flat" cmpd="sng">
              <a:solidFill>
                <a:srgbClr val="5B5854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B5854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B5854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FFFFFF">
              <a:alpha val="1686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809E35">
              <a:alpha val="9803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619E5C">
              <a:alpha val="14901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8C61583D-A705-E843-B756-85D82E4BD8FE}"/>
              </a:ext>
            </a:extLst>
          </p:cNvPr>
          <p:cNvSpPr/>
          <p:nvPr/>
        </p:nvSpPr>
        <p:spPr>
          <a:xfrm>
            <a:off x="14606794" y="87306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0325A800-09BD-4347-8F0A-8BE1DBAEF253}"/>
              </a:ext>
            </a:extLst>
          </p:cNvPr>
          <p:cNvSpPr/>
          <p:nvPr/>
        </p:nvSpPr>
        <p:spPr>
          <a:xfrm>
            <a:off x="14606794" y="513022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B3B5C48A-377B-CB4F-9109-2A77D6223F31}"/>
              </a:ext>
            </a:extLst>
          </p:cNvPr>
          <p:cNvSpPr/>
          <p:nvPr/>
        </p:nvSpPr>
        <p:spPr>
          <a:xfrm>
            <a:off x="5393272" y="87306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C22222-EDB2-B744-9E00-5603C8B2CC3C}"/>
              </a:ext>
            </a:extLst>
          </p:cNvPr>
          <p:cNvSpPr/>
          <p:nvPr/>
        </p:nvSpPr>
        <p:spPr>
          <a:xfrm>
            <a:off x="5383282" y="513022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48BE9D3-7EB4-0343-BBEA-832CB1CC441C}"/>
              </a:ext>
            </a:extLst>
          </p:cNvPr>
          <p:cNvGrpSpPr/>
          <p:nvPr/>
        </p:nvGrpSpPr>
        <p:grpSpPr>
          <a:xfrm>
            <a:off x="5393275" y="871034"/>
            <a:ext cx="4388894" cy="790736"/>
            <a:chOff x="7303396" y="654236"/>
            <a:chExt cx="2194447" cy="39536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D925679-7008-FF45-9D31-E99956CE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ound Same Side Corner Rectangle 116">
              <a:hlinkClick r:id="" action="ppaction://noaction"/>
              <a:extLst>
                <a:ext uri="{FF2B5EF4-FFF2-40B4-BE49-F238E27FC236}">
                  <a16:creationId xmlns:a16="http://schemas.microsoft.com/office/drawing/2014/main" id="{E804FD2F-0501-FF4B-A5AC-5681AC63EB93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BAC38E0-E4CF-8345-83C1-DEAD8FF86E8C}"/>
              </a:ext>
            </a:extLst>
          </p:cNvPr>
          <p:cNvSpPr/>
          <p:nvPr/>
        </p:nvSpPr>
        <p:spPr>
          <a:xfrm>
            <a:off x="9995038" y="861054"/>
            <a:ext cx="4388896" cy="8432840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AD4DCDC-16B9-3540-A2AB-3050DC90F45F}"/>
              </a:ext>
            </a:extLst>
          </p:cNvPr>
          <p:cNvGrpSpPr/>
          <p:nvPr/>
        </p:nvGrpSpPr>
        <p:grpSpPr>
          <a:xfrm>
            <a:off x="9995039" y="860036"/>
            <a:ext cx="4388894" cy="790736"/>
            <a:chOff x="7303396" y="654236"/>
            <a:chExt cx="2194447" cy="395368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598B985-9E8F-7A47-949C-ED6CE4D41C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ound Same Side Corner Rectangle 113">
              <a:extLst>
                <a:ext uri="{FF2B5EF4-FFF2-40B4-BE49-F238E27FC236}">
                  <a16:creationId xmlns:a16="http://schemas.microsoft.com/office/drawing/2014/main" id="{AFE1980A-4CD1-AF4E-916D-32FEBFD12DE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AB882A8-C0B1-3A44-8045-67FED3CF38FF}"/>
              </a:ext>
            </a:extLst>
          </p:cNvPr>
          <p:cNvSpPr/>
          <p:nvPr/>
        </p:nvSpPr>
        <p:spPr>
          <a:xfrm>
            <a:off x="775726" y="882869"/>
            <a:ext cx="4388896" cy="834064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BE9D739D-23C1-F04C-97F2-A0B87FACDFBC}"/>
              </a:ext>
            </a:extLst>
          </p:cNvPr>
          <p:cNvSpPr/>
          <p:nvPr/>
        </p:nvSpPr>
        <p:spPr>
          <a:xfrm>
            <a:off x="19218552" y="882869"/>
            <a:ext cx="4388896" cy="834064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C37493-7D56-C847-907B-AACBB79DAD1F}"/>
              </a:ext>
            </a:extLst>
          </p:cNvPr>
          <p:cNvGrpSpPr/>
          <p:nvPr/>
        </p:nvGrpSpPr>
        <p:grpSpPr>
          <a:xfrm>
            <a:off x="14606793" y="863357"/>
            <a:ext cx="4388894" cy="796714"/>
            <a:chOff x="7303396" y="654236"/>
            <a:chExt cx="2194447" cy="39835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423DF5D-F123-324C-8E6D-4F80EC9053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 Same Side Corner Rectangle 109">
              <a:extLst>
                <a:ext uri="{FF2B5EF4-FFF2-40B4-BE49-F238E27FC236}">
                  <a16:creationId xmlns:a16="http://schemas.microsoft.com/office/drawing/2014/main" id="{04DFB185-3748-2044-91F1-F0F842EBAAF7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EA3A00-15BF-9247-8AB9-56C1DCD77CC1}"/>
              </a:ext>
            </a:extLst>
          </p:cNvPr>
          <p:cNvGrpSpPr/>
          <p:nvPr/>
        </p:nvGrpSpPr>
        <p:grpSpPr>
          <a:xfrm>
            <a:off x="775729" y="873062"/>
            <a:ext cx="4388894" cy="790736"/>
            <a:chOff x="7303396" y="654236"/>
            <a:chExt cx="2194447" cy="395368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0E19424-349B-3F43-922E-DD5A5AE7C6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 Same Side Corner Rectangle 122">
              <a:hlinkClick r:id="rId2" action="ppaction://hlinksldjump"/>
              <a:extLst>
                <a:ext uri="{FF2B5EF4-FFF2-40B4-BE49-F238E27FC236}">
                  <a16:creationId xmlns:a16="http://schemas.microsoft.com/office/drawing/2014/main" id="{CE0E07BD-C48E-1E4D-AB7C-53001143FA1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8297CC-885E-154A-AC0D-A9A8D518665B}"/>
              </a:ext>
            </a:extLst>
          </p:cNvPr>
          <p:cNvGrpSpPr/>
          <p:nvPr/>
        </p:nvGrpSpPr>
        <p:grpSpPr>
          <a:xfrm>
            <a:off x="19218549" y="876292"/>
            <a:ext cx="4388894" cy="790736"/>
            <a:chOff x="7303396" y="654236"/>
            <a:chExt cx="2194447" cy="395368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D8CA12-03B2-6448-9462-58B0EE0D91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5820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 Same Side Corner Rectangle 128">
              <a:hlinkClick r:id="" action="ppaction://noaction"/>
              <a:extLst>
                <a:ext uri="{FF2B5EF4-FFF2-40B4-BE49-F238E27FC236}">
                  <a16:creationId xmlns:a16="http://schemas.microsoft.com/office/drawing/2014/main" id="{28341DAF-0E06-A64A-BC72-95610B69C5DF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2E5E944-DFA3-BD4E-9125-AEFF6ED81F69}"/>
              </a:ext>
            </a:extLst>
          </p:cNvPr>
          <p:cNvGrpSpPr/>
          <p:nvPr/>
        </p:nvGrpSpPr>
        <p:grpSpPr>
          <a:xfrm>
            <a:off x="5386925" y="5134524"/>
            <a:ext cx="4388894" cy="790736"/>
            <a:chOff x="7303396" y="654236"/>
            <a:chExt cx="2194447" cy="39536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306A5E2-97AF-F748-AEBC-348AEF5C38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ound Same Side Corner Rectangle 172">
              <a:hlinkClick r:id="" action="ppaction://noaction"/>
              <a:extLst>
                <a:ext uri="{FF2B5EF4-FFF2-40B4-BE49-F238E27FC236}">
                  <a16:creationId xmlns:a16="http://schemas.microsoft.com/office/drawing/2014/main" id="{49512AC1-2D19-D44C-84C9-F69C38D1958B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BBC83C2-F41A-8042-88F0-5EB1911B67D9}"/>
              </a:ext>
            </a:extLst>
          </p:cNvPr>
          <p:cNvGrpSpPr/>
          <p:nvPr/>
        </p:nvGrpSpPr>
        <p:grpSpPr>
          <a:xfrm>
            <a:off x="14606793" y="5121149"/>
            <a:ext cx="4388894" cy="796714"/>
            <a:chOff x="7303396" y="654236"/>
            <a:chExt cx="2194447" cy="398357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48799CB-1C4A-B146-88BC-74FCD882CE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ound Same Side Corner Rectangle 175">
              <a:hlinkClick r:id="" action="ppaction://noaction"/>
              <a:extLst>
                <a:ext uri="{FF2B5EF4-FFF2-40B4-BE49-F238E27FC236}">
                  <a16:creationId xmlns:a16="http://schemas.microsoft.com/office/drawing/2014/main" id="{F6153D75-5E5F-8043-A5D7-1EA39ECF5096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C48F0527-0613-1D4E-8E4E-523F137BEA32}"/>
              </a:ext>
            </a:extLst>
          </p:cNvPr>
          <p:cNvSpPr/>
          <p:nvPr/>
        </p:nvSpPr>
        <p:spPr>
          <a:xfrm>
            <a:off x="771524" y="9397359"/>
            <a:ext cx="11287328" cy="3677506"/>
          </a:xfrm>
          <a:prstGeom prst="roundRect">
            <a:avLst>
              <a:gd name="adj" fmla="val 6100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33007DE-086D-F24A-A833-AF98B126E7CA}"/>
              </a:ext>
            </a:extLst>
          </p:cNvPr>
          <p:cNvGrpSpPr/>
          <p:nvPr/>
        </p:nvGrpSpPr>
        <p:grpSpPr>
          <a:xfrm>
            <a:off x="771524" y="9398483"/>
            <a:ext cx="11287328" cy="716478"/>
            <a:chOff x="7303396" y="654237"/>
            <a:chExt cx="2194447" cy="39835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32D9B22-EF7C-724B-9AE4-6C7C528746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ound Same Side Corner Rectangle 169">
              <a:hlinkClick r:id="" action="ppaction://noaction"/>
              <a:extLst>
                <a:ext uri="{FF2B5EF4-FFF2-40B4-BE49-F238E27FC236}">
                  <a16:creationId xmlns:a16="http://schemas.microsoft.com/office/drawing/2014/main" id="{7EAECBB6-9DED-5F43-A3E6-EE05841D7398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FAA4-6F11-D449-93BC-BEC922D51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1525" y="1945846"/>
            <a:ext cx="4388894" cy="7039108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73944-7C1F-2E4A-B053-DF697A235610}"/>
              </a:ext>
            </a:extLst>
          </p:cNvPr>
          <p:cNvSpPr txBox="1"/>
          <p:nvPr/>
        </p:nvSpPr>
        <p:spPr>
          <a:xfrm>
            <a:off x="897573" y="1041001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Partners</a:t>
            </a:r>
          </a:p>
        </p:txBody>
      </p:sp>
      <p:sp>
        <p:nvSpPr>
          <p:cNvPr id="119" name="Text Placeholder 11">
            <a:extLst>
              <a:ext uri="{FF2B5EF4-FFF2-40B4-BE49-F238E27FC236}">
                <a16:creationId xmlns:a16="http://schemas.microsoft.com/office/drawing/2014/main" id="{65606FCA-9BFC-9644-B094-2B597D379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99279" y="1941543"/>
            <a:ext cx="4388894" cy="704341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3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20" name="TextBox 119">
            <a:hlinkClick r:id="" action="ppaction://noaction"/>
            <a:extLst>
              <a:ext uri="{FF2B5EF4-FFF2-40B4-BE49-F238E27FC236}">
                <a16:creationId xmlns:a16="http://schemas.microsoft.com/office/drawing/2014/main" id="{B2039729-2E42-FA4E-9814-0E35A4340151}"/>
              </a:ext>
            </a:extLst>
          </p:cNvPr>
          <p:cNvSpPr txBox="1"/>
          <p:nvPr/>
        </p:nvSpPr>
        <p:spPr>
          <a:xfrm>
            <a:off x="10174095" y="1041001"/>
            <a:ext cx="295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3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Value Proposition</a:t>
            </a:r>
          </a:p>
        </p:txBody>
      </p:sp>
      <p:sp>
        <p:nvSpPr>
          <p:cNvPr id="133" name="Text Placeholder 11">
            <a:extLst>
              <a:ext uri="{FF2B5EF4-FFF2-40B4-BE49-F238E27FC236}">
                <a16:creationId xmlns:a16="http://schemas.microsoft.com/office/drawing/2014/main" id="{1730377C-2E3E-AE4C-A2C5-E9DF4958F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8551" y="1938319"/>
            <a:ext cx="4388894" cy="704663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5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34" name="TextBox 133">
            <a:hlinkClick r:id="" action="ppaction://noaction"/>
            <a:extLst>
              <a:ext uri="{FF2B5EF4-FFF2-40B4-BE49-F238E27FC236}">
                <a16:creationId xmlns:a16="http://schemas.microsoft.com/office/drawing/2014/main" id="{D8094F3F-5D94-3746-AB4D-EAE49BF2080C}"/>
              </a:ext>
            </a:extLst>
          </p:cNvPr>
          <p:cNvSpPr txBox="1"/>
          <p:nvPr/>
        </p:nvSpPr>
        <p:spPr>
          <a:xfrm>
            <a:off x="19344599" y="1041000"/>
            <a:ext cx="316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5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Segments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0B504D76-61F3-244A-AAD6-7BED872A0175}"/>
              </a:ext>
            </a:extLst>
          </p:cNvPr>
          <p:cNvSpPr/>
          <p:nvPr/>
        </p:nvSpPr>
        <p:spPr>
          <a:xfrm>
            <a:off x="12325152" y="9397359"/>
            <a:ext cx="11287328" cy="3677506"/>
          </a:xfrm>
          <a:prstGeom prst="roundRect">
            <a:avLst>
              <a:gd name="adj" fmla="val 5313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1E558A-F3B8-234E-8627-56A86E3C94A4}"/>
              </a:ext>
            </a:extLst>
          </p:cNvPr>
          <p:cNvSpPr txBox="1"/>
          <p:nvPr/>
        </p:nvSpPr>
        <p:spPr>
          <a:xfrm>
            <a:off x="5701221" y="1057429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Activities</a:t>
            </a:r>
          </a:p>
        </p:txBody>
      </p:sp>
      <p:sp>
        <p:nvSpPr>
          <p:cNvPr id="160" name="TextBox 159">
            <a:hlinkClick r:id="" action="ppaction://noaction"/>
            <a:extLst>
              <a:ext uri="{FF2B5EF4-FFF2-40B4-BE49-F238E27FC236}">
                <a16:creationId xmlns:a16="http://schemas.microsoft.com/office/drawing/2014/main" id="{F4F28531-3F67-2840-A9F8-AB99753C5370}"/>
              </a:ext>
            </a:extLst>
          </p:cNvPr>
          <p:cNvSpPr txBox="1"/>
          <p:nvPr/>
        </p:nvSpPr>
        <p:spPr>
          <a:xfrm>
            <a:off x="14779035" y="1057429"/>
            <a:ext cx="3535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Relationships</a:t>
            </a:r>
          </a:p>
        </p:txBody>
      </p:sp>
      <p:sp>
        <p:nvSpPr>
          <p:cNvPr id="161" name="TextBox 160">
            <a:hlinkClick r:id="" action="ppaction://noaction"/>
            <a:extLst>
              <a:ext uri="{FF2B5EF4-FFF2-40B4-BE49-F238E27FC236}">
                <a16:creationId xmlns:a16="http://schemas.microsoft.com/office/drawing/2014/main" id="{BEB3C874-ABE6-EF4C-96BF-6121B66A6F58}"/>
              </a:ext>
            </a:extLst>
          </p:cNvPr>
          <p:cNvSpPr txBox="1"/>
          <p:nvPr/>
        </p:nvSpPr>
        <p:spPr>
          <a:xfrm>
            <a:off x="5701221" y="5293415"/>
            <a:ext cx="259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6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Resources</a:t>
            </a:r>
          </a:p>
        </p:txBody>
      </p:sp>
      <p:sp>
        <p:nvSpPr>
          <p:cNvPr id="162" name="TextBox 161">
            <a:hlinkClick r:id="" action="ppaction://noaction"/>
            <a:extLst>
              <a:ext uri="{FF2B5EF4-FFF2-40B4-BE49-F238E27FC236}">
                <a16:creationId xmlns:a16="http://schemas.microsoft.com/office/drawing/2014/main" id="{185ED380-7764-EF48-B037-16971553EA45}"/>
              </a:ext>
            </a:extLst>
          </p:cNvPr>
          <p:cNvSpPr txBox="1"/>
          <p:nvPr/>
        </p:nvSpPr>
        <p:spPr>
          <a:xfrm>
            <a:off x="14965551" y="5293414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Channels</a:t>
            </a:r>
          </a:p>
        </p:txBody>
      </p:sp>
      <p:sp>
        <p:nvSpPr>
          <p:cNvPr id="164" name="Text Placeholder 11">
            <a:extLst>
              <a:ext uri="{FF2B5EF4-FFF2-40B4-BE49-F238E27FC236}">
                <a16:creationId xmlns:a16="http://schemas.microsoft.com/office/drawing/2014/main" id="{27D4B466-7A15-A949-91DD-E413D9CB72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4411" y="1962275"/>
            <a:ext cx="4388894" cy="2963278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2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6" name="Text Placeholder 11">
            <a:extLst>
              <a:ext uri="{FF2B5EF4-FFF2-40B4-BE49-F238E27FC236}">
                <a16:creationId xmlns:a16="http://schemas.microsoft.com/office/drawing/2014/main" id="{7D84A6C1-2C78-B745-9136-FE08218F8D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4411" y="6130509"/>
            <a:ext cx="4388894" cy="284271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6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7" name="Text Placeholder 11">
            <a:extLst>
              <a:ext uri="{FF2B5EF4-FFF2-40B4-BE49-F238E27FC236}">
                <a16:creationId xmlns:a16="http://schemas.microsoft.com/office/drawing/2014/main" id="{0D4F5A5F-3539-D04A-9ABC-109076AB7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620047" y="1954994"/>
            <a:ext cx="4388894" cy="297056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4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CD3F6DF9-7D25-B144-BC7B-BD5186654E66}"/>
              </a:ext>
            </a:extLst>
          </p:cNvPr>
          <p:cNvSpPr/>
          <p:nvPr/>
        </p:nvSpPr>
        <p:spPr>
          <a:xfrm>
            <a:off x="18266384" y="1057552"/>
            <a:ext cx="501840" cy="501836"/>
          </a:xfrm>
          <a:custGeom>
            <a:avLst/>
            <a:gdLst>
              <a:gd name="connsiteX0" fmla="*/ 162684 w 436183"/>
              <a:gd name="connsiteY0" fmla="*/ 113444 h 436178"/>
              <a:gd name="connsiteX1" fmla="*/ 107289 w 436183"/>
              <a:gd name="connsiteY1" fmla="*/ 136389 h 436178"/>
              <a:gd name="connsiteX2" fmla="*/ 107289 w 436183"/>
              <a:gd name="connsiteY2" fmla="*/ 247178 h 436178"/>
              <a:gd name="connsiteX3" fmla="*/ 218079 w 436183"/>
              <a:gd name="connsiteY3" fmla="*/ 343832 h 436178"/>
              <a:gd name="connsiteX4" fmla="*/ 218104 w 436183"/>
              <a:gd name="connsiteY4" fmla="*/ 343832 h 436178"/>
              <a:gd name="connsiteX5" fmla="*/ 328893 w 436183"/>
              <a:gd name="connsiteY5" fmla="*/ 247178 h 436178"/>
              <a:gd name="connsiteX6" fmla="*/ 328893 w 436183"/>
              <a:gd name="connsiteY6" fmla="*/ 136389 h 436178"/>
              <a:gd name="connsiteX7" fmla="*/ 218104 w 436183"/>
              <a:gd name="connsiteY7" fmla="*/ 136389 h 436178"/>
              <a:gd name="connsiteX8" fmla="*/ 218079 w 436183"/>
              <a:gd name="connsiteY8" fmla="*/ 136389 h 436178"/>
              <a:gd name="connsiteX9" fmla="*/ 162684 w 436183"/>
              <a:gd name="connsiteY9" fmla="*/ 113444 h 436178"/>
              <a:gd name="connsiteX10" fmla="*/ 218088 w 436183"/>
              <a:gd name="connsiteY10" fmla="*/ 0 h 436178"/>
              <a:gd name="connsiteX11" fmla="*/ 436183 w 436183"/>
              <a:gd name="connsiteY11" fmla="*/ 218094 h 436178"/>
              <a:gd name="connsiteX12" fmla="*/ 218088 w 436183"/>
              <a:gd name="connsiteY12" fmla="*/ 436178 h 436178"/>
              <a:gd name="connsiteX13" fmla="*/ 0 w 436183"/>
              <a:gd name="connsiteY13" fmla="*/ 218094 h 436178"/>
              <a:gd name="connsiteX14" fmla="*/ 218088 w 436183"/>
              <a:gd name="connsiteY14" fmla="*/ 0 h 43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6183" h="436178">
                <a:moveTo>
                  <a:pt x="162684" y="113444"/>
                </a:moveTo>
                <a:cubicBezTo>
                  <a:pt x="142635" y="113444"/>
                  <a:pt x="122586" y="121093"/>
                  <a:pt x="107289" y="136389"/>
                </a:cubicBezTo>
                <a:cubicBezTo>
                  <a:pt x="76695" y="166982"/>
                  <a:pt x="81107" y="212734"/>
                  <a:pt x="107289" y="247178"/>
                </a:cubicBezTo>
                <a:cubicBezTo>
                  <a:pt x="135018" y="283653"/>
                  <a:pt x="185645" y="343832"/>
                  <a:pt x="218079" y="343832"/>
                </a:cubicBezTo>
                <a:lnTo>
                  <a:pt x="218104" y="343832"/>
                </a:lnTo>
                <a:cubicBezTo>
                  <a:pt x="250540" y="343832"/>
                  <a:pt x="301165" y="283653"/>
                  <a:pt x="328893" y="247178"/>
                </a:cubicBezTo>
                <a:cubicBezTo>
                  <a:pt x="355077" y="212735"/>
                  <a:pt x="359486" y="166983"/>
                  <a:pt x="328893" y="136389"/>
                </a:cubicBezTo>
                <a:cubicBezTo>
                  <a:pt x="298300" y="105796"/>
                  <a:pt x="248697" y="105796"/>
                  <a:pt x="218104" y="136389"/>
                </a:cubicBezTo>
                <a:lnTo>
                  <a:pt x="218079" y="136389"/>
                </a:lnTo>
                <a:cubicBezTo>
                  <a:pt x="202782" y="121093"/>
                  <a:pt x="182733" y="113444"/>
                  <a:pt x="162684" y="113444"/>
                </a:cubicBezTo>
                <a:close/>
                <a:moveTo>
                  <a:pt x="218088" y="0"/>
                </a:moveTo>
                <a:cubicBezTo>
                  <a:pt x="338539" y="0"/>
                  <a:pt x="436183" y="97636"/>
                  <a:pt x="436183" y="218094"/>
                </a:cubicBezTo>
                <a:cubicBezTo>
                  <a:pt x="436183" y="338535"/>
                  <a:pt x="338539" y="436178"/>
                  <a:pt x="218088" y="436178"/>
                </a:cubicBezTo>
                <a:cubicBezTo>
                  <a:pt x="97643" y="436178"/>
                  <a:pt x="0" y="338535"/>
                  <a:pt x="0" y="218094"/>
                </a:cubicBezTo>
                <a:cubicBezTo>
                  <a:pt x="0" y="97635"/>
                  <a:pt x="97643" y="0"/>
                  <a:pt x="218088" y="0"/>
                </a:cubicBezTo>
                <a:close/>
              </a:path>
            </a:pathLst>
          </a:custGeom>
          <a:solidFill>
            <a:schemeClr val="accent4"/>
          </a:solidFill>
          <a:ln w="8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800"/>
          </a:p>
        </p:txBody>
      </p:sp>
      <p:grpSp>
        <p:nvGrpSpPr>
          <p:cNvPr id="29" name="Graphic 26">
            <a:extLst>
              <a:ext uri="{FF2B5EF4-FFF2-40B4-BE49-F238E27FC236}">
                <a16:creationId xmlns:a16="http://schemas.microsoft.com/office/drawing/2014/main" id="{3E30F3FD-A2F0-DB45-ABA8-38869230826B}"/>
              </a:ext>
            </a:extLst>
          </p:cNvPr>
          <p:cNvGrpSpPr/>
          <p:nvPr/>
        </p:nvGrpSpPr>
        <p:grpSpPr>
          <a:xfrm>
            <a:off x="13679302" y="1065484"/>
            <a:ext cx="469756" cy="469756"/>
            <a:chOff x="6461229" y="752737"/>
            <a:chExt cx="234878" cy="234878"/>
          </a:xfrm>
        </p:grpSpPr>
        <p:grpSp>
          <p:nvGrpSpPr>
            <p:cNvPr id="30" name="Graphic 26">
              <a:extLst>
                <a:ext uri="{FF2B5EF4-FFF2-40B4-BE49-F238E27FC236}">
                  <a16:creationId xmlns:a16="http://schemas.microsoft.com/office/drawing/2014/main" id="{3E30F3FD-A2F0-DB45-ABA8-38869230826B}"/>
                </a:ext>
              </a:extLst>
            </p:cNvPr>
            <p:cNvGrpSpPr/>
            <p:nvPr/>
          </p:nvGrpSpPr>
          <p:grpSpPr>
            <a:xfrm>
              <a:off x="6461229" y="767490"/>
              <a:ext cx="236578" cy="207066"/>
              <a:chOff x="6461229" y="767490"/>
              <a:chExt cx="236578" cy="207066"/>
            </a:xfrm>
            <a:solidFill>
              <a:srgbClr val="00C5B7"/>
            </a:solidFill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1928005-3181-4242-BF9E-293AC6938361}"/>
                  </a:ext>
                </a:extLst>
              </p:cNvPr>
              <p:cNvSpPr/>
              <p:nvPr/>
            </p:nvSpPr>
            <p:spPr>
              <a:xfrm>
                <a:off x="6462468" y="837084"/>
                <a:ext cx="103937" cy="129030"/>
              </a:xfrm>
              <a:custGeom>
                <a:avLst/>
                <a:gdLst>
                  <a:gd name="connsiteX0" fmla="*/ 0 w 103937"/>
                  <a:gd name="connsiteY0" fmla="*/ 0 h 129030"/>
                  <a:gd name="connsiteX1" fmla="*/ 103938 w 103937"/>
                  <a:gd name="connsiteY1" fmla="*/ 129031 h 129030"/>
                  <a:gd name="connsiteX2" fmla="*/ 56793 w 103937"/>
                  <a:gd name="connsiteY2" fmla="*/ 0 h 12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37" h="129030">
                    <a:moveTo>
                      <a:pt x="0" y="0"/>
                    </a:moveTo>
                    <a:lnTo>
                      <a:pt x="103938" y="129031"/>
                    </a:lnTo>
                    <a:lnTo>
                      <a:pt x="5679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CBAC7D3-E221-8E4D-8CBF-4BC4CEC7D7DC}"/>
                  </a:ext>
                </a:extLst>
              </p:cNvPr>
              <p:cNvSpPr/>
              <p:nvPr/>
            </p:nvSpPr>
            <p:spPr>
              <a:xfrm>
                <a:off x="6528525" y="837084"/>
                <a:ext cx="101445" cy="137473"/>
              </a:xfrm>
              <a:custGeom>
                <a:avLst/>
                <a:gdLst>
                  <a:gd name="connsiteX0" fmla="*/ 0 w 101445"/>
                  <a:gd name="connsiteY0" fmla="*/ 0 h 137473"/>
                  <a:gd name="connsiteX1" fmla="*/ 50229 w 101445"/>
                  <a:gd name="connsiteY1" fmla="*/ 137473 h 137473"/>
                  <a:gd name="connsiteX2" fmla="*/ 101446 w 101445"/>
                  <a:gd name="connsiteY2" fmla="*/ 0 h 13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445" h="137473">
                    <a:moveTo>
                      <a:pt x="0" y="0"/>
                    </a:moveTo>
                    <a:lnTo>
                      <a:pt x="50229" y="137473"/>
                    </a:lnTo>
                    <a:lnTo>
                      <a:pt x="10144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9BF15EA-28CD-9249-877A-40B0C2E5FFAD}"/>
                  </a:ext>
                </a:extLst>
              </p:cNvPr>
              <p:cNvSpPr/>
              <p:nvPr/>
            </p:nvSpPr>
            <p:spPr>
              <a:xfrm>
                <a:off x="6589946" y="837084"/>
                <a:ext cx="106617" cy="132362"/>
              </a:xfrm>
              <a:custGeom>
                <a:avLst/>
                <a:gdLst>
                  <a:gd name="connsiteX0" fmla="*/ 0 w 106617"/>
                  <a:gd name="connsiteY0" fmla="*/ 132362 h 132362"/>
                  <a:gd name="connsiteX1" fmla="*/ 106617 w 106617"/>
                  <a:gd name="connsiteY1" fmla="*/ 0 h 132362"/>
                  <a:gd name="connsiteX2" fmla="*/ 49307 w 106617"/>
                  <a:gd name="connsiteY2" fmla="*/ 0 h 13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17" h="132362">
                    <a:moveTo>
                      <a:pt x="0" y="132362"/>
                    </a:moveTo>
                    <a:lnTo>
                      <a:pt x="106617" y="0"/>
                    </a:lnTo>
                    <a:lnTo>
                      <a:pt x="4930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7B321DE-0DB4-EE4B-B9B9-B4832C574335}"/>
                  </a:ext>
                </a:extLst>
              </p:cNvPr>
              <p:cNvSpPr/>
              <p:nvPr/>
            </p:nvSpPr>
            <p:spPr>
              <a:xfrm>
                <a:off x="6588659" y="767490"/>
                <a:ext cx="67236" cy="56740"/>
              </a:xfrm>
              <a:custGeom>
                <a:avLst/>
                <a:gdLst>
                  <a:gd name="connsiteX0" fmla="*/ 67236 w 67236"/>
                  <a:gd name="connsiteY0" fmla="*/ 0 h 56740"/>
                  <a:gd name="connsiteX1" fmla="*/ 0 w 67236"/>
                  <a:gd name="connsiteY1" fmla="*/ 0 h 56740"/>
                  <a:gd name="connsiteX2" fmla="*/ 46101 w 67236"/>
                  <a:gd name="connsiteY2" fmla="*/ 56740 h 5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36" h="56740">
                    <a:moveTo>
                      <a:pt x="67236" y="0"/>
                    </a:moveTo>
                    <a:lnTo>
                      <a:pt x="0" y="0"/>
                    </a:lnTo>
                    <a:lnTo>
                      <a:pt x="46101" y="5674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61EA518-AD41-C04B-A982-DBD174B76CC2}"/>
                  </a:ext>
                </a:extLst>
              </p:cNvPr>
              <p:cNvSpPr/>
              <p:nvPr/>
            </p:nvSpPr>
            <p:spPr>
              <a:xfrm>
                <a:off x="6532114" y="770044"/>
                <a:ext cx="94808" cy="58341"/>
              </a:xfrm>
              <a:custGeom>
                <a:avLst/>
                <a:gdLst>
                  <a:gd name="connsiteX0" fmla="*/ 94808 w 94808"/>
                  <a:gd name="connsiteY0" fmla="*/ 58341 h 58341"/>
                  <a:gd name="connsiteX1" fmla="*/ 47402 w 94808"/>
                  <a:gd name="connsiteY1" fmla="*/ 0 h 58341"/>
                  <a:gd name="connsiteX2" fmla="*/ 0 w 94808"/>
                  <a:gd name="connsiteY2" fmla="*/ 58341 h 58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808" h="58341">
                    <a:moveTo>
                      <a:pt x="94808" y="58341"/>
                    </a:moveTo>
                    <a:lnTo>
                      <a:pt x="47402" y="0"/>
                    </a:lnTo>
                    <a:lnTo>
                      <a:pt x="0" y="58341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FFDF505-5634-F049-AE25-39FB13D15519}"/>
                  </a:ext>
                </a:extLst>
              </p:cNvPr>
              <p:cNvSpPr/>
              <p:nvPr/>
            </p:nvSpPr>
            <p:spPr>
              <a:xfrm>
                <a:off x="6503093" y="767490"/>
                <a:ext cx="67283" cy="57123"/>
              </a:xfrm>
              <a:custGeom>
                <a:avLst/>
                <a:gdLst>
                  <a:gd name="connsiteX0" fmla="*/ 67284 w 67283"/>
                  <a:gd name="connsiteY0" fmla="*/ 0 h 57123"/>
                  <a:gd name="connsiteX1" fmla="*/ 0 w 67283"/>
                  <a:gd name="connsiteY1" fmla="*/ 0 h 57123"/>
                  <a:gd name="connsiteX2" fmla="*/ 20874 w 67283"/>
                  <a:gd name="connsiteY2" fmla="*/ 57123 h 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83" h="57123">
                    <a:moveTo>
                      <a:pt x="67284" y="0"/>
                    </a:moveTo>
                    <a:lnTo>
                      <a:pt x="0" y="0"/>
                    </a:lnTo>
                    <a:lnTo>
                      <a:pt x="20874" y="57123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29F35B4-1EDB-DC40-89E2-5A3139DA06FA}"/>
                  </a:ext>
                </a:extLst>
              </p:cNvPr>
              <p:cNvSpPr/>
              <p:nvPr/>
            </p:nvSpPr>
            <p:spPr>
              <a:xfrm>
                <a:off x="6461229" y="772997"/>
                <a:ext cx="54852" cy="55387"/>
              </a:xfrm>
              <a:custGeom>
                <a:avLst/>
                <a:gdLst>
                  <a:gd name="connsiteX0" fmla="*/ 34618 w 54852"/>
                  <a:gd name="connsiteY0" fmla="*/ 0 h 55387"/>
                  <a:gd name="connsiteX1" fmla="*/ 0 w 54852"/>
                  <a:gd name="connsiteY1" fmla="*/ 55388 h 55387"/>
                  <a:gd name="connsiteX2" fmla="*/ 54853 w 54852"/>
                  <a:gd name="connsiteY2" fmla="*/ 55388 h 5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52" h="55387">
                    <a:moveTo>
                      <a:pt x="34618" y="0"/>
                    </a:moveTo>
                    <a:lnTo>
                      <a:pt x="0" y="55388"/>
                    </a:lnTo>
                    <a:lnTo>
                      <a:pt x="54853" y="55388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51F816D-6F6F-F04D-BD77-0EDD82977A54}"/>
                  </a:ext>
                </a:extLst>
              </p:cNvPr>
              <p:cNvSpPr/>
              <p:nvPr/>
            </p:nvSpPr>
            <p:spPr>
              <a:xfrm>
                <a:off x="6642493" y="772940"/>
                <a:ext cx="55313" cy="55444"/>
              </a:xfrm>
              <a:custGeom>
                <a:avLst/>
                <a:gdLst>
                  <a:gd name="connsiteX0" fmla="*/ 55314 w 55313"/>
                  <a:gd name="connsiteY0" fmla="*/ 55444 h 55444"/>
                  <a:gd name="connsiteX1" fmla="*/ 20661 w 55313"/>
                  <a:gd name="connsiteY1" fmla="*/ 0 h 55444"/>
                  <a:gd name="connsiteX2" fmla="*/ 0 w 55313"/>
                  <a:gd name="connsiteY2" fmla="*/ 55444 h 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" h="55444">
                    <a:moveTo>
                      <a:pt x="55314" y="55444"/>
                    </a:moveTo>
                    <a:lnTo>
                      <a:pt x="20661" y="0"/>
                    </a:lnTo>
                    <a:lnTo>
                      <a:pt x="0" y="55444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40B9C9DA-045B-1748-A1A4-C96053FA7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4467" y="1076165"/>
            <a:ext cx="431606" cy="431606"/>
          </a:xfrm>
          <a:prstGeom prst="rect">
            <a:avLst/>
          </a:prstGeom>
        </p:spPr>
      </p:pic>
      <p:grpSp>
        <p:nvGrpSpPr>
          <p:cNvPr id="44" name="Graphic 42">
            <a:extLst>
              <a:ext uri="{FF2B5EF4-FFF2-40B4-BE49-F238E27FC236}">
                <a16:creationId xmlns:a16="http://schemas.microsoft.com/office/drawing/2014/main" id="{FBEBF740-2FE6-5C4C-94E1-79B2E44B9534}"/>
              </a:ext>
            </a:extLst>
          </p:cNvPr>
          <p:cNvGrpSpPr/>
          <p:nvPr/>
        </p:nvGrpSpPr>
        <p:grpSpPr>
          <a:xfrm flipV="1">
            <a:off x="4493087" y="1076241"/>
            <a:ext cx="431602" cy="431602"/>
            <a:chOff x="2246163" y="770535"/>
            <a:chExt cx="216181" cy="216181"/>
          </a:xfrm>
          <a:solidFill>
            <a:schemeClr val="accent1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91EA078-F1D8-2742-A9C9-595E8C737161}"/>
                </a:ext>
              </a:extLst>
            </p:cNvPr>
            <p:cNvSpPr/>
            <p:nvPr/>
          </p:nvSpPr>
          <p:spPr>
            <a:xfrm>
              <a:off x="2246179" y="840039"/>
              <a:ext cx="136119" cy="146715"/>
            </a:xfrm>
            <a:custGeom>
              <a:avLst/>
              <a:gdLst>
                <a:gd name="connsiteX0" fmla="*/ 131910 w 136119"/>
                <a:gd name="connsiteY0" fmla="*/ 14773 h 146715"/>
                <a:gd name="connsiteX1" fmla="*/ 123443 w 136119"/>
                <a:gd name="connsiteY1" fmla="*/ 7963 h 146715"/>
                <a:gd name="connsiteX2" fmla="*/ 96240 w 136119"/>
                <a:gd name="connsiteY2" fmla="*/ 0 h 146715"/>
                <a:gd name="connsiteX3" fmla="*/ 60570 w 136119"/>
                <a:gd name="connsiteY3" fmla="*/ 14773 h 146715"/>
                <a:gd name="connsiteX4" fmla="*/ 14740 w 136119"/>
                <a:gd name="connsiteY4" fmla="*/ 60639 h 146715"/>
                <a:gd name="connsiteX5" fmla="*/ 0 w 136119"/>
                <a:gd name="connsiteY5" fmla="*/ 96240 h 146715"/>
                <a:gd name="connsiteX6" fmla="*/ 50410 w 136119"/>
                <a:gd name="connsiteY6" fmla="*/ 146715 h 146715"/>
                <a:gd name="connsiteX7" fmla="*/ 86044 w 136119"/>
                <a:gd name="connsiteY7" fmla="*/ 132014 h 146715"/>
                <a:gd name="connsiteX8" fmla="*/ 123876 w 136119"/>
                <a:gd name="connsiteY8" fmla="*/ 94183 h 146715"/>
                <a:gd name="connsiteX9" fmla="*/ 124941 w 136119"/>
                <a:gd name="connsiteY9" fmla="*/ 91604 h 146715"/>
                <a:gd name="connsiteX10" fmla="*/ 121317 w 136119"/>
                <a:gd name="connsiteY10" fmla="*/ 88022 h 146715"/>
                <a:gd name="connsiteX11" fmla="*/ 119876 w 136119"/>
                <a:gd name="connsiteY11" fmla="*/ 88022 h 146715"/>
                <a:gd name="connsiteX12" fmla="*/ 96817 w 136119"/>
                <a:gd name="connsiteY12" fmla="*/ 83554 h 146715"/>
                <a:gd name="connsiteX13" fmla="*/ 92890 w 136119"/>
                <a:gd name="connsiteY13" fmla="*/ 84347 h 146715"/>
                <a:gd name="connsiteX14" fmla="*/ 65687 w 136119"/>
                <a:gd name="connsiteY14" fmla="*/ 111585 h 146715"/>
                <a:gd name="connsiteX15" fmla="*/ 35097 w 136119"/>
                <a:gd name="connsiteY15" fmla="*/ 111585 h 146715"/>
                <a:gd name="connsiteX16" fmla="*/ 35097 w 136119"/>
                <a:gd name="connsiteY16" fmla="*/ 80996 h 146715"/>
                <a:gd name="connsiteX17" fmla="*/ 81108 w 136119"/>
                <a:gd name="connsiteY17" fmla="*/ 35021 h 146715"/>
                <a:gd name="connsiteX18" fmla="*/ 111662 w 136119"/>
                <a:gd name="connsiteY18" fmla="*/ 35021 h 146715"/>
                <a:gd name="connsiteX19" fmla="*/ 131911 w 136119"/>
                <a:gd name="connsiteY19" fmla="*/ 35021 h 146715"/>
                <a:gd name="connsiteX20" fmla="*/ 136090 w 136119"/>
                <a:gd name="connsiteY20" fmla="*/ 25870 h 146715"/>
                <a:gd name="connsiteX21" fmla="*/ 131910 w 136119"/>
                <a:gd name="connsiteY21" fmla="*/ 14773 h 1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119" h="146715">
                  <a:moveTo>
                    <a:pt x="131910" y="14773"/>
                  </a:moveTo>
                  <a:cubicBezTo>
                    <a:pt x="129349" y="12196"/>
                    <a:pt x="126509" y="9912"/>
                    <a:pt x="123443" y="7963"/>
                  </a:cubicBezTo>
                  <a:cubicBezTo>
                    <a:pt x="115323" y="2763"/>
                    <a:pt x="105883" y="0"/>
                    <a:pt x="96240" y="0"/>
                  </a:cubicBezTo>
                  <a:cubicBezTo>
                    <a:pt x="82857" y="-25"/>
                    <a:pt x="70017" y="5293"/>
                    <a:pt x="60570" y="14773"/>
                  </a:cubicBezTo>
                  <a:lnTo>
                    <a:pt x="14740" y="60639"/>
                  </a:lnTo>
                  <a:cubicBezTo>
                    <a:pt x="5309" y="70088"/>
                    <a:pt x="8" y="82890"/>
                    <a:pt x="0" y="96240"/>
                  </a:cubicBezTo>
                  <a:cubicBezTo>
                    <a:pt x="-18" y="124099"/>
                    <a:pt x="22551" y="146697"/>
                    <a:pt x="50410" y="146715"/>
                  </a:cubicBezTo>
                  <a:cubicBezTo>
                    <a:pt x="63773" y="146761"/>
                    <a:pt x="76600" y="141469"/>
                    <a:pt x="86044" y="132014"/>
                  </a:cubicBezTo>
                  <a:lnTo>
                    <a:pt x="123876" y="94183"/>
                  </a:lnTo>
                  <a:cubicBezTo>
                    <a:pt x="124563" y="93501"/>
                    <a:pt x="124947" y="92572"/>
                    <a:pt x="124941" y="91604"/>
                  </a:cubicBezTo>
                  <a:cubicBezTo>
                    <a:pt x="124930" y="89614"/>
                    <a:pt x="123307" y="88010"/>
                    <a:pt x="121317" y="88022"/>
                  </a:cubicBezTo>
                  <a:lnTo>
                    <a:pt x="119876" y="88022"/>
                  </a:lnTo>
                  <a:cubicBezTo>
                    <a:pt x="111972" y="88050"/>
                    <a:pt x="104138" y="86532"/>
                    <a:pt x="96817" y="83554"/>
                  </a:cubicBezTo>
                  <a:cubicBezTo>
                    <a:pt x="95468" y="82999"/>
                    <a:pt x="93918" y="83312"/>
                    <a:pt x="92890" y="84347"/>
                  </a:cubicBezTo>
                  <a:lnTo>
                    <a:pt x="65687" y="111585"/>
                  </a:lnTo>
                  <a:cubicBezTo>
                    <a:pt x="57240" y="120032"/>
                    <a:pt x="43544" y="120032"/>
                    <a:pt x="35097" y="111585"/>
                  </a:cubicBezTo>
                  <a:cubicBezTo>
                    <a:pt x="26650" y="103138"/>
                    <a:pt x="26650" y="89443"/>
                    <a:pt x="35097" y="80996"/>
                  </a:cubicBezTo>
                  <a:lnTo>
                    <a:pt x="81108" y="35021"/>
                  </a:lnTo>
                  <a:cubicBezTo>
                    <a:pt x="89548" y="26592"/>
                    <a:pt x="103221" y="26592"/>
                    <a:pt x="111662" y="35021"/>
                  </a:cubicBezTo>
                  <a:cubicBezTo>
                    <a:pt x="117350" y="40375"/>
                    <a:pt x="126223" y="40375"/>
                    <a:pt x="131911" y="35021"/>
                  </a:cubicBezTo>
                  <a:cubicBezTo>
                    <a:pt x="134358" y="32572"/>
                    <a:pt x="135841" y="29323"/>
                    <a:pt x="136090" y="25870"/>
                  </a:cubicBezTo>
                  <a:cubicBezTo>
                    <a:pt x="136353" y="21742"/>
                    <a:pt x="134831" y="17700"/>
                    <a:pt x="131910" y="14773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4678519-06B3-FB4D-893B-475C21060D5A}"/>
                </a:ext>
              </a:extLst>
            </p:cNvPr>
            <p:cNvSpPr/>
            <p:nvPr/>
          </p:nvSpPr>
          <p:spPr>
            <a:xfrm>
              <a:off x="2326175" y="770535"/>
              <a:ext cx="136190" cy="146717"/>
            </a:xfrm>
            <a:custGeom>
              <a:avLst/>
              <a:gdLst>
                <a:gd name="connsiteX0" fmla="*/ 121416 w 136190"/>
                <a:gd name="connsiteY0" fmla="*/ 14775 h 146717"/>
                <a:gd name="connsiteX1" fmla="*/ 50076 w 136190"/>
                <a:gd name="connsiteY1" fmla="*/ 14775 h 146717"/>
                <a:gd name="connsiteX2" fmla="*/ 12280 w 136190"/>
                <a:gd name="connsiteY2" fmla="*/ 52534 h 146717"/>
                <a:gd name="connsiteX3" fmla="*/ 11524 w 136190"/>
                <a:gd name="connsiteY3" fmla="*/ 56498 h 146717"/>
                <a:gd name="connsiteX4" fmla="*/ 14910 w 136190"/>
                <a:gd name="connsiteY4" fmla="*/ 58696 h 146717"/>
                <a:gd name="connsiteX5" fmla="*/ 16243 w 136190"/>
                <a:gd name="connsiteY5" fmla="*/ 58696 h 146717"/>
                <a:gd name="connsiteX6" fmla="*/ 39267 w 136190"/>
                <a:gd name="connsiteY6" fmla="*/ 63199 h 146717"/>
                <a:gd name="connsiteX7" fmla="*/ 43194 w 136190"/>
                <a:gd name="connsiteY7" fmla="*/ 62407 h 146717"/>
                <a:gd name="connsiteX8" fmla="*/ 70324 w 136190"/>
                <a:gd name="connsiteY8" fmla="*/ 35312 h 146717"/>
                <a:gd name="connsiteX9" fmla="*/ 100914 w 136190"/>
                <a:gd name="connsiteY9" fmla="*/ 35312 h 146717"/>
                <a:gd name="connsiteX10" fmla="*/ 100914 w 136190"/>
                <a:gd name="connsiteY10" fmla="*/ 65902 h 146717"/>
                <a:gd name="connsiteX11" fmla="*/ 67118 w 136190"/>
                <a:gd name="connsiteY11" fmla="*/ 99662 h 146717"/>
                <a:gd name="connsiteX12" fmla="*/ 66829 w 136190"/>
                <a:gd name="connsiteY12" fmla="*/ 99986 h 146717"/>
                <a:gd name="connsiteX13" fmla="*/ 55011 w 136190"/>
                <a:gd name="connsiteY13" fmla="*/ 111732 h 146717"/>
                <a:gd name="connsiteX14" fmla="*/ 24458 w 136190"/>
                <a:gd name="connsiteY14" fmla="*/ 111732 h 146717"/>
                <a:gd name="connsiteX15" fmla="*/ 4209 w 136190"/>
                <a:gd name="connsiteY15" fmla="*/ 111732 h 146717"/>
                <a:gd name="connsiteX16" fmla="*/ 29 w 136190"/>
                <a:gd name="connsiteY16" fmla="*/ 120956 h 146717"/>
                <a:gd name="connsiteX17" fmla="*/ 4209 w 136190"/>
                <a:gd name="connsiteY17" fmla="*/ 132053 h 146717"/>
                <a:gd name="connsiteX18" fmla="*/ 18621 w 136190"/>
                <a:gd name="connsiteY18" fmla="*/ 142141 h 146717"/>
                <a:gd name="connsiteX19" fmla="*/ 20891 w 136190"/>
                <a:gd name="connsiteY19" fmla="*/ 143114 h 146717"/>
                <a:gd name="connsiteX20" fmla="*/ 23197 w 136190"/>
                <a:gd name="connsiteY20" fmla="*/ 143979 h 146717"/>
                <a:gd name="connsiteX21" fmla="*/ 25502 w 136190"/>
                <a:gd name="connsiteY21" fmla="*/ 144736 h 146717"/>
                <a:gd name="connsiteX22" fmla="*/ 27628 w 136190"/>
                <a:gd name="connsiteY22" fmla="*/ 145312 h 146717"/>
                <a:gd name="connsiteX23" fmla="*/ 31988 w 136190"/>
                <a:gd name="connsiteY23" fmla="*/ 146213 h 146717"/>
                <a:gd name="connsiteX24" fmla="*/ 37356 w 136190"/>
                <a:gd name="connsiteY24" fmla="*/ 146717 h 146717"/>
                <a:gd name="connsiteX25" fmla="*/ 39878 w 136190"/>
                <a:gd name="connsiteY25" fmla="*/ 146717 h 146717"/>
                <a:gd name="connsiteX26" fmla="*/ 40095 w 136190"/>
                <a:gd name="connsiteY26" fmla="*/ 146717 h 146717"/>
                <a:gd name="connsiteX27" fmla="*/ 42256 w 136190"/>
                <a:gd name="connsiteY27" fmla="*/ 146465 h 146717"/>
                <a:gd name="connsiteX28" fmla="*/ 44815 w 136190"/>
                <a:gd name="connsiteY28" fmla="*/ 146249 h 146717"/>
                <a:gd name="connsiteX29" fmla="*/ 46040 w 136190"/>
                <a:gd name="connsiteY29" fmla="*/ 146249 h 146717"/>
                <a:gd name="connsiteX30" fmla="*/ 48526 w 136190"/>
                <a:gd name="connsiteY30" fmla="*/ 145889 h 146717"/>
                <a:gd name="connsiteX31" fmla="*/ 49679 w 136190"/>
                <a:gd name="connsiteY31" fmla="*/ 145673 h 146717"/>
                <a:gd name="connsiteX32" fmla="*/ 51768 w 136190"/>
                <a:gd name="connsiteY32" fmla="*/ 145240 h 146717"/>
                <a:gd name="connsiteX33" fmla="*/ 52165 w 136190"/>
                <a:gd name="connsiteY33" fmla="*/ 145240 h 146717"/>
                <a:gd name="connsiteX34" fmla="*/ 75548 w 136190"/>
                <a:gd name="connsiteY34" fmla="*/ 131981 h 146717"/>
                <a:gd name="connsiteX35" fmla="*/ 121415 w 136190"/>
                <a:gd name="connsiteY35" fmla="*/ 86115 h 146717"/>
                <a:gd name="connsiteX36" fmla="*/ 121416 w 136190"/>
                <a:gd name="connsiteY36" fmla="*/ 14775 h 14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6190" h="146717">
                  <a:moveTo>
                    <a:pt x="121416" y="14775"/>
                  </a:moveTo>
                  <a:cubicBezTo>
                    <a:pt x="101716" y="-4925"/>
                    <a:pt x="69776" y="-4925"/>
                    <a:pt x="50076" y="14775"/>
                  </a:cubicBezTo>
                  <a:lnTo>
                    <a:pt x="12280" y="52534"/>
                  </a:lnTo>
                  <a:cubicBezTo>
                    <a:pt x="11242" y="53577"/>
                    <a:pt x="10943" y="55146"/>
                    <a:pt x="11524" y="56498"/>
                  </a:cubicBezTo>
                  <a:cubicBezTo>
                    <a:pt x="12097" y="57854"/>
                    <a:pt x="13438" y="58724"/>
                    <a:pt x="14910" y="58696"/>
                  </a:cubicBezTo>
                  <a:lnTo>
                    <a:pt x="16243" y="58696"/>
                  </a:lnTo>
                  <a:cubicBezTo>
                    <a:pt x="24138" y="58681"/>
                    <a:pt x="31959" y="60211"/>
                    <a:pt x="39267" y="63199"/>
                  </a:cubicBezTo>
                  <a:cubicBezTo>
                    <a:pt x="40616" y="63755"/>
                    <a:pt x="42166" y="63441"/>
                    <a:pt x="43194" y="62407"/>
                  </a:cubicBezTo>
                  <a:lnTo>
                    <a:pt x="70324" y="35312"/>
                  </a:lnTo>
                  <a:cubicBezTo>
                    <a:pt x="78772" y="26865"/>
                    <a:pt x="92467" y="26865"/>
                    <a:pt x="100914" y="35312"/>
                  </a:cubicBezTo>
                  <a:cubicBezTo>
                    <a:pt x="109361" y="43759"/>
                    <a:pt x="109361" y="57455"/>
                    <a:pt x="100914" y="65902"/>
                  </a:cubicBezTo>
                  <a:lnTo>
                    <a:pt x="67118" y="99662"/>
                  </a:lnTo>
                  <a:lnTo>
                    <a:pt x="66829" y="99986"/>
                  </a:lnTo>
                  <a:lnTo>
                    <a:pt x="55011" y="111732"/>
                  </a:lnTo>
                  <a:cubicBezTo>
                    <a:pt x="46571" y="120162"/>
                    <a:pt x="32898" y="120162"/>
                    <a:pt x="24458" y="111732"/>
                  </a:cubicBezTo>
                  <a:cubicBezTo>
                    <a:pt x="18770" y="106379"/>
                    <a:pt x="9897" y="106379"/>
                    <a:pt x="4209" y="111732"/>
                  </a:cubicBezTo>
                  <a:cubicBezTo>
                    <a:pt x="1746" y="114200"/>
                    <a:pt x="261" y="117477"/>
                    <a:pt x="29" y="120956"/>
                  </a:cubicBezTo>
                  <a:cubicBezTo>
                    <a:pt x="-234" y="125083"/>
                    <a:pt x="1288" y="129125"/>
                    <a:pt x="4209" y="132053"/>
                  </a:cubicBezTo>
                  <a:cubicBezTo>
                    <a:pt x="8379" y="136241"/>
                    <a:pt x="13259" y="139657"/>
                    <a:pt x="18621" y="142141"/>
                  </a:cubicBezTo>
                  <a:cubicBezTo>
                    <a:pt x="19378" y="142502"/>
                    <a:pt x="20134" y="142790"/>
                    <a:pt x="20891" y="143114"/>
                  </a:cubicBezTo>
                  <a:cubicBezTo>
                    <a:pt x="21647" y="143439"/>
                    <a:pt x="22440" y="143691"/>
                    <a:pt x="23197" y="143979"/>
                  </a:cubicBezTo>
                  <a:cubicBezTo>
                    <a:pt x="23953" y="144267"/>
                    <a:pt x="24746" y="144519"/>
                    <a:pt x="25502" y="144736"/>
                  </a:cubicBezTo>
                  <a:lnTo>
                    <a:pt x="27628" y="145312"/>
                  </a:lnTo>
                  <a:cubicBezTo>
                    <a:pt x="29069" y="145672"/>
                    <a:pt x="30511" y="145961"/>
                    <a:pt x="31988" y="146213"/>
                  </a:cubicBezTo>
                  <a:cubicBezTo>
                    <a:pt x="33767" y="146477"/>
                    <a:pt x="35559" y="146645"/>
                    <a:pt x="37356" y="146717"/>
                  </a:cubicBezTo>
                  <a:lnTo>
                    <a:pt x="39878" y="146717"/>
                  </a:lnTo>
                  <a:lnTo>
                    <a:pt x="40095" y="146717"/>
                  </a:lnTo>
                  <a:lnTo>
                    <a:pt x="42256" y="146465"/>
                  </a:lnTo>
                  <a:cubicBezTo>
                    <a:pt x="43049" y="146429"/>
                    <a:pt x="43878" y="146249"/>
                    <a:pt x="44815" y="146249"/>
                  </a:cubicBezTo>
                  <a:lnTo>
                    <a:pt x="46040" y="146249"/>
                  </a:lnTo>
                  <a:lnTo>
                    <a:pt x="48526" y="145889"/>
                  </a:lnTo>
                  <a:lnTo>
                    <a:pt x="49679" y="145673"/>
                  </a:lnTo>
                  <a:lnTo>
                    <a:pt x="51768" y="145240"/>
                  </a:lnTo>
                  <a:lnTo>
                    <a:pt x="52165" y="145240"/>
                  </a:lnTo>
                  <a:cubicBezTo>
                    <a:pt x="61015" y="143017"/>
                    <a:pt x="69097" y="138435"/>
                    <a:pt x="75548" y="131981"/>
                  </a:cubicBezTo>
                  <a:lnTo>
                    <a:pt x="121415" y="86115"/>
                  </a:lnTo>
                  <a:cubicBezTo>
                    <a:pt x="141116" y="66415"/>
                    <a:pt x="141116" y="34475"/>
                    <a:pt x="121416" y="14775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grpSp>
        <p:nvGrpSpPr>
          <p:cNvPr id="49" name="Graphic 47">
            <a:extLst>
              <a:ext uri="{FF2B5EF4-FFF2-40B4-BE49-F238E27FC236}">
                <a16:creationId xmlns:a16="http://schemas.microsoft.com/office/drawing/2014/main" id="{80930D94-3E46-6A46-B3C9-6E312861F0D0}"/>
              </a:ext>
            </a:extLst>
          </p:cNvPr>
          <p:cNvGrpSpPr/>
          <p:nvPr/>
        </p:nvGrpSpPr>
        <p:grpSpPr>
          <a:xfrm>
            <a:off x="22863399" y="1037995"/>
            <a:ext cx="504950" cy="504950"/>
            <a:chOff x="11431699" y="738992"/>
            <a:chExt cx="252475" cy="252475"/>
          </a:xfrm>
        </p:grpSpPr>
        <p:grpSp>
          <p:nvGrpSpPr>
            <p:cNvPr id="50" name="Graphic 47">
              <a:extLst>
                <a:ext uri="{FF2B5EF4-FFF2-40B4-BE49-F238E27FC236}">
                  <a16:creationId xmlns:a16="http://schemas.microsoft.com/office/drawing/2014/main" id="{80930D94-3E46-6A46-B3C9-6E312861F0D0}"/>
                </a:ext>
              </a:extLst>
            </p:cNvPr>
            <p:cNvGrpSpPr/>
            <p:nvPr/>
          </p:nvGrpSpPr>
          <p:grpSpPr>
            <a:xfrm>
              <a:off x="11449494" y="738992"/>
              <a:ext cx="216644" cy="252234"/>
              <a:chOff x="11449494" y="738992"/>
              <a:chExt cx="216644" cy="252234"/>
            </a:xfrm>
            <a:solidFill>
              <a:srgbClr val="FFAD00"/>
            </a:solidFill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0AF33154-296E-C54B-A664-987304F1084D}"/>
                  </a:ext>
                </a:extLst>
              </p:cNvPr>
              <p:cNvSpPr/>
              <p:nvPr/>
            </p:nvSpPr>
            <p:spPr>
              <a:xfrm>
                <a:off x="11499497" y="738992"/>
                <a:ext cx="116637" cy="142254"/>
              </a:xfrm>
              <a:custGeom>
                <a:avLst/>
                <a:gdLst>
                  <a:gd name="connsiteX0" fmla="*/ 58319 w 116637"/>
                  <a:gd name="connsiteY0" fmla="*/ 142255 h 142254"/>
                  <a:gd name="connsiteX1" fmla="*/ 116638 w 116637"/>
                  <a:gd name="connsiteY1" fmla="*/ 71127 h 142254"/>
                  <a:gd name="connsiteX2" fmla="*/ 58319 w 116637"/>
                  <a:gd name="connsiteY2" fmla="*/ 0 h 142254"/>
                  <a:gd name="connsiteX3" fmla="*/ 0 w 116637"/>
                  <a:gd name="connsiteY3" fmla="*/ 71127 h 142254"/>
                  <a:gd name="connsiteX4" fmla="*/ 58319 w 116637"/>
                  <a:gd name="connsiteY4" fmla="*/ 142255 h 142254"/>
                  <a:gd name="connsiteX5" fmla="*/ 8716 w 116637"/>
                  <a:gd name="connsiteY5" fmla="*/ 59257 h 142254"/>
                  <a:gd name="connsiteX6" fmla="*/ 40731 w 116637"/>
                  <a:gd name="connsiteY6" fmla="*/ 42585 h 142254"/>
                  <a:gd name="connsiteX7" fmla="*/ 107853 w 116637"/>
                  <a:gd name="connsiteY7" fmla="*/ 57763 h 142254"/>
                  <a:gd name="connsiteX8" fmla="*/ 108149 w 116637"/>
                  <a:gd name="connsiteY8" fmla="*/ 71127 h 142254"/>
                  <a:gd name="connsiteX9" fmla="*/ 88231 w 116637"/>
                  <a:gd name="connsiteY9" fmla="*/ 119287 h 142254"/>
                  <a:gd name="connsiteX10" fmla="*/ 58319 w 116637"/>
                  <a:gd name="connsiteY10" fmla="*/ 133766 h 142254"/>
                  <a:gd name="connsiteX11" fmla="*/ 28407 w 116637"/>
                  <a:gd name="connsiteY11" fmla="*/ 119287 h 142254"/>
                  <a:gd name="connsiteX12" fmla="*/ 8489 w 116637"/>
                  <a:gd name="connsiteY12" fmla="*/ 71127 h 142254"/>
                  <a:gd name="connsiteX13" fmla="*/ 8716 w 116637"/>
                  <a:gd name="connsiteY13" fmla="*/ 59257 h 14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637" h="142254">
                    <a:moveTo>
                      <a:pt x="58319" y="142255"/>
                    </a:moveTo>
                    <a:cubicBezTo>
                      <a:pt x="75722" y="142255"/>
                      <a:pt x="116638" y="121311"/>
                      <a:pt x="116638" y="71127"/>
                    </a:cubicBezTo>
                    <a:cubicBezTo>
                      <a:pt x="116638" y="31844"/>
                      <a:pt x="111336" y="0"/>
                      <a:pt x="58319" y="0"/>
                    </a:cubicBezTo>
                    <a:cubicBezTo>
                      <a:pt x="5303" y="0"/>
                      <a:pt x="0" y="31844"/>
                      <a:pt x="0" y="71127"/>
                    </a:cubicBezTo>
                    <a:cubicBezTo>
                      <a:pt x="0" y="121311"/>
                      <a:pt x="40916" y="142255"/>
                      <a:pt x="58319" y="142255"/>
                    </a:cubicBezTo>
                    <a:close/>
                    <a:moveTo>
                      <a:pt x="8716" y="59257"/>
                    </a:moveTo>
                    <a:cubicBezTo>
                      <a:pt x="12813" y="51334"/>
                      <a:pt x="21674" y="42178"/>
                      <a:pt x="40731" y="42585"/>
                    </a:cubicBezTo>
                    <a:cubicBezTo>
                      <a:pt x="40731" y="42585"/>
                      <a:pt x="52089" y="70136"/>
                      <a:pt x="107853" y="57763"/>
                    </a:cubicBezTo>
                    <a:cubicBezTo>
                      <a:pt x="108078" y="62164"/>
                      <a:pt x="108149" y="66655"/>
                      <a:pt x="108149" y="71127"/>
                    </a:cubicBezTo>
                    <a:cubicBezTo>
                      <a:pt x="108149" y="95657"/>
                      <a:pt x="97318" y="110856"/>
                      <a:pt x="88231" y="119287"/>
                    </a:cubicBezTo>
                    <a:cubicBezTo>
                      <a:pt x="76781" y="129910"/>
                      <a:pt x="64069" y="133766"/>
                      <a:pt x="58319" y="133766"/>
                    </a:cubicBezTo>
                    <a:cubicBezTo>
                      <a:pt x="52568" y="133766"/>
                      <a:pt x="39856" y="129910"/>
                      <a:pt x="28407" y="119287"/>
                    </a:cubicBezTo>
                    <a:cubicBezTo>
                      <a:pt x="19320" y="110856"/>
                      <a:pt x="8489" y="95657"/>
                      <a:pt x="8489" y="71127"/>
                    </a:cubicBezTo>
                    <a:cubicBezTo>
                      <a:pt x="8490" y="67159"/>
                      <a:pt x="8547" y="63177"/>
                      <a:pt x="8716" y="5925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A3BE8294-BCC6-BE44-B6AE-194E573702C4}"/>
                  </a:ext>
                </a:extLst>
              </p:cNvPr>
              <p:cNvSpPr/>
              <p:nvPr/>
            </p:nvSpPr>
            <p:spPr>
              <a:xfrm>
                <a:off x="11449494" y="874638"/>
                <a:ext cx="216644" cy="116588"/>
              </a:xfrm>
              <a:custGeom>
                <a:avLst/>
                <a:gdLst>
                  <a:gd name="connsiteX0" fmla="*/ 216592 w 216644"/>
                  <a:gd name="connsiteY0" fmla="*/ 79554 h 116588"/>
                  <a:gd name="connsiteX1" fmla="*/ 195191 w 216644"/>
                  <a:gd name="connsiteY1" fmla="*/ 28718 h 116588"/>
                  <a:gd name="connsiteX2" fmla="*/ 144998 w 216644"/>
                  <a:gd name="connsiteY2" fmla="*/ 598 h 116588"/>
                  <a:gd name="connsiteX3" fmla="*/ 144781 w 216644"/>
                  <a:gd name="connsiteY3" fmla="*/ 483 h 116588"/>
                  <a:gd name="connsiteX4" fmla="*/ 140331 w 216644"/>
                  <a:gd name="connsiteY4" fmla="*/ 873 h 116588"/>
                  <a:gd name="connsiteX5" fmla="*/ 118998 w 216644"/>
                  <a:gd name="connsiteY5" fmla="*/ 11177 h 116588"/>
                  <a:gd name="connsiteX6" fmla="*/ 116064 w 216644"/>
                  <a:gd name="connsiteY6" fmla="*/ 13717 h 116588"/>
                  <a:gd name="connsiteX7" fmla="*/ 108322 w 216644"/>
                  <a:gd name="connsiteY7" fmla="*/ 34125 h 116588"/>
                  <a:gd name="connsiteX8" fmla="*/ 100579 w 216644"/>
                  <a:gd name="connsiteY8" fmla="*/ 13717 h 116588"/>
                  <a:gd name="connsiteX9" fmla="*/ 97646 w 216644"/>
                  <a:gd name="connsiteY9" fmla="*/ 11177 h 116588"/>
                  <a:gd name="connsiteX10" fmla="*/ 76313 w 216644"/>
                  <a:gd name="connsiteY10" fmla="*/ 873 h 116588"/>
                  <a:gd name="connsiteX11" fmla="*/ 71862 w 216644"/>
                  <a:gd name="connsiteY11" fmla="*/ 483 h 116588"/>
                  <a:gd name="connsiteX12" fmla="*/ 21489 w 216644"/>
                  <a:gd name="connsiteY12" fmla="*/ 28693 h 116588"/>
                  <a:gd name="connsiteX13" fmla="*/ 52 w 216644"/>
                  <a:gd name="connsiteY13" fmla="*/ 79554 h 116588"/>
                  <a:gd name="connsiteX14" fmla="*/ 234 w 216644"/>
                  <a:gd name="connsiteY14" fmla="*/ 81568 h 116588"/>
                  <a:gd name="connsiteX15" fmla="*/ 108322 w 216644"/>
                  <a:gd name="connsiteY15" fmla="*/ 116588 h 116588"/>
                  <a:gd name="connsiteX16" fmla="*/ 216409 w 216644"/>
                  <a:gd name="connsiteY16" fmla="*/ 81568 h 116588"/>
                  <a:gd name="connsiteX17" fmla="*/ 216592 w 216644"/>
                  <a:gd name="connsiteY17" fmla="*/ 79554 h 116588"/>
                  <a:gd name="connsiteX18" fmla="*/ 173004 w 216644"/>
                  <a:gd name="connsiteY18" fmla="*/ 68256 h 116588"/>
                  <a:gd name="connsiteX19" fmla="*/ 154489 w 216644"/>
                  <a:gd name="connsiteY19" fmla="*/ 74027 h 116588"/>
                  <a:gd name="connsiteX20" fmla="*/ 135974 w 216644"/>
                  <a:gd name="connsiteY20" fmla="*/ 68256 h 116588"/>
                  <a:gd name="connsiteX21" fmla="*/ 135974 w 216644"/>
                  <a:gd name="connsiteY21" fmla="*/ 58294 h 116588"/>
                  <a:gd name="connsiteX22" fmla="*/ 173004 w 216644"/>
                  <a:gd name="connsiteY22" fmla="*/ 58294 h 116588"/>
                  <a:gd name="connsiteX23" fmla="*/ 173004 w 216644"/>
                  <a:gd name="connsiteY23" fmla="*/ 68256 h 1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6644" h="116588">
                    <a:moveTo>
                      <a:pt x="216592" y="79554"/>
                    </a:moveTo>
                    <a:cubicBezTo>
                      <a:pt x="213615" y="61040"/>
                      <a:pt x="207485" y="37193"/>
                      <a:pt x="195191" y="28718"/>
                    </a:cubicBezTo>
                    <a:cubicBezTo>
                      <a:pt x="186796" y="22930"/>
                      <a:pt x="157505" y="7281"/>
                      <a:pt x="144998" y="598"/>
                    </a:cubicBezTo>
                    <a:lnTo>
                      <a:pt x="144781" y="483"/>
                    </a:lnTo>
                    <a:cubicBezTo>
                      <a:pt x="143352" y="-281"/>
                      <a:pt x="141606" y="-128"/>
                      <a:pt x="140331" y="873"/>
                    </a:cubicBezTo>
                    <a:cubicBezTo>
                      <a:pt x="133779" y="6017"/>
                      <a:pt x="126601" y="9484"/>
                      <a:pt x="118998" y="11177"/>
                    </a:cubicBezTo>
                    <a:cubicBezTo>
                      <a:pt x="117655" y="11476"/>
                      <a:pt x="116552" y="12431"/>
                      <a:pt x="116064" y="13717"/>
                    </a:cubicBezTo>
                    <a:lnTo>
                      <a:pt x="108322" y="34125"/>
                    </a:lnTo>
                    <a:lnTo>
                      <a:pt x="100579" y="13717"/>
                    </a:lnTo>
                    <a:cubicBezTo>
                      <a:pt x="100091" y="12431"/>
                      <a:pt x="98989" y="11476"/>
                      <a:pt x="97646" y="11177"/>
                    </a:cubicBezTo>
                    <a:cubicBezTo>
                      <a:pt x="90043" y="9484"/>
                      <a:pt x="82865" y="6017"/>
                      <a:pt x="76313" y="873"/>
                    </a:cubicBezTo>
                    <a:cubicBezTo>
                      <a:pt x="75038" y="-128"/>
                      <a:pt x="73292" y="-282"/>
                      <a:pt x="71862" y="483"/>
                    </a:cubicBezTo>
                    <a:cubicBezTo>
                      <a:pt x="59503" y="7087"/>
                      <a:pt x="29854" y="23055"/>
                      <a:pt x="21489" y="28693"/>
                    </a:cubicBezTo>
                    <a:cubicBezTo>
                      <a:pt x="7337" y="38227"/>
                      <a:pt x="1148" y="72733"/>
                      <a:pt x="52" y="79554"/>
                    </a:cubicBezTo>
                    <a:cubicBezTo>
                      <a:pt x="-57" y="80230"/>
                      <a:pt x="6" y="80922"/>
                      <a:pt x="234" y="81568"/>
                    </a:cubicBezTo>
                    <a:cubicBezTo>
                      <a:pt x="741" y="82997"/>
                      <a:pt x="13730" y="116588"/>
                      <a:pt x="108322" y="116588"/>
                    </a:cubicBezTo>
                    <a:cubicBezTo>
                      <a:pt x="202914" y="116588"/>
                      <a:pt x="215903" y="82997"/>
                      <a:pt x="216409" y="81568"/>
                    </a:cubicBezTo>
                    <a:cubicBezTo>
                      <a:pt x="216638" y="80922"/>
                      <a:pt x="216701" y="80230"/>
                      <a:pt x="216592" y="79554"/>
                    </a:cubicBezTo>
                    <a:close/>
                    <a:moveTo>
                      <a:pt x="173004" y="68256"/>
                    </a:moveTo>
                    <a:lnTo>
                      <a:pt x="154489" y="74027"/>
                    </a:lnTo>
                    <a:lnTo>
                      <a:pt x="135974" y="68256"/>
                    </a:lnTo>
                    <a:lnTo>
                      <a:pt x="135974" y="58294"/>
                    </a:lnTo>
                    <a:lnTo>
                      <a:pt x="173004" y="58294"/>
                    </a:lnTo>
                    <a:lnTo>
                      <a:pt x="173004" y="68256"/>
                    </a:ln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grpSp>
        <p:nvGrpSpPr>
          <p:cNvPr id="55" name="Graphic 53">
            <a:extLst>
              <a:ext uri="{FF2B5EF4-FFF2-40B4-BE49-F238E27FC236}">
                <a16:creationId xmlns:a16="http://schemas.microsoft.com/office/drawing/2014/main" id="{BE2FE1D6-A69A-0A4D-A0EB-62025C2FB1DF}"/>
              </a:ext>
            </a:extLst>
          </p:cNvPr>
          <p:cNvGrpSpPr/>
          <p:nvPr/>
        </p:nvGrpSpPr>
        <p:grpSpPr>
          <a:xfrm>
            <a:off x="9060061" y="5286997"/>
            <a:ext cx="487586" cy="487586"/>
            <a:chOff x="4530030" y="2761158"/>
            <a:chExt cx="243793" cy="243793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34D9F4C-5F97-194C-AB77-C8A9D1D39696}"/>
                </a:ext>
              </a:extLst>
            </p:cNvPr>
            <p:cNvSpPr/>
            <p:nvPr/>
          </p:nvSpPr>
          <p:spPr>
            <a:xfrm>
              <a:off x="4530030" y="2767234"/>
              <a:ext cx="243546" cy="231394"/>
            </a:xfrm>
            <a:custGeom>
              <a:avLst/>
              <a:gdLst>
                <a:gd name="connsiteX0" fmla="*/ 141379 w 243546"/>
                <a:gd name="connsiteY0" fmla="*/ 13404 h 231394"/>
                <a:gd name="connsiteX1" fmla="*/ 139997 w 243546"/>
                <a:gd name="connsiteY1" fmla="*/ 10700 h 231394"/>
                <a:gd name="connsiteX2" fmla="*/ 140496 w 243546"/>
                <a:gd name="connsiteY2" fmla="*/ 10241 h 231394"/>
                <a:gd name="connsiteX3" fmla="*/ 143159 w 243546"/>
                <a:gd name="connsiteY3" fmla="*/ 11338 h 231394"/>
                <a:gd name="connsiteX4" fmla="*/ 146059 w 243546"/>
                <a:gd name="connsiteY4" fmla="*/ 12490 h 231394"/>
                <a:gd name="connsiteX5" fmla="*/ 149655 w 243546"/>
                <a:gd name="connsiteY5" fmla="*/ 13670 h 231394"/>
                <a:gd name="connsiteX6" fmla="*/ 151605 w 243546"/>
                <a:gd name="connsiteY6" fmla="*/ 14137 h 231394"/>
                <a:gd name="connsiteX7" fmla="*/ 152594 w 243546"/>
                <a:gd name="connsiteY7" fmla="*/ 14336 h 231394"/>
                <a:gd name="connsiteX8" fmla="*/ 153585 w 243546"/>
                <a:gd name="connsiteY8" fmla="*/ 14411 h 231394"/>
                <a:gd name="connsiteX9" fmla="*/ 157483 w 243546"/>
                <a:gd name="connsiteY9" fmla="*/ 14375 h 231394"/>
                <a:gd name="connsiteX10" fmla="*/ 159474 w 243546"/>
                <a:gd name="connsiteY10" fmla="*/ 13790 h 231394"/>
                <a:gd name="connsiteX11" fmla="*/ 161482 w 243546"/>
                <a:gd name="connsiteY11" fmla="*/ 12741 h 231394"/>
                <a:gd name="connsiteX12" fmla="*/ 162444 w 243546"/>
                <a:gd name="connsiteY12" fmla="*/ 12098 h 231394"/>
                <a:gd name="connsiteX13" fmla="*/ 163546 w 243546"/>
                <a:gd name="connsiteY13" fmla="*/ 11337 h 231394"/>
                <a:gd name="connsiteX14" fmla="*/ 165918 w 243546"/>
                <a:gd name="connsiteY14" fmla="*/ 9346 h 231394"/>
                <a:gd name="connsiteX15" fmla="*/ 165856 w 243546"/>
                <a:gd name="connsiteY15" fmla="*/ 9441 h 231394"/>
                <a:gd name="connsiteX16" fmla="*/ 165873 w 243546"/>
                <a:gd name="connsiteY16" fmla="*/ 9424 h 231394"/>
                <a:gd name="connsiteX17" fmla="*/ 165913 w 243546"/>
                <a:gd name="connsiteY17" fmla="*/ 9388 h 231394"/>
                <a:gd name="connsiteX18" fmla="*/ 165991 w 243546"/>
                <a:gd name="connsiteY18" fmla="*/ 9321 h 231394"/>
                <a:gd name="connsiteX19" fmla="*/ 166147 w 243546"/>
                <a:gd name="connsiteY19" fmla="*/ 9182 h 231394"/>
                <a:gd name="connsiteX20" fmla="*/ 166460 w 243546"/>
                <a:gd name="connsiteY20" fmla="*/ 8902 h 231394"/>
                <a:gd name="connsiteX21" fmla="*/ 167082 w 243546"/>
                <a:gd name="connsiteY21" fmla="*/ 8357 h 231394"/>
                <a:gd name="connsiteX22" fmla="*/ 168256 w 243546"/>
                <a:gd name="connsiteY22" fmla="*/ 7244 h 231394"/>
                <a:gd name="connsiteX23" fmla="*/ 170667 w 243546"/>
                <a:gd name="connsiteY23" fmla="*/ 5157 h 231394"/>
                <a:gd name="connsiteX24" fmla="*/ 173168 w 243546"/>
                <a:gd name="connsiteY24" fmla="*/ 3199 h 231394"/>
                <a:gd name="connsiteX25" fmla="*/ 175931 w 243546"/>
                <a:gd name="connsiteY25" fmla="*/ 1404 h 231394"/>
                <a:gd name="connsiteX26" fmla="*/ 182315 w 243546"/>
                <a:gd name="connsiteY26" fmla="*/ 67 h 231394"/>
                <a:gd name="connsiteX27" fmla="*/ 183839 w 243546"/>
                <a:gd name="connsiteY27" fmla="*/ 296 h 231394"/>
                <a:gd name="connsiteX28" fmla="*/ 185221 w 243546"/>
                <a:gd name="connsiteY28" fmla="*/ 763 h 231394"/>
                <a:gd name="connsiteX29" fmla="*/ 187672 w 243546"/>
                <a:gd name="connsiteY29" fmla="*/ 1927 h 231394"/>
                <a:gd name="connsiteX30" fmla="*/ 191284 w 243546"/>
                <a:gd name="connsiteY30" fmla="*/ 4743 h 231394"/>
                <a:gd name="connsiteX31" fmla="*/ 193437 w 243546"/>
                <a:gd name="connsiteY31" fmla="*/ 7467 h 231394"/>
                <a:gd name="connsiteX32" fmla="*/ 194494 w 243546"/>
                <a:gd name="connsiteY32" fmla="*/ 9462 h 231394"/>
                <a:gd name="connsiteX33" fmla="*/ 194768 w 243546"/>
                <a:gd name="connsiteY33" fmla="*/ 10228 h 231394"/>
                <a:gd name="connsiteX34" fmla="*/ 194270 w 243546"/>
                <a:gd name="connsiteY34" fmla="*/ 10692 h 231394"/>
                <a:gd name="connsiteX35" fmla="*/ 191563 w 243546"/>
                <a:gd name="connsiteY35" fmla="*/ 9646 h 231394"/>
                <a:gd name="connsiteX36" fmla="*/ 188683 w 243546"/>
                <a:gd name="connsiteY36" fmla="*/ 8480 h 231394"/>
                <a:gd name="connsiteX37" fmla="*/ 185180 w 243546"/>
                <a:gd name="connsiteY37" fmla="*/ 7129 h 231394"/>
                <a:gd name="connsiteX38" fmla="*/ 183268 w 243546"/>
                <a:gd name="connsiteY38" fmla="*/ 6505 h 231394"/>
                <a:gd name="connsiteX39" fmla="*/ 182283 w 243546"/>
                <a:gd name="connsiteY39" fmla="*/ 6200 h 231394"/>
                <a:gd name="connsiteX40" fmla="*/ 181293 w 243546"/>
                <a:gd name="connsiteY40" fmla="*/ 5940 h 231394"/>
                <a:gd name="connsiteX41" fmla="*/ 176855 w 243546"/>
                <a:gd name="connsiteY41" fmla="*/ 4895 h 231394"/>
                <a:gd name="connsiteX42" fmla="*/ 174309 w 243546"/>
                <a:gd name="connsiteY42" fmla="*/ 5306 h 231394"/>
                <a:gd name="connsiteX43" fmla="*/ 171985 w 243546"/>
                <a:gd name="connsiteY43" fmla="*/ 6724 h 231394"/>
                <a:gd name="connsiteX44" fmla="*/ 170174 w 243546"/>
                <a:gd name="connsiteY44" fmla="*/ 8880 h 231394"/>
                <a:gd name="connsiteX45" fmla="*/ 169524 w 243546"/>
                <a:gd name="connsiteY45" fmla="*/ 10180 h 231394"/>
                <a:gd name="connsiteX46" fmla="*/ 169226 w 243546"/>
                <a:gd name="connsiteY46" fmla="*/ 10835 h 231394"/>
                <a:gd name="connsiteX47" fmla="*/ 169080 w 243546"/>
                <a:gd name="connsiteY47" fmla="*/ 11160 h 231394"/>
                <a:gd name="connsiteX48" fmla="*/ 169009 w 243546"/>
                <a:gd name="connsiteY48" fmla="*/ 11327 h 231394"/>
                <a:gd name="connsiteX49" fmla="*/ 168973 w 243546"/>
                <a:gd name="connsiteY49" fmla="*/ 11402 h 231394"/>
                <a:gd name="connsiteX50" fmla="*/ 168956 w 243546"/>
                <a:gd name="connsiteY50" fmla="*/ 11442 h 231394"/>
                <a:gd name="connsiteX51" fmla="*/ 168945 w 243546"/>
                <a:gd name="connsiteY51" fmla="*/ 11467 h 231394"/>
                <a:gd name="connsiteX52" fmla="*/ 168856 w 243546"/>
                <a:gd name="connsiteY52" fmla="*/ 11604 h 231394"/>
                <a:gd name="connsiteX53" fmla="*/ 167578 w 243546"/>
                <a:gd name="connsiteY53" fmla="*/ 14423 h 231394"/>
                <a:gd name="connsiteX54" fmla="*/ 165410 w 243546"/>
                <a:gd name="connsiteY54" fmla="*/ 17262 h 231394"/>
                <a:gd name="connsiteX55" fmla="*/ 162595 w 243546"/>
                <a:gd name="connsiteY55" fmla="*/ 19583 h 231394"/>
                <a:gd name="connsiteX56" fmla="*/ 159272 w 243546"/>
                <a:gd name="connsiteY56" fmla="*/ 21191 h 231394"/>
                <a:gd name="connsiteX57" fmla="*/ 152352 w 243546"/>
                <a:gd name="connsiteY57" fmla="*/ 21432 h 231394"/>
                <a:gd name="connsiteX58" fmla="*/ 149450 w 243546"/>
                <a:gd name="connsiteY58" fmla="*/ 20442 h 231394"/>
                <a:gd name="connsiteX59" fmla="*/ 147038 w 243546"/>
                <a:gd name="connsiteY59" fmla="*/ 19127 h 231394"/>
                <a:gd name="connsiteX60" fmla="*/ 143514 w 243546"/>
                <a:gd name="connsiteY60" fmla="*/ 16140 h 231394"/>
                <a:gd name="connsiteX61" fmla="*/ 141379 w 243546"/>
                <a:gd name="connsiteY61" fmla="*/ 13404 h 231394"/>
                <a:gd name="connsiteX62" fmla="*/ 243547 w 243546"/>
                <a:gd name="connsiteY62" fmla="*/ 173334 h 231394"/>
                <a:gd name="connsiteX63" fmla="*/ 243547 w 243546"/>
                <a:gd name="connsiteY63" fmla="*/ 231395 h 231394"/>
                <a:gd name="connsiteX64" fmla="*/ 0 w 243546"/>
                <a:gd name="connsiteY64" fmla="*/ 231395 h 231394"/>
                <a:gd name="connsiteX65" fmla="*/ 0 w 243546"/>
                <a:gd name="connsiteY65" fmla="*/ 173334 h 231394"/>
                <a:gd name="connsiteX66" fmla="*/ 16590 w 243546"/>
                <a:gd name="connsiteY66" fmla="*/ 173334 h 231394"/>
                <a:gd name="connsiteX67" fmla="*/ 16590 w 243546"/>
                <a:gd name="connsiteY67" fmla="*/ 108113 h 231394"/>
                <a:gd name="connsiteX68" fmla="*/ 63340 w 243546"/>
                <a:gd name="connsiteY68" fmla="*/ 75312 h 231394"/>
                <a:gd name="connsiteX69" fmla="*/ 63340 w 243546"/>
                <a:gd name="connsiteY69" fmla="*/ 108113 h 231394"/>
                <a:gd name="connsiteX70" fmla="*/ 110083 w 243546"/>
                <a:gd name="connsiteY70" fmla="*/ 75312 h 231394"/>
                <a:gd name="connsiteX71" fmla="*/ 110083 w 243546"/>
                <a:gd name="connsiteY71" fmla="*/ 108113 h 231394"/>
                <a:gd name="connsiteX72" fmla="*/ 156835 w 243546"/>
                <a:gd name="connsiteY72" fmla="*/ 75312 h 231394"/>
                <a:gd name="connsiteX73" fmla="*/ 156835 w 243546"/>
                <a:gd name="connsiteY73" fmla="*/ 139784 h 231394"/>
                <a:gd name="connsiteX74" fmla="*/ 172965 w 243546"/>
                <a:gd name="connsiteY74" fmla="*/ 139784 h 231394"/>
                <a:gd name="connsiteX75" fmla="*/ 181725 w 243546"/>
                <a:gd name="connsiteY75" fmla="*/ 25738 h 231394"/>
                <a:gd name="connsiteX76" fmla="*/ 208462 w 243546"/>
                <a:gd name="connsiteY76" fmla="*/ 25738 h 231394"/>
                <a:gd name="connsiteX77" fmla="*/ 216130 w 243546"/>
                <a:gd name="connsiteY77" fmla="*/ 139784 h 231394"/>
                <a:gd name="connsiteX78" fmla="*/ 234118 w 243546"/>
                <a:gd name="connsiteY78" fmla="*/ 139784 h 231394"/>
                <a:gd name="connsiteX79" fmla="*/ 234118 w 243546"/>
                <a:gd name="connsiteY79" fmla="*/ 173339 h 231394"/>
                <a:gd name="connsiteX80" fmla="*/ 243546 w 243546"/>
                <a:gd name="connsiteY80" fmla="*/ 173339 h 231394"/>
                <a:gd name="connsiteX81" fmla="*/ 243546 w 243546"/>
                <a:gd name="connsiteY81" fmla="*/ 173334 h 231394"/>
                <a:gd name="connsiteX82" fmla="*/ 76345 w 243546"/>
                <a:gd name="connsiteY82" fmla="*/ 148262 h 231394"/>
                <a:gd name="connsiteX83" fmla="*/ 39590 w 243546"/>
                <a:gd name="connsiteY83" fmla="*/ 148262 h 231394"/>
                <a:gd name="connsiteX84" fmla="*/ 39590 w 243546"/>
                <a:gd name="connsiteY84" fmla="*/ 182192 h 231394"/>
                <a:gd name="connsiteX85" fmla="*/ 76345 w 243546"/>
                <a:gd name="connsiteY85" fmla="*/ 182192 h 231394"/>
                <a:gd name="connsiteX86" fmla="*/ 76345 w 243546"/>
                <a:gd name="connsiteY86" fmla="*/ 148262 h 231394"/>
                <a:gd name="connsiteX87" fmla="*/ 139679 w 243546"/>
                <a:gd name="connsiteY87" fmla="*/ 148262 h 231394"/>
                <a:gd name="connsiteX88" fmla="*/ 102923 w 243546"/>
                <a:gd name="connsiteY88" fmla="*/ 148262 h 231394"/>
                <a:gd name="connsiteX89" fmla="*/ 102923 w 243546"/>
                <a:gd name="connsiteY89" fmla="*/ 182192 h 231394"/>
                <a:gd name="connsiteX90" fmla="*/ 139679 w 243546"/>
                <a:gd name="connsiteY90" fmla="*/ 182192 h 231394"/>
                <a:gd name="connsiteX91" fmla="*/ 139679 w 243546"/>
                <a:gd name="connsiteY91" fmla="*/ 148262 h 231394"/>
                <a:gd name="connsiteX92" fmla="*/ 203809 w 243546"/>
                <a:gd name="connsiteY92" fmla="*/ 148262 h 231394"/>
                <a:gd name="connsiteX93" fmla="*/ 167054 w 243546"/>
                <a:gd name="connsiteY93" fmla="*/ 148262 h 231394"/>
                <a:gd name="connsiteX94" fmla="*/ 167054 w 243546"/>
                <a:gd name="connsiteY94" fmla="*/ 182192 h 231394"/>
                <a:gd name="connsiteX95" fmla="*/ 203809 w 243546"/>
                <a:gd name="connsiteY95" fmla="*/ 182192 h 231394"/>
                <a:gd name="connsiteX96" fmla="*/ 203809 w 243546"/>
                <a:gd name="connsiteY96" fmla="*/ 148262 h 23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43546" h="231394">
                  <a:moveTo>
                    <a:pt x="141379" y="13404"/>
                  </a:moveTo>
                  <a:cubicBezTo>
                    <a:pt x="140333" y="11790"/>
                    <a:pt x="139997" y="10700"/>
                    <a:pt x="139997" y="10700"/>
                  </a:cubicBezTo>
                  <a:lnTo>
                    <a:pt x="140496" y="10241"/>
                  </a:lnTo>
                  <a:cubicBezTo>
                    <a:pt x="140496" y="10241"/>
                    <a:pt x="141465" y="10644"/>
                    <a:pt x="143159" y="11338"/>
                  </a:cubicBezTo>
                  <a:cubicBezTo>
                    <a:pt x="143958" y="11657"/>
                    <a:pt x="144937" y="12048"/>
                    <a:pt x="146059" y="12490"/>
                  </a:cubicBezTo>
                  <a:cubicBezTo>
                    <a:pt x="147164" y="12890"/>
                    <a:pt x="148366" y="13357"/>
                    <a:pt x="149655" y="13670"/>
                  </a:cubicBezTo>
                  <a:cubicBezTo>
                    <a:pt x="150290" y="13866"/>
                    <a:pt x="150936" y="14062"/>
                    <a:pt x="151605" y="14137"/>
                  </a:cubicBezTo>
                  <a:cubicBezTo>
                    <a:pt x="151941" y="14182"/>
                    <a:pt x="152261" y="14274"/>
                    <a:pt x="152594" y="14336"/>
                  </a:cubicBezTo>
                  <a:cubicBezTo>
                    <a:pt x="152925" y="14358"/>
                    <a:pt x="153256" y="14369"/>
                    <a:pt x="153585" y="14411"/>
                  </a:cubicBezTo>
                  <a:cubicBezTo>
                    <a:pt x="154916" y="14590"/>
                    <a:pt x="156140" y="14445"/>
                    <a:pt x="157483" y="14375"/>
                  </a:cubicBezTo>
                  <a:cubicBezTo>
                    <a:pt x="158105" y="14146"/>
                    <a:pt x="158797" y="14082"/>
                    <a:pt x="159474" y="13790"/>
                  </a:cubicBezTo>
                  <a:cubicBezTo>
                    <a:pt x="160095" y="13424"/>
                    <a:pt x="160906" y="13211"/>
                    <a:pt x="161482" y="12741"/>
                  </a:cubicBezTo>
                  <a:cubicBezTo>
                    <a:pt x="161787" y="12532"/>
                    <a:pt x="162104" y="12314"/>
                    <a:pt x="162444" y="12098"/>
                  </a:cubicBezTo>
                  <a:cubicBezTo>
                    <a:pt x="162796" y="11900"/>
                    <a:pt x="163172" y="11743"/>
                    <a:pt x="163546" y="11337"/>
                  </a:cubicBezTo>
                  <a:lnTo>
                    <a:pt x="165918" y="9346"/>
                  </a:lnTo>
                  <a:cubicBezTo>
                    <a:pt x="165940" y="9316"/>
                    <a:pt x="165779" y="9550"/>
                    <a:pt x="165856" y="9441"/>
                  </a:cubicBezTo>
                  <a:lnTo>
                    <a:pt x="165873" y="9424"/>
                  </a:lnTo>
                  <a:lnTo>
                    <a:pt x="165913" y="9388"/>
                  </a:lnTo>
                  <a:lnTo>
                    <a:pt x="165991" y="9321"/>
                  </a:lnTo>
                  <a:lnTo>
                    <a:pt x="166147" y="9182"/>
                  </a:lnTo>
                  <a:lnTo>
                    <a:pt x="166460" y="8902"/>
                  </a:lnTo>
                  <a:lnTo>
                    <a:pt x="167082" y="8357"/>
                  </a:lnTo>
                  <a:lnTo>
                    <a:pt x="168256" y="7244"/>
                  </a:lnTo>
                  <a:cubicBezTo>
                    <a:pt x="168994" y="6483"/>
                    <a:pt x="169923" y="5890"/>
                    <a:pt x="170667" y="5157"/>
                  </a:cubicBezTo>
                  <a:cubicBezTo>
                    <a:pt x="171400" y="4399"/>
                    <a:pt x="172385" y="3935"/>
                    <a:pt x="173168" y="3199"/>
                  </a:cubicBezTo>
                  <a:cubicBezTo>
                    <a:pt x="174006" y="2539"/>
                    <a:pt x="174986" y="2044"/>
                    <a:pt x="175931" y="1404"/>
                  </a:cubicBezTo>
                  <a:cubicBezTo>
                    <a:pt x="177917" y="469"/>
                    <a:pt x="180237" y="-224"/>
                    <a:pt x="182315" y="67"/>
                  </a:cubicBezTo>
                  <a:cubicBezTo>
                    <a:pt x="182836" y="123"/>
                    <a:pt x="183342" y="204"/>
                    <a:pt x="183839" y="296"/>
                  </a:cubicBezTo>
                  <a:cubicBezTo>
                    <a:pt x="184321" y="430"/>
                    <a:pt x="184773" y="596"/>
                    <a:pt x="185221" y="763"/>
                  </a:cubicBezTo>
                  <a:cubicBezTo>
                    <a:pt x="186138" y="1066"/>
                    <a:pt x="186927" y="1499"/>
                    <a:pt x="187672" y="1927"/>
                  </a:cubicBezTo>
                  <a:cubicBezTo>
                    <a:pt x="189158" y="2786"/>
                    <a:pt x="190340" y="3781"/>
                    <a:pt x="191284" y="4743"/>
                  </a:cubicBezTo>
                  <a:cubicBezTo>
                    <a:pt x="192223" y="5708"/>
                    <a:pt x="192929" y="6648"/>
                    <a:pt x="193437" y="7467"/>
                  </a:cubicBezTo>
                  <a:cubicBezTo>
                    <a:pt x="193970" y="8269"/>
                    <a:pt x="194277" y="8978"/>
                    <a:pt x="194494" y="9462"/>
                  </a:cubicBezTo>
                  <a:cubicBezTo>
                    <a:pt x="194674" y="9960"/>
                    <a:pt x="194768" y="10228"/>
                    <a:pt x="194768" y="10228"/>
                  </a:cubicBezTo>
                  <a:lnTo>
                    <a:pt x="194270" y="10692"/>
                  </a:lnTo>
                  <a:cubicBezTo>
                    <a:pt x="194270" y="10692"/>
                    <a:pt x="193203" y="10331"/>
                    <a:pt x="191563" y="9646"/>
                  </a:cubicBezTo>
                  <a:cubicBezTo>
                    <a:pt x="190764" y="9327"/>
                    <a:pt x="189795" y="8928"/>
                    <a:pt x="188683" y="8480"/>
                  </a:cubicBezTo>
                  <a:cubicBezTo>
                    <a:pt x="187609" y="8038"/>
                    <a:pt x="186428" y="7551"/>
                    <a:pt x="185180" y="7129"/>
                  </a:cubicBezTo>
                  <a:cubicBezTo>
                    <a:pt x="184559" y="6900"/>
                    <a:pt x="183917" y="6662"/>
                    <a:pt x="183268" y="6505"/>
                  </a:cubicBezTo>
                  <a:cubicBezTo>
                    <a:pt x="182938" y="6424"/>
                    <a:pt x="182614" y="6295"/>
                    <a:pt x="182283" y="6200"/>
                  </a:cubicBezTo>
                  <a:cubicBezTo>
                    <a:pt x="181953" y="6133"/>
                    <a:pt x="181624" y="6049"/>
                    <a:pt x="181293" y="5940"/>
                  </a:cubicBezTo>
                  <a:cubicBezTo>
                    <a:pt x="179953" y="5504"/>
                    <a:pt x="178569" y="5073"/>
                    <a:pt x="176855" y="4895"/>
                  </a:cubicBezTo>
                  <a:cubicBezTo>
                    <a:pt x="176068" y="4998"/>
                    <a:pt x="175128" y="4965"/>
                    <a:pt x="174309" y="5306"/>
                  </a:cubicBezTo>
                  <a:cubicBezTo>
                    <a:pt x="173522" y="5706"/>
                    <a:pt x="172617" y="6013"/>
                    <a:pt x="171985" y="6724"/>
                  </a:cubicBezTo>
                  <a:cubicBezTo>
                    <a:pt x="171348" y="7409"/>
                    <a:pt x="170620" y="8008"/>
                    <a:pt x="170174" y="8880"/>
                  </a:cubicBezTo>
                  <a:lnTo>
                    <a:pt x="169524" y="10180"/>
                  </a:lnTo>
                  <a:lnTo>
                    <a:pt x="169226" y="10835"/>
                  </a:lnTo>
                  <a:lnTo>
                    <a:pt x="169080" y="11160"/>
                  </a:lnTo>
                  <a:lnTo>
                    <a:pt x="169009" y="11327"/>
                  </a:lnTo>
                  <a:lnTo>
                    <a:pt x="168973" y="11402"/>
                  </a:lnTo>
                  <a:lnTo>
                    <a:pt x="168956" y="11442"/>
                  </a:lnTo>
                  <a:lnTo>
                    <a:pt x="168945" y="11467"/>
                  </a:lnTo>
                  <a:cubicBezTo>
                    <a:pt x="169009" y="11372"/>
                    <a:pt x="168845" y="11618"/>
                    <a:pt x="168856" y="11604"/>
                  </a:cubicBezTo>
                  <a:lnTo>
                    <a:pt x="167578" y="14423"/>
                  </a:lnTo>
                  <a:cubicBezTo>
                    <a:pt x="167158" y="15332"/>
                    <a:pt x="166196" y="16358"/>
                    <a:pt x="165410" y="17262"/>
                  </a:cubicBezTo>
                  <a:cubicBezTo>
                    <a:pt x="164613" y="18246"/>
                    <a:pt x="163545" y="18811"/>
                    <a:pt x="162595" y="19583"/>
                  </a:cubicBezTo>
                  <a:cubicBezTo>
                    <a:pt x="161600" y="20282"/>
                    <a:pt x="160385" y="20685"/>
                    <a:pt x="159272" y="21191"/>
                  </a:cubicBezTo>
                  <a:cubicBezTo>
                    <a:pt x="156906" y="21867"/>
                    <a:pt x="154433" y="21988"/>
                    <a:pt x="152352" y="21432"/>
                  </a:cubicBezTo>
                  <a:cubicBezTo>
                    <a:pt x="151290" y="21197"/>
                    <a:pt x="150312" y="20889"/>
                    <a:pt x="149450" y="20442"/>
                  </a:cubicBezTo>
                  <a:cubicBezTo>
                    <a:pt x="148548" y="20061"/>
                    <a:pt x="147771" y="19586"/>
                    <a:pt x="147038" y="19127"/>
                  </a:cubicBezTo>
                  <a:cubicBezTo>
                    <a:pt x="145581" y="18163"/>
                    <a:pt x="144427" y="17141"/>
                    <a:pt x="143514" y="16140"/>
                  </a:cubicBezTo>
                  <a:cubicBezTo>
                    <a:pt x="142582" y="15172"/>
                    <a:pt x="141892" y="14215"/>
                    <a:pt x="141379" y="13404"/>
                  </a:cubicBezTo>
                  <a:close/>
                  <a:moveTo>
                    <a:pt x="243547" y="173334"/>
                  </a:moveTo>
                  <a:lnTo>
                    <a:pt x="243547" y="231395"/>
                  </a:lnTo>
                  <a:lnTo>
                    <a:pt x="0" y="231395"/>
                  </a:lnTo>
                  <a:lnTo>
                    <a:pt x="0" y="173334"/>
                  </a:lnTo>
                  <a:lnTo>
                    <a:pt x="16590" y="173334"/>
                  </a:lnTo>
                  <a:lnTo>
                    <a:pt x="16590" y="108113"/>
                  </a:lnTo>
                  <a:lnTo>
                    <a:pt x="63340" y="75312"/>
                  </a:lnTo>
                  <a:lnTo>
                    <a:pt x="63340" y="108113"/>
                  </a:lnTo>
                  <a:lnTo>
                    <a:pt x="110083" y="75312"/>
                  </a:lnTo>
                  <a:lnTo>
                    <a:pt x="110083" y="108113"/>
                  </a:lnTo>
                  <a:lnTo>
                    <a:pt x="156835" y="75312"/>
                  </a:lnTo>
                  <a:lnTo>
                    <a:pt x="156835" y="139784"/>
                  </a:lnTo>
                  <a:lnTo>
                    <a:pt x="172965" y="139784"/>
                  </a:lnTo>
                  <a:lnTo>
                    <a:pt x="181725" y="25738"/>
                  </a:lnTo>
                  <a:lnTo>
                    <a:pt x="208462" y="25738"/>
                  </a:lnTo>
                  <a:lnTo>
                    <a:pt x="216130" y="139784"/>
                  </a:lnTo>
                  <a:lnTo>
                    <a:pt x="234118" y="139784"/>
                  </a:lnTo>
                  <a:lnTo>
                    <a:pt x="234118" y="173339"/>
                  </a:lnTo>
                  <a:lnTo>
                    <a:pt x="243546" y="173339"/>
                  </a:lnTo>
                  <a:lnTo>
                    <a:pt x="243546" y="173334"/>
                  </a:lnTo>
                  <a:close/>
                  <a:moveTo>
                    <a:pt x="76345" y="148262"/>
                  </a:moveTo>
                  <a:lnTo>
                    <a:pt x="39590" y="148262"/>
                  </a:lnTo>
                  <a:lnTo>
                    <a:pt x="39590" y="182192"/>
                  </a:lnTo>
                  <a:lnTo>
                    <a:pt x="76345" y="182192"/>
                  </a:lnTo>
                  <a:lnTo>
                    <a:pt x="76345" y="148262"/>
                  </a:lnTo>
                  <a:close/>
                  <a:moveTo>
                    <a:pt x="139679" y="148262"/>
                  </a:moveTo>
                  <a:lnTo>
                    <a:pt x="102923" y="148262"/>
                  </a:lnTo>
                  <a:lnTo>
                    <a:pt x="102923" y="182192"/>
                  </a:lnTo>
                  <a:lnTo>
                    <a:pt x="139679" y="182192"/>
                  </a:lnTo>
                  <a:lnTo>
                    <a:pt x="139679" y="148262"/>
                  </a:lnTo>
                  <a:close/>
                  <a:moveTo>
                    <a:pt x="203809" y="148262"/>
                  </a:moveTo>
                  <a:lnTo>
                    <a:pt x="167054" y="148262"/>
                  </a:lnTo>
                  <a:lnTo>
                    <a:pt x="167054" y="182192"/>
                  </a:lnTo>
                  <a:lnTo>
                    <a:pt x="203809" y="182192"/>
                  </a:lnTo>
                  <a:lnTo>
                    <a:pt x="203809" y="148262"/>
                  </a:lnTo>
                  <a:close/>
                </a:path>
              </a:pathLst>
            </a:custGeom>
            <a:solidFill>
              <a:schemeClr val="accent6"/>
            </a:solidFill>
            <a:ln w="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sp>
        <p:nvSpPr>
          <p:cNvPr id="93" name="Text Placeholder 11">
            <a:extLst>
              <a:ext uri="{FF2B5EF4-FFF2-40B4-BE49-F238E27FC236}">
                <a16:creationId xmlns:a16="http://schemas.microsoft.com/office/drawing/2014/main" id="{6C70D29B-797A-1947-809A-D70512A5B5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620047" y="6130509"/>
            <a:ext cx="4388894" cy="284271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grpSp>
        <p:nvGrpSpPr>
          <p:cNvPr id="59" name="Graphic 57">
            <a:extLst>
              <a:ext uri="{FF2B5EF4-FFF2-40B4-BE49-F238E27FC236}">
                <a16:creationId xmlns:a16="http://schemas.microsoft.com/office/drawing/2014/main" id="{C5F00AC4-3AD3-2140-9C57-00A050688CB3}"/>
              </a:ext>
            </a:extLst>
          </p:cNvPr>
          <p:cNvGrpSpPr/>
          <p:nvPr/>
        </p:nvGrpSpPr>
        <p:grpSpPr>
          <a:xfrm>
            <a:off x="18006606" y="5172864"/>
            <a:ext cx="753600" cy="753600"/>
            <a:chOff x="9003303" y="2704092"/>
            <a:chExt cx="376800" cy="376800"/>
          </a:xfrm>
        </p:grpSpPr>
        <p:grpSp>
          <p:nvGrpSpPr>
            <p:cNvPr id="60" name="Graphic 57">
              <a:extLst>
                <a:ext uri="{FF2B5EF4-FFF2-40B4-BE49-F238E27FC236}">
                  <a16:creationId xmlns:a16="http://schemas.microsoft.com/office/drawing/2014/main" id="{C5F00AC4-3AD3-2140-9C57-00A050688CB3}"/>
                </a:ext>
              </a:extLst>
            </p:cNvPr>
            <p:cNvGrpSpPr/>
            <p:nvPr/>
          </p:nvGrpSpPr>
          <p:grpSpPr>
            <a:xfrm>
              <a:off x="9003303" y="2776985"/>
              <a:ext cx="376598" cy="230811"/>
              <a:chOff x="9003303" y="2776985"/>
              <a:chExt cx="376598" cy="230811"/>
            </a:xfrm>
            <a:solidFill>
              <a:srgbClr val="5F8ECA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A3621F9-9E44-1D46-97EC-E4C2B8DEEEAE}"/>
                  </a:ext>
                </a:extLst>
              </p:cNvPr>
              <p:cNvSpPr/>
              <p:nvPr/>
            </p:nvSpPr>
            <p:spPr>
              <a:xfrm>
                <a:off x="9087901" y="2941625"/>
                <a:ext cx="66180" cy="66171"/>
              </a:xfrm>
              <a:custGeom>
                <a:avLst/>
                <a:gdLst>
                  <a:gd name="connsiteX0" fmla="*/ 33089 w 66180"/>
                  <a:gd name="connsiteY0" fmla="*/ 0 h 66171"/>
                  <a:gd name="connsiteX1" fmla="*/ 0 w 66180"/>
                  <a:gd name="connsiteY1" fmla="*/ 33085 h 66171"/>
                  <a:gd name="connsiteX2" fmla="*/ 33089 w 66180"/>
                  <a:gd name="connsiteY2" fmla="*/ 66171 h 66171"/>
                  <a:gd name="connsiteX3" fmla="*/ 66181 w 66180"/>
                  <a:gd name="connsiteY3" fmla="*/ 33085 h 66171"/>
                  <a:gd name="connsiteX4" fmla="*/ 33089 w 66180"/>
                  <a:gd name="connsiteY4" fmla="*/ 0 h 66171"/>
                  <a:gd name="connsiteX5" fmla="*/ 33089 w 66180"/>
                  <a:gd name="connsiteY5" fmla="*/ 47469 h 66171"/>
                  <a:gd name="connsiteX6" fmla="*/ 18706 w 66180"/>
                  <a:gd name="connsiteY6" fmla="*/ 33085 h 66171"/>
                  <a:gd name="connsiteX7" fmla="*/ 33089 w 66180"/>
                  <a:gd name="connsiteY7" fmla="*/ 18701 h 66171"/>
                  <a:gd name="connsiteX8" fmla="*/ 47478 w 66180"/>
                  <a:gd name="connsiteY8" fmla="*/ 33085 h 66171"/>
                  <a:gd name="connsiteX9" fmla="*/ 33089 w 66180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80" h="66171">
                    <a:moveTo>
                      <a:pt x="33089" y="0"/>
                    </a:moveTo>
                    <a:cubicBezTo>
                      <a:pt x="14812" y="0"/>
                      <a:pt x="0" y="14806"/>
                      <a:pt x="0" y="33085"/>
                    </a:cubicBezTo>
                    <a:cubicBezTo>
                      <a:pt x="0" y="51365"/>
                      <a:pt x="14812" y="66171"/>
                      <a:pt x="33089" y="66171"/>
                    </a:cubicBezTo>
                    <a:cubicBezTo>
                      <a:pt x="51373" y="66171"/>
                      <a:pt x="66181" y="51365"/>
                      <a:pt x="66181" y="33085"/>
                    </a:cubicBezTo>
                    <a:cubicBezTo>
                      <a:pt x="66181" y="14806"/>
                      <a:pt x="51373" y="0"/>
                      <a:pt x="33089" y="0"/>
                    </a:cubicBezTo>
                    <a:close/>
                    <a:moveTo>
                      <a:pt x="33089" y="47469"/>
                    </a:moveTo>
                    <a:cubicBezTo>
                      <a:pt x="25144" y="47469"/>
                      <a:pt x="18706" y="41030"/>
                      <a:pt x="18706" y="33085"/>
                    </a:cubicBezTo>
                    <a:cubicBezTo>
                      <a:pt x="18706" y="25136"/>
                      <a:pt x="25144" y="18701"/>
                      <a:pt x="33089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9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38C3DA5-22AD-2348-AF06-CDA2A86A664B}"/>
                  </a:ext>
                </a:extLst>
              </p:cNvPr>
              <p:cNvSpPr/>
              <p:nvPr/>
            </p:nvSpPr>
            <p:spPr>
              <a:xfrm>
                <a:off x="9262385" y="2941625"/>
                <a:ext cx="66179" cy="66171"/>
              </a:xfrm>
              <a:custGeom>
                <a:avLst/>
                <a:gdLst>
                  <a:gd name="connsiteX0" fmla="*/ 33088 w 66179"/>
                  <a:gd name="connsiteY0" fmla="*/ 0 h 66171"/>
                  <a:gd name="connsiteX1" fmla="*/ 0 w 66179"/>
                  <a:gd name="connsiteY1" fmla="*/ 33085 h 66171"/>
                  <a:gd name="connsiteX2" fmla="*/ 33088 w 66179"/>
                  <a:gd name="connsiteY2" fmla="*/ 66171 h 66171"/>
                  <a:gd name="connsiteX3" fmla="*/ 66180 w 66179"/>
                  <a:gd name="connsiteY3" fmla="*/ 33085 h 66171"/>
                  <a:gd name="connsiteX4" fmla="*/ 33088 w 66179"/>
                  <a:gd name="connsiteY4" fmla="*/ 0 h 66171"/>
                  <a:gd name="connsiteX5" fmla="*/ 33088 w 66179"/>
                  <a:gd name="connsiteY5" fmla="*/ 47469 h 66171"/>
                  <a:gd name="connsiteX6" fmla="*/ 18706 w 66179"/>
                  <a:gd name="connsiteY6" fmla="*/ 33085 h 66171"/>
                  <a:gd name="connsiteX7" fmla="*/ 33088 w 66179"/>
                  <a:gd name="connsiteY7" fmla="*/ 18701 h 66171"/>
                  <a:gd name="connsiteX8" fmla="*/ 47478 w 66179"/>
                  <a:gd name="connsiteY8" fmla="*/ 33085 h 66171"/>
                  <a:gd name="connsiteX9" fmla="*/ 33088 w 66179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79" h="66171">
                    <a:moveTo>
                      <a:pt x="33088" y="0"/>
                    </a:moveTo>
                    <a:cubicBezTo>
                      <a:pt x="14811" y="0"/>
                      <a:pt x="0" y="14806"/>
                      <a:pt x="0" y="33085"/>
                    </a:cubicBezTo>
                    <a:cubicBezTo>
                      <a:pt x="0" y="51365"/>
                      <a:pt x="14811" y="66171"/>
                      <a:pt x="33088" y="66171"/>
                    </a:cubicBezTo>
                    <a:cubicBezTo>
                      <a:pt x="51373" y="66171"/>
                      <a:pt x="66180" y="51365"/>
                      <a:pt x="66180" y="33085"/>
                    </a:cubicBezTo>
                    <a:cubicBezTo>
                      <a:pt x="66180" y="14806"/>
                      <a:pt x="51373" y="0"/>
                      <a:pt x="33088" y="0"/>
                    </a:cubicBezTo>
                    <a:close/>
                    <a:moveTo>
                      <a:pt x="33088" y="47469"/>
                    </a:moveTo>
                    <a:cubicBezTo>
                      <a:pt x="25143" y="47469"/>
                      <a:pt x="18706" y="41030"/>
                      <a:pt x="18706" y="33085"/>
                    </a:cubicBezTo>
                    <a:cubicBezTo>
                      <a:pt x="18706" y="25136"/>
                      <a:pt x="25143" y="18701"/>
                      <a:pt x="33088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8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107E180-C738-0E4C-9266-C8A1E83960C3}"/>
                  </a:ext>
                </a:extLst>
              </p:cNvPr>
              <p:cNvSpPr/>
              <p:nvPr/>
            </p:nvSpPr>
            <p:spPr>
              <a:xfrm>
                <a:off x="9025036" y="2826475"/>
                <a:ext cx="133179" cy="21915"/>
              </a:xfrm>
              <a:custGeom>
                <a:avLst/>
                <a:gdLst>
                  <a:gd name="connsiteX0" fmla="*/ 133180 w 133179"/>
                  <a:gd name="connsiteY0" fmla="*/ 13486 h 21915"/>
                  <a:gd name="connsiteX1" fmla="*/ 124750 w 133179"/>
                  <a:gd name="connsiteY1" fmla="*/ 21916 h 21915"/>
                  <a:gd name="connsiteX2" fmla="*/ 8428 w 133179"/>
                  <a:gd name="connsiteY2" fmla="*/ 21916 h 21915"/>
                  <a:gd name="connsiteX3" fmla="*/ 0 w 133179"/>
                  <a:gd name="connsiteY3" fmla="*/ 13486 h 21915"/>
                  <a:gd name="connsiteX4" fmla="*/ 0 w 133179"/>
                  <a:gd name="connsiteY4" fmla="*/ 8428 h 21915"/>
                  <a:gd name="connsiteX5" fmla="*/ 8428 w 133179"/>
                  <a:gd name="connsiteY5" fmla="*/ 0 h 21915"/>
                  <a:gd name="connsiteX6" fmla="*/ 124750 w 133179"/>
                  <a:gd name="connsiteY6" fmla="*/ 0 h 21915"/>
                  <a:gd name="connsiteX7" fmla="*/ 133180 w 133179"/>
                  <a:gd name="connsiteY7" fmla="*/ 8428 h 21915"/>
                  <a:gd name="connsiteX8" fmla="*/ 133180 w 133179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179" h="21915">
                    <a:moveTo>
                      <a:pt x="133180" y="13486"/>
                    </a:moveTo>
                    <a:cubicBezTo>
                      <a:pt x="133180" y="18123"/>
                      <a:pt x="129386" y="21916"/>
                      <a:pt x="124750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24750" y="0"/>
                    </a:lnTo>
                    <a:cubicBezTo>
                      <a:pt x="129387" y="0"/>
                      <a:pt x="133180" y="3793"/>
                      <a:pt x="133180" y="8428"/>
                    </a:cubicBezTo>
                    <a:lnTo>
                      <a:pt x="133180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EE4862FB-C6FD-1540-957A-D90EBF7F1C7E}"/>
                  </a:ext>
                </a:extLst>
              </p:cNvPr>
              <p:cNvSpPr/>
              <p:nvPr/>
            </p:nvSpPr>
            <p:spPr>
              <a:xfrm>
                <a:off x="9045534" y="2776985"/>
                <a:ext cx="334366" cy="199726"/>
              </a:xfrm>
              <a:custGeom>
                <a:avLst/>
                <a:gdLst>
                  <a:gd name="connsiteX0" fmla="*/ 314778 w 334366"/>
                  <a:gd name="connsiteY0" fmla="*/ 112327 h 199726"/>
                  <a:gd name="connsiteX1" fmla="*/ 290939 w 334366"/>
                  <a:gd name="connsiteY1" fmla="*/ 97989 h 199726"/>
                  <a:gd name="connsiteX2" fmla="*/ 275008 w 334366"/>
                  <a:gd name="connsiteY2" fmla="*/ 65735 h 199726"/>
                  <a:gd name="connsiteX3" fmla="*/ 247506 w 334366"/>
                  <a:gd name="connsiteY3" fmla="*/ 49006 h 199726"/>
                  <a:gd name="connsiteX4" fmla="*/ 225717 w 334366"/>
                  <a:gd name="connsiteY4" fmla="*/ 49006 h 199726"/>
                  <a:gd name="connsiteX5" fmla="*/ 222786 w 334366"/>
                  <a:gd name="connsiteY5" fmla="*/ 46118 h 199726"/>
                  <a:gd name="connsiteX6" fmla="*/ 222786 w 334366"/>
                  <a:gd name="connsiteY6" fmla="*/ 19067 h 199726"/>
                  <a:gd name="connsiteX7" fmla="*/ 204228 w 334366"/>
                  <a:gd name="connsiteY7" fmla="*/ 0 h 199726"/>
                  <a:gd name="connsiteX8" fmla="*/ 26653 w 334366"/>
                  <a:gd name="connsiteY8" fmla="*/ 0 h 199726"/>
                  <a:gd name="connsiteX9" fmla="*/ 0 w 334366"/>
                  <a:gd name="connsiteY9" fmla="*/ 19067 h 199726"/>
                  <a:gd name="connsiteX10" fmla="*/ 0 w 334366"/>
                  <a:gd name="connsiteY10" fmla="*/ 36019 h 199726"/>
                  <a:gd name="connsiteX11" fmla="*/ 4880 w 334366"/>
                  <a:gd name="connsiteY11" fmla="*/ 41061 h 199726"/>
                  <a:gd name="connsiteX12" fmla="*/ 104252 w 334366"/>
                  <a:gd name="connsiteY12" fmla="*/ 41061 h 199726"/>
                  <a:gd name="connsiteX13" fmla="*/ 121111 w 334366"/>
                  <a:gd name="connsiteY13" fmla="*/ 57919 h 199726"/>
                  <a:gd name="connsiteX14" fmla="*/ 121111 w 334366"/>
                  <a:gd name="connsiteY14" fmla="*/ 62977 h 199726"/>
                  <a:gd name="connsiteX15" fmla="*/ 104252 w 334366"/>
                  <a:gd name="connsiteY15" fmla="*/ 79834 h 199726"/>
                  <a:gd name="connsiteX16" fmla="*/ 4880 w 334366"/>
                  <a:gd name="connsiteY16" fmla="*/ 79834 h 199726"/>
                  <a:gd name="connsiteX17" fmla="*/ 0 w 334366"/>
                  <a:gd name="connsiteY17" fmla="*/ 84697 h 199726"/>
                  <a:gd name="connsiteX18" fmla="*/ 0 w 334366"/>
                  <a:gd name="connsiteY18" fmla="*/ 90526 h 199726"/>
                  <a:gd name="connsiteX19" fmla="*/ 6355 w 334366"/>
                  <a:gd name="connsiteY19" fmla="*/ 95160 h 199726"/>
                  <a:gd name="connsiteX20" fmla="*/ 73247 w 334366"/>
                  <a:gd name="connsiteY20" fmla="*/ 95160 h 199726"/>
                  <a:gd name="connsiteX21" fmla="*/ 90106 w 334366"/>
                  <a:gd name="connsiteY21" fmla="*/ 112018 h 199726"/>
                  <a:gd name="connsiteX22" fmla="*/ 90106 w 334366"/>
                  <a:gd name="connsiteY22" fmla="*/ 117076 h 199726"/>
                  <a:gd name="connsiteX23" fmla="*/ 73247 w 334366"/>
                  <a:gd name="connsiteY23" fmla="*/ 133933 h 199726"/>
                  <a:gd name="connsiteX24" fmla="*/ 7410 w 334366"/>
                  <a:gd name="connsiteY24" fmla="*/ 133933 h 199726"/>
                  <a:gd name="connsiteX25" fmla="*/ 0 w 334366"/>
                  <a:gd name="connsiteY25" fmla="*/ 139697 h 199726"/>
                  <a:gd name="connsiteX26" fmla="*/ 0 w 334366"/>
                  <a:gd name="connsiteY26" fmla="*/ 180659 h 199726"/>
                  <a:gd name="connsiteX27" fmla="*/ 19067 w 334366"/>
                  <a:gd name="connsiteY27" fmla="*/ 199726 h 199726"/>
                  <a:gd name="connsiteX28" fmla="*/ 29599 w 334366"/>
                  <a:gd name="connsiteY28" fmla="*/ 199726 h 199726"/>
                  <a:gd name="connsiteX29" fmla="*/ 32339 w 334366"/>
                  <a:gd name="connsiteY29" fmla="*/ 197727 h 199726"/>
                  <a:gd name="connsiteX30" fmla="*/ 75457 w 334366"/>
                  <a:gd name="connsiteY30" fmla="*/ 154615 h 199726"/>
                  <a:gd name="connsiteX31" fmla="*/ 118576 w 334366"/>
                  <a:gd name="connsiteY31" fmla="*/ 197727 h 199726"/>
                  <a:gd name="connsiteX32" fmla="*/ 120212 w 334366"/>
                  <a:gd name="connsiteY32" fmla="*/ 199726 h 199726"/>
                  <a:gd name="connsiteX33" fmla="*/ 205206 w 334366"/>
                  <a:gd name="connsiteY33" fmla="*/ 199726 h 199726"/>
                  <a:gd name="connsiteX34" fmla="*/ 206822 w 334366"/>
                  <a:gd name="connsiteY34" fmla="*/ 197727 h 199726"/>
                  <a:gd name="connsiteX35" fmla="*/ 249941 w 334366"/>
                  <a:gd name="connsiteY35" fmla="*/ 154615 h 199726"/>
                  <a:gd name="connsiteX36" fmla="*/ 293059 w 334366"/>
                  <a:gd name="connsiteY36" fmla="*/ 197727 h 199726"/>
                  <a:gd name="connsiteX37" fmla="*/ 294097 w 334366"/>
                  <a:gd name="connsiteY37" fmla="*/ 199726 h 199726"/>
                  <a:gd name="connsiteX38" fmla="*/ 315525 w 334366"/>
                  <a:gd name="connsiteY38" fmla="*/ 199726 h 199726"/>
                  <a:gd name="connsiteX39" fmla="*/ 334367 w 334366"/>
                  <a:gd name="connsiteY39" fmla="*/ 180885 h 199726"/>
                  <a:gd name="connsiteX40" fmla="*/ 334367 w 334366"/>
                  <a:gd name="connsiteY40" fmla="*/ 145090 h 199726"/>
                  <a:gd name="connsiteX41" fmla="*/ 314778 w 334366"/>
                  <a:gd name="connsiteY41" fmla="*/ 112327 h 199726"/>
                  <a:gd name="connsiteX42" fmla="*/ 278925 w 334366"/>
                  <a:gd name="connsiteY42" fmla="*/ 110651 h 199726"/>
                  <a:gd name="connsiteX43" fmla="*/ 225295 w 334366"/>
                  <a:gd name="connsiteY43" fmla="*/ 110651 h 199726"/>
                  <a:gd name="connsiteX44" fmla="*/ 222785 w 334366"/>
                  <a:gd name="connsiteY44" fmla="*/ 108493 h 199726"/>
                  <a:gd name="connsiteX45" fmla="*/ 222785 w 334366"/>
                  <a:gd name="connsiteY45" fmla="*/ 63819 h 199726"/>
                  <a:gd name="connsiteX46" fmla="*/ 225505 w 334366"/>
                  <a:gd name="connsiteY46" fmla="*/ 62103 h 199726"/>
                  <a:gd name="connsiteX47" fmla="*/ 240808 w 334366"/>
                  <a:gd name="connsiteY47" fmla="*/ 62103 h 199726"/>
                  <a:gd name="connsiteX48" fmla="*/ 265280 w 334366"/>
                  <a:gd name="connsiteY48" fmla="*/ 76989 h 199726"/>
                  <a:gd name="connsiteX49" fmla="*/ 279456 w 334366"/>
                  <a:gd name="connsiteY49" fmla="*/ 105689 h 199726"/>
                  <a:gd name="connsiteX50" fmla="*/ 281374 w 334366"/>
                  <a:gd name="connsiteY50" fmla="*/ 108790 h 199726"/>
                  <a:gd name="connsiteX51" fmla="*/ 278925 w 334366"/>
                  <a:gd name="connsiteY51" fmla="*/ 110651 h 19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4366" h="199726">
                    <a:moveTo>
                      <a:pt x="314778" y="112327"/>
                    </a:moveTo>
                    <a:cubicBezTo>
                      <a:pt x="302645" y="109173"/>
                      <a:pt x="295703" y="107190"/>
                      <a:pt x="290939" y="97989"/>
                    </a:cubicBezTo>
                    <a:lnTo>
                      <a:pt x="275008" y="65735"/>
                    </a:lnTo>
                    <a:cubicBezTo>
                      <a:pt x="270242" y="56535"/>
                      <a:pt x="257865" y="49006"/>
                      <a:pt x="247506" y="49006"/>
                    </a:cubicBezTo>
                    <a:lnTo>
                      <a:pt x="225717" y="49006"/>
                    </a:lnTo>
                    <a:cubicBezTo>
                      <a:pt x="225717" y="49006"/>
                      <a:pt x="222786" y="49067"/>
                      <a:pt x="222786" y="46118"/>
                    </a:cubicBezTo>
                    <a:cubicBezTo>
                      <a:pt x="222786" y="39355"/>
                      <a:pt x="222786" y="19067"/>
                      <a:pt x="222786" y="19067"/>
                    </a:cubicBezTo>
                    <a:cubicBezTo>
                      <a:pt x="222786" y="8580"/>
                      <a:pt x="216852" y="0"/>
                      <a:pt x="204228" y="0"/>
                    </a:cubicBezTo>
                    <a:lnTo>
                      <a:pt x="26653" y="0"/>
                    </a:lnTo>
                    <a:cubicBezTo>
                      <a:pt x="8580" y="0"/>
                      <a:pt x="0" y="8581"/>
                      <a:pt x="0" y="19067"/>
                    </a:cubicBezTo>
                    <a:lnTo>
                      <a:pt x="0" y="36019"/>
                    </a:lnTo>
                    <a:cubicBezTo>
                      <a:pt x="0" y="36019"/>
                      <a:pt x="0" y="41061"/>
                      <a:pt x="4880" y="41061"/>
                    </a:cubicBezTo>
                    <a:cubicBezTo>
                      <a:pt x="29723" y="41061"/>
                      <a:pt x="104252" y="41061"/>
                      <a:pt x="104252" y="41061"/>
                    </a:cubicBezTo>
                    <a:cubicBezTo>
                      <a:pt x="113548" y="41061"/>
                      <a:pt x="121111" y="48623"/>
                      <a:pt x="121111" y="57919"/>
                    </a:cubicBezTo>
                    <a:lnTo>
                      <a:pt x="121111" y="62977"/>
                    </a:lnTo>
                    <a:cubicBezTo>
                      <a:pt x="121111" y="72272"/>
                      <a:pt x="113548" y="79834"/>
                      <a:pt x="104252" y="79834"/>
                    </a:cubicBezTo>
                    <a:lnTo>
                      <a:pt x="4880" y="79834"/>
                    </a:lnTo>
                    <a:cubicBezTo>
                      <a:pt x="4880" y="79834"/>
                      <a:pt x="0" y="79429"/>
                      <a:pt x="0" y="84697"/>
                    </a:cubicBezTo>
                    <a:cubicBezTo>
                      <a:pt x="0" y="87313"/>
                      <a:pt x="0" y="89069"/>
                      <a:pt x="0" y="90526"/>
                    </a:cubicBezTo>
                    <a:cubicBezTo>
                      <a:pt x="0" y="95163"/>
                      <a:pt x="6355" y="95160"/>
                      <a:pt x="6355" y="95160"/>
                    </a:cubicBezTo>
                    <a:lnTo>
                      <a:pt x="73247" y="95160"/>
                    </a:lnTo>
                    <a:cubicBezTo>
                      <a:pt x="82543" y="95160"/>
                      <a:pt x="90106" y="102723"/>
                      <a:pt x="90106" y="112018"/>
                    </a:cubicBezTo>
                    <a:lnTo>
                      <a:pt x="90106" y="117076"/>
                    </a:lnTo>
                    <a:cubicBezTo>
                      <a:pt x="90106" y="126371"/>
                      <a:pt x="82543" y="133933"/>
                      <a:pt x="73247" y="133933"/>
                    </a:cubicBezTo>
                    <a:lnTo>
                      <a:pt x="7410" y="133933"/>
                    </a:lnTo>
                    <a:cubicBezTo>
                      <a:pt x="7410" y="133933"/>
                      <a:pt x="0" y="133796"/>
                      <a:pt x="0" y="139697"/>
                    </a:cubicBezTo>
                    <a:cubicBezTo>
                      <a:pt x="0" y="149938"/>
                      <a:pt x="0" y="180659"/>
                      <a:pt x="0" y="180659"/>
                    </a:cubicBezTo>
                    <a:cubicBezTo>
                      <a:pt x="0" y="191145"/>
                      <a:pt x="8580" y="199726"/>
                      <a:pt x="19067" y="199726"/>
                    </a:cubicBezTo>
                    <a:cubicBezTo>
                      <a:pt x="19067" y="199726"/>
                      <a:pt x="26966" y="199726"/>
                      <a:pt x="29599" y="199726"/>
                    </a:cubicBezTo>
                    <a:cubicBezTo>
                      <a:pt x="31987" y="199726"/>
                      <a:pt x="32339" y="198396"/>
                      <a:pt x="32339" y="197727"/>
                    </a:cubicBezTo>
                    <a:cubicBezTo>
                      <a:pt x="32339" y="173954"/>
                      <a:pt x="51683" y="154615"/>
                      <a:pt x="75457" y="154615"/>
                    </a:cubicBezTo>
                    <a:cubicBezTo>
                      <a:pt x="99234" y="154615"/>
                      <a:pt x="118576" y="173956"/>
                      <a:pt x="118576" y="197727"/>
                    </a:cubicBezTo>
                    <a:cubicBezTo>
                      <a:pt x="118576" y="198399"/>
                      <a:pt x="118386" y="199726"/>
                      <a:pt x="120212" y="199726"/>
                    </a:cubicBezTo>
                    <a:cubicBezTo>
                      <a:pt x="141089" y="199726"/>
                      <a:pt x="205206" y="199726"/>
                      <a:pt x="205206" y="199726"/>
                    </a:cubicBezTo>
                    <a:cubicBezTo>
                      <a:pt x="206891" y="199726"/>
                      <a:pt x="206822" y="198306"/>
                      <a:pt x="206822" y="197727"/>
                    </a:cubicBezTo>
                    <a:cubicBezTo>
                      <a:pt x="206822" y="173954"/>
                      <a:pt x="226165" y="154615"/>
                      <a:pt x="249941" y="154615"/>
                    </a:cubicBezTo>
                    <a:cubicBezTo>
                      <a:pt x="273716" y="154615"/>
                      <a:pt x="293059" y="173956"/>
                      <a:pt x="293059" y="197727"/>
                    </a:cubicBezTo>
                    <a:cubicBezTo>
                      <a:pt x="293059" y="198399"/>
                      <a:pt x="293042" y="199726"/>
                      <a:pt x="294097" y="199726"/>
                    </a:cubicBezTo>
                    <a:cubicBezTo>
                      <a:pt x="303669" y="199726"/>
                      <a:pt x="315525" y="199726"/>
                      <a:pt x="315525" y="199726"/>
                    </a:cubicBezTo>
                    <a:cubicBezTo>
                      <a:pt x="325889" y="199726"/>
                      <a:pt x="334367" y="191249"/>
                      <a:pt x="334367" y="180885"/>
                    </a:cubicBezTo>
                    <a:lnTo>
                      <a:pt x="334367" y="145090"/>
                    </a:lnTo>
                    <a:cubicBezTo>
                      <a:pt x="334368" y="114945"/>
                      <a:pt x="324850" y="114945"/>
                      <a:pt x="314778" y="112327"/>
                    </a:cubicBezTo>
                    <a:close/>
                    <a:moveTo>
                      <a:pt x="278925" y="110651"/>
                    </a:moveTo>
                    <a:cubicBezTo>
                      <a:pt x="278925" y="110651"/>
                      <a:pt x="238913" y="110651"/>
                      <a:pt x="225295" y="110651"/>
                    </a:cubicBezTo>
                    <a:cubicBezTo>
                      <a:pt x="223080" y="110651"/>
                      <a:pt x="222785" y="108493"/>
                      <a:pt x="222785" y="108493"/>
                    </a:cubicBezTo>
                    <a:lnTo>
                      <a:pt x="222785" y="63819"/>
                    </a:lnTo>
                    <a:cubicBezTo>
                      <a:pt x="222785" y="63819"/>
                      <a:pt x="222660" y="62103"/>
                      <a:pt x="225505" y="62103"/>
                    </a:cubicBezTo>
                    <a:cubicBezTo>
                      <a:pt x="229331" y="62103"/>
                      <a:pt x="240808" y="62103"/>
                      <a:pt x="240808" y="62103"/>
                    </a:cubicBezTo>
                    <a:cubicBezTo>
                      <a:pt x="250028" y="62103"/>
                      <a:pt x="261041" y="68803"/>
                      <a:pt x="265280" y="76989"/>
                    </a:cubicBezTo>
                    <a:lnTo>
                      <a:pt x="279456" y="105689"/>
                    </a:lnTo>
                    <a:cubicBezTo>
                      <a:pt x="280053" y="106845"/>
                      <a:pt x="280691" y="107870"/>
                      <a:pt x="281374" y="108790"/>
                    </a:cubicBezTo>
                    <a:cubicBezTo>
                      <a:pt x="281878" y="109464"/>
                      <a:pt x="281034" y="110651"/>
                      <a:pt x="278925" y="11065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C807702-0BD6-C84F-B0A5-56D3EC932A9F}"/>
                  </a:ext>
                </a:extLst>
              </p:cNvPr>
              <p:cNvSpPr/>
              <p:nvPr/>
            </p:nvSpPr>
            <p:spPr>
              <a:xfrm>
                <a:off x="9003303" y="2880575"/>
                <a:ext cx="123907" cy="21915"/>
              </a:xfrm>
              <a:custGeom>
                <a:avLst/>
                <a:gdLst>
                  <a:gd name="connsiteX0" fmla="*/ 123907 w 123907"/>
                  <a:gd name="connsiteY0" fmla="*/ 13486 h 21915"/>
                  <a:gd name="connsiteX1" fmla="*/ 115479 w 123907"/>
                  <a:gd name="connsiteY1" fmla="*/ 21916 h 21915"/>
                  <a:gd name="connsiteX2" fmla="*/ 8428 w 123907"/>
                  <a:gd name="connsiteY2" fmla="*/ 21916 h 21915"/>
                  <a:gd name="connsiteX3" fmla="*/ 0 w 123907"/>
                  <a:gd name="connsiteY3" fmla="*/ 13486 h 21915"/>
                  <a:gd name="connsiteX4" fmla="*/ 0 w 123907"/>
                  <a:gd name="connsiteY4" fmla="*/ 8428 h 21915"/>
                  <a:gd name="connsiteX5" fmla="*/ 8428 w 123907"/>
                  <a:gd name="connsiteY5" fmla="*/ 0 h 21915"/>
                  <a:gd name="connsiteX6" fmla="*/ 115479 w 123907"/>
                  <a:gd name="connsiteY6" fmla="*/ 0 h 21915"/>
                  <a:gd name="connsiteX7" fmla="*/ 123907 w 123907"/>
                  <a:gd name="connsiteY7" fmla="*/ 8428 h 21915"/>
                  <a:gd name="connsiteX8" fmla="*/ 123907 w 123907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907" h="21915">
                    <a:moveTo>
                      <a:pt x="123907" y="13486"/>
                    </a:moveTo>
                    <a:cubicBezTo>
                      <a:pt x="123907" y="18123"/>
                      <a:pt x="120114" y="21916"/>
                      <a:pt x="115479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15479" y="0"/>
                    </a:lnTo>
                    <a:cubicBezTo>
                      <a:pt x="120115" y="0"/>
                      <a:pt x="123907" y="3793"/>
                      <a:pt x="123907" y="8428"/>
                    </a:cubicBezTo>
                    <a:lnTo>
                      <a:pt x="123907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sp>
        <p:nvSpPr>
          <p:cNvPr id="103" name="TextBox 102">
            <a:hlinkClick r:id="" action="ppaction://noaction"/>
            <a:extLst>
              <a:ext uri="{FF2B5EF4-FFF2-40B4-BE49-F238E27FC236}">
                <a16:creationId xmlns:a16="http://schemas.microsoft.com/office/drawing/2014/main" id="{44B77857-CA83-1244-AD0F-42D67F4B6009}"/>
              </a:ext>
            </a:extLst>
          </p:cNvPr>
          <p:cNvSpPr txBox="1"/>
          <p:nvPr/>
        </p:nvSpPr>
        <p:spPr>
          <a:xfrm>
            <a:off x="897570" y="9455104"/>
            <a:ext cx="34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Cost Structure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D62E8C7-55A3-4F4E-A0BB-40ACCFC6F075}"/>
              </a:ext>
            </a:extLst>
          </p:cNvPr>
          <p:cNvGrpSpPr/>
          <p:nvPr/>
        </p:nvGrpSpPr>
        <p:grpSpPr>
          <a:xfrm>
            <a:off x="12320116" y="9398483"/>
            <a:ext cx="11287328" cy="716478"/>
            <a:chOff x="7303396" y="654237"/>
            <a:chExt cx="2194447" cy="398356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DCB5D96-752D-6641-B377-93D9E25A05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 Same Side Corner Rectangle 150">
              <a:hlinkClick r:id="" action="ppaction://noaction"/>
              <a:extLst>
                <a:ext uri="{FF2B5EF4-FFF2-40B4-BE49-F238E27FC236}">
                  <a16:creationId xmlns:a16="http://schemas.microsoft.com/office/drawing/2014/main" id="{29127B7D-43B1-0F44-B17A-CC31F7CA138A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77" name="Text Placeholder 11">
            <a:extLst>
              <a:ext uri="{FF2B5EF4-FFF2-40B4-BE49-F238E27FC236}">
                <a16:creationId xmlns:a16="http://schemas.microsoft.com/office/drawing/2014/main" id="{2A8904E9-D730-CE47-9371-B50B252896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524" y="10122124"/>
            <a:ext cx="11287320" cy="29794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216000" numCol="2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8" name="Text Placeholder 11">
            <a:extLst>
              <a:ext uri="{FF2B5EF4-FFF2-40B4-BE49-F238E27FC236}">
                <a16:creationId xmlns:a16="http://schemas.microsoft.com/office/drawing/2014/main" id="{D2609FD3-D915-F140-A258-78B41F474E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311884" y="10122124"/>
            <a:ext cx="11300592" cy="29794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216000" numCol="2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2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9" name="TextBox 178">
            <a:hlinkClick r:id="" action="ppaction://noaction"/>
            <a:extLst>
              <a:ext uri="{FF2B5EF4-FFF2-40B4-BE49-F238E27FC236}">
                <a16:creationId xmlns:a16="http://schemas.microsoft.com/office/drawing/2014/main" id="{7EC66E4C-54D2-214D-A257-BF5FBB71C2CF}"/>
              </a:ext>
            </a:extLst>
          </p:cNvPr>
          <p:cNvSpPr txBox="1"/>
          <p:nvPr/>
        </p:nvSpPr>
        <p:spPr>
          <a:xfrm>
            <a:off x="12500990" y="9455104"/>
            <a:ext cx="34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Revenue Stream</a:t>
            </a:r>
          </a:p>
        </p:txBody>
      </p:sp>
      <p:grpSp>
        <p:nvGrpSpPr>
          <p:cNvPr id="75" name="Graphic 73">
            <a:extLst>
              <a:ext uri="{FF2B5EF4-FFF2-40B4-BE49-F238E27FC236}">
                <a16:creationId xmlns:a16="http://schemas.microsoft.com/office/drawing/2014/main" id="{DACBC57A-33E0-4C44-95A6-564FA701A504}"/>
              </a:ext>
            </a:extLst>
          </p:cNvPr>
          <p:cNvGrpSpPr/>
          <p:nvPr/>
        </p:nvGrpSpPr>
        <p:grpSpPr>
          <a:xfrm>
            <a:off x="22719559" y="9498675"/>
            <a:ext cx="512710" cy="512710"/>
            <a:chOff x="11429638" y="4749337"/>
            <a:chExt cx="256355" cy="256355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F54ED7F-506F-084E-B51E-62F63E51C18C}"/>
                </a:ext>
              </a:extLst>
            </p:cNvPr>
            <p:cNvSpPr/>
            <p:nvPr/>
          </p:nvSpPr>
          <p:spPr>
            <a:xfrm>
              <a:off x="11429638" y="4825442"/>
              <a:ext cx="161522" cy="180249"/>
            </a:xfrm>
            <a:custGeom>
              <a:avLst/>
              <a:gdLst>
                <a:gd name="connsiteX0" fmla="*/ 98136 w 161522"/>
                <a:gd name="connsiteY0" fmla="*/ 180250 h 180249"/>
                <a:gd name="connsiteX1" fmla="*/ 151196 w 161522"/>
                <a:gd name="connsiteY1" fmla="*/ 173795 h 180249"/>
                <a:gd name="connsiteX2" fmla="*/ 150709 w 161522"/>
                <a:gd name="connsiteY2" fmla="*/ 168984 h 180249"/>
                <a:gd name="connsiteX3" fmla="*/ 158657 w 161522"/>
                <a:gd name="connsiteY3" fmla="*/ 150208 h 180249"/>
                <a:gd name="connsiteX4" fmla="*/ 150709 w 161522"/>
                <a:gd name="connsiteY4" fmla="*/ 131432 h 180249"/>
                <a:gd name="connsiteX5" fmla="*/ 158657 w 161522"/>
                <a:gd name="connsiteY5" fmla="*/ 112656 h 180249"/>
                <a:gd name="connsiteX6" fmla="*/ 150709 w 161522"/>
                <a:gd name="connsiteY6" fmla="*/ 93880 h 180249"/>
                <a:gd name="connsiteX7" fmla="*/ 158657 w 161522"/>
                <a:gd name="connsiteY7" fmla="*/ 75104 h 180249"/>
                <a:gd name="connsiteX8" fmla="*/ 150709 w 161522"/>
                <a:gd name="connsiteY8" fmla="*/ 56328 h 180249"/>
                <a:gd name="connsiteX9" fmla="*/ 161523 w 161522"/>
                <a:gd name="connsiteY9" fmla="*/ 35187 h 180249"/>
                <a:gd name="connsiteX10" fmla="*/ 147276 w 161522"/>
                <a:gd name="connsiteY10" fmla="*/ 24208 h 180249"/>
                <a:gd name="connsiteX11" fmla="*/ 150709 w 161522"/>
                <a:gd name="connsiteY11" fmla="*/ 15021 h 180249"/>
                <a:gd name="connsiteX12" fmla="*/ 135688 w 161522"/>
                <a:gd name="connsiteY12" fmla="*/ 0 h 180249"/>
                <a:gd name="connsiteX13" fmla="*/ 60584 w 161522"/>
                <a:gd name="connsiteY13" fmla="*/ 0 h 180249"/>
                <a:gd name="connsiteX14" fmla="*/ 45563 w 161522"/>
                <a:gd name="connsiteY14" fmla="*/ 15021 h 180249"/>
                <a:gd name="connsiteX15" fmla="*/ 48980 w 161522"/>
                <a:gd name="connsiteY15" fmla="*/ 24186 h 180249"/>
                <a:gd name="connsiteX16" fmla="*/ 0 w 161522"/>
                <a:gd name="connsiteY16" fmla="*/ 112656 h 180249"/>
                <a:gd name="connsiteX17" fmla="*/ 98136 w 161522"/>
                <a:gd name="connsiteY17" fmla="*/ 180250 h 180249"/>
                <a:gd name="connsiteX18" fmla="*/ 98056 w 161522"/>
                <a:gd name="connsiteY18" fmla="*/ 107346 h 180249"/>
                <a:gd name="connsiteX19" fmla="*/ 75525 w 161522"/>
                <a:gd name="connsiteY19" fmla="*/ 84815 h 180249"/>
                <a:gd name="connsiteX20" fmla="*/ 90626 w 161522"/>
                <a:gd name="connsiteY20" fmla="*/ 63643 h 180249"/>
                <a:gd name="connsiteX21" fmla="*/ 90626 w 161522"/>
                <a:gd name="connsiteY21" fmla="*/ 52573 h 180249"/>
                <a:gd name="connsiteX22" fmla="*/ 98136 w 161522"/>
                <a:gd name="connsiteY22" fmla="*/ 45062 h 180249"/>
                <a:gd name="connsiteX23" fmla="*/ 105646 w 161522"/>
                <a:gd name="connsiteY23" fmla="*/ 52573 h 180249"/>
                <a:gd name="connsiteX24" fmla="*/ 105646 w 161522"/>
                <a:gd name="connsiteY24" fmla="*/ 63694 h 180249"/>
                <a:gd name="connsiteX25" fmla="*/ 120587 w 161522"/>
                <a:gd name="connsiteY25" fmla="*/ 84815 h 180249"/>
                <a:gd name="connsiteX26" fmla="*/ 113077 w 161522"/>
                <a:gd name="connsiteY26" fmla="*/ 92325 h 180249"/>
                <a:gd name="connsiteX27" fmla="*/ 105566 w 161522"/>
                <a:gd name="connsiteY27" fmla="*/ 84815 h 180249"/>
                <a:gd name="connsiteX28" fmla="*/ 98056 w 161522"/>
                <a:gd name="connsiteY28" fmla="*/ 77305 h 180249"/>
                <a:gd name="connsiteX29" fmla="*/ 90545 w 161522"/>
                <a:gd name="connsiteY29" fmla="*/ 84815 h 180249"/>
                <a:gd name="connsiteX30" fmla="*/ 98056 w 161522"/>
                <a:gd name="connsiteY30" fmla="*/ 92325 h 180249"/>
                <a:gd name="connsiteX31" fmla="*/ 120587 w 161522"/>
                <a:gd name="connsiteY31" fmla="*/ 114857 h 180249"/>
                <a:gd name="connsiteX32" fmla="*/ 105646 w 161522"/>
                <a:gd name="connsiteY32" fmla="*/ 135979 h 180249"/>
                <a:gd name="connsiteX33" fmla="*/ 105646 w 161522"/>
                <a:gd name="connsiteY33" fmla="*/ 142698 h 180249"/>
                <a:gd name="connsiteX34" fmla="*/ 98136 w 161522"/>
                <a:gd name="connsiteY34" fmla="*/ 150208 h 180249"/>
                <a:gd name="connsiteX35" fmla="*/ 90626 w 161522"/>
                <a:gd name="connsiteY35" fmla="*/ 142698 h 180249"/>
                <a:gd name="connsiteX36" fmla="*/ 90626 w 161522"/>
                <a:gd name="connsiteY36" fmla="*/ 136028 h 180249"/>
                <a:gd name="connsiteX37" fmla="*/ 75525 w 161522"/>
                <a:gd name="connsiteY37" fmla="*/ 114857 h 180249"/>
                <a:gd name="connsiteX38" fmla="*/ 83035 w 161522"/>
                <a:gd name="connsiteY38" fmla="*/ 107346 h 180249"/>
                <a:gd name="connsiteX39" fmla="*/ 90545 w 161522"/>
                <a:gd name="connsiteY39" fmla="*/ 114857 h 180249"/>
                <a:gd name="connsiteX40" fmla="*/ 98056 w 161522"/>
                <a:gd name="connsiteY40" fmla="*/ 122367 h 180249"/>
                <a:gd name="connsiteX41" fmla="*/ 105566 w 161522"/>
                <a:gd name="connsiteY41" fmla="*/ 114857 h 180249"/>
                <a:gd name="connsiteX42" fmla="*/ 98056 w 161522"/>
                <a:gd name="connsiteY42" fmla="*/ 107346 h 1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522" h="180249">
                  <a:moveTo>
                    <a:pt x="98136" y="180250"/>
                  </a:moveTo>
                  <a:cubicBezTo>
                    <a:pt x="120288" y="180250"/>
                    <a:pt x="137438" y="178130"/>
                    <a:pt x="151196" y="173795"/>
                  </a:cubicBezTo>
                  <a:cubicBezTo>
                    <a:pt x="150904" y="172231"/>
                    <a:pt x="150709" y="170631"/>
                    <a:pt x="150709" y="168984"/>
                  </a:cubicBezTo>
                  <a:cubicBezTo>
                    <a:pt x="150709" y="161626"/>
                    <a:pt x="153767" y="154984"/>
                    <a:pt x="158657" y="150208"/>
                  </a:cubicBezTo>
                  <a:cubicBezTo>
                    <a:pt x="153767" y="145432"/>
                    <a:pt x="150709" y="138790"/>
                    <a:pt x="150709" y="131432"/>
                  </a:cubicBezTo>
                  <a:cubicBezTo>
                    <a:pt x="150709" y="124074"/>
                    <a:pt x="153767" y="117432"/>
                    <a:pt x="158657" y="112656"/>
                  </a:cubicBezTo>
                  <a:cubicBezTo>
                    <a:pt x="153767" y="107880"/>
                    <a:pt x="150709" y="101238"/>
                    <a:pt x="150709" y="93880"/>
                  </a:cubicBezTo>
                  <a:cubicBezTo>
                    <a:pt x="150709" y="86522"/>
                    <a:pt x="153767" y="79880"/>
                    <a:pt x="158657" y="75104"/>
                  </a:cubicBezTo>
                  <a:cubicBezTo>
                    <a:pt x="153767" y="70328"/>
                    <a:pt x="150709" y="63686"/>
                    <a:pt x="150709" y="56328"/>
                  </a:cubicBezTo>
                  <a:cubicBezTo>
                    <a:pt x="150709" y="47636"/>
                    <a:pt x="155000" y="39975"/>
                    <a:pt x="161523" y="35187"/>
                  </a:cubicBezTo>
                  <a:cubicBezTo>
                    <a:pt x="157055" y="31098"/>
                    <a:pt x="152283" y="27432"/>
                    <a:pt x="147276" y="24208"/>
                  </a:cubicBezTo>
                  <a:cubicBezTo>
                    <a:pt x="149310" y="21645"/>
                    <a:pt x="150709" y="18545"/>
                    <a:pt x="150709" y="15021"/>
                  </a:cubicBezTo>
                  <a:cubicBezTo>
                    <a:pt x="150709" y="6724"/>
                    <a:pt x="143984" y="0"/>
                    <a:pt x="135688" y="0"/>
                  </a:cubicBezTo>
                  <a:lnTo>
                    <a:pt x="60584" y="0"/>
                  </a:lnTo>
                  <a:cubicBezTo>
                    <a:pt x="52287" y="0"/>
                    <a:pt x="45563" y="6724"/>
                    <a:pt x="45563" y="15021"/>
                  </a:cubicBezTo>
                  <a:cubicBezTo>
                    <a:pt x="45563" y="18537"/>
                    <a:pt x="46958" y="21627"/>
                    <a:pt x="48980" y="24186"/>
                  </a:cubicBezTo>
                  <a:cubicBezTo>
                    <a:pt x="19822" y="42970"/>
                    <a:pt x="0" y="76984"/>
                    <a:pt x="0" y="112656"/>
                  </a:cubicBezTo>
                  <a:cubicBezTo>
                    <a:pt x="0" y="173246"/>
                    <a:pt x="56220" y="180250"/>
                    <a:pt x="98136" y="180250"/>
                  </a:cubicBezTo>
                  <a:close/>
                  <a:moveTo>
                    <a:pt x="98056" y="107346"/>
                  </a:moveTo>
                  <a:cubicBezTo>
                    <a:pt x="85630" y="107346"/>
                    <a:pt x="75525" y="97240"/>
                    <a:pt x="75525" y="84815"/>
                  </a:cubicBezTo>
                  <a:cubicBezTo>
                    <a:pt x="75525" y="75006"/>
                    <a:pt x="81861" y="66731"/>
                    <a:pt x="90626" y="63643"/>
                  </a:cubicBezTo>
                  <a:lnTo>
                    <a:pt x="90626" y="52573"/>
                  </a:lnTo>
                  <a:cubicBezTo>
                    <a:pt x="90626" y="48423"/>
                    <a:pt x="93986" y="45062"/>
                    <a:pt x="98136" y="45062"/>
                  </a:cubicBezTo>
                  <a:cubicBezTo>
                    <a:pt x="102286" y="45062"/>
                    <a:pt x="105646" y="48423"/>
                    <a:pt x="105646" y="52573"/>
                  </a:cubicBezTo>
                  <a:lnTo>
                    <a:pt x="105646" y="63694"/>
                  </a:lnTo>
                  <a:cubicBezTo>
                    <a:pt x="114328" y="66825"/>
                    <a:pt x="120587" y="75067"/>
                    <a:pt x="120587" y="84815"/>
                  </a:cubicBezTo>
                  <a:cubicBezTo>
                    <a:pt x="120587" y="88967"/>
                    <a:pt x="117227" y="92325"/>
                    <a:pt x="113077" y="92325"/>
                  </a:cubicBezTo>
                  <a:cubicBezTo>
                    <a:pt x="108924" y="92325"/>
                    <a:pt x="105566" y="88967"/>
                    <a:pt x="105566" y="84815"/>
                  </a:cubicBezTo>
                  <a:cubicBezTo>
                    <a:pt x="105566" y="80670"/>
                    <a:pt x="102198" y="77305"/>
                    <a:pt x="98056" y="77305"/>
                  </a:cubicBezTo>
                  <a:cubicBezTo>
                    <a:pt x="93911" y="77305"/>
                    <a:pt x="90545" y="80670"/>
                    <a:pt x="90545" y="84815"/>
                  </a:cubicBezTo>
                  <a:cubicBezTo>
                    <a:pt x="90545" y="88959"/>
                    <a:pt x="93911" y="92325"/>
                    <a:pt x="98056" y="92325"/>
                  </a:cubicBezTo>
                  <a:cubicBezTo>
                    <a:pt x="110479" y="92325"/>
                    <a:pt x="120587" y="102433"/>
                    <a:pt x="120587" y="114857"/>
                  </a:cubicBezTo>
                  <a:cubicBezTo>
                    <a:pt x="120587" y="124604"/>
                    <a:pt x="114328" y="132846"/>
                    <a:pt x="105646" y="135979"/>
                  </a:cubicBezTo>
                  <a:lnTo>
                    <a:pt x="105646" y="142698"/>
                  </a:lnTo>
                  <a:cubicBezTo>
                    <a:pt x="105646" y="146848"/>
                    <a:pt x="102286" y="150208"/>
                    <a:pt x="98136" y="150208"/>
                  </a:cubicBezTo>
                  <a:cubicBezTo>
                    <a:pt x="93986" y="150208"/>
                    <a:pt x="90626" y="146848"/>
                    <a:pt x="90626" y="142698"/>
                  </a:cubicBezTo>
                  <a:lnTo>
                    <a:pt x="90626" y="136028"/>
                  </a:lnTo>
                  <a:cubicBezTo>
                    <a:pt x="81861" y="132942"/>
                    <a:pt x="75525" y="124665"/>
                    <a:pt x="75525" y="114857"/>
                  </a:cubicBezTo>
                  <a:cubicBezTo>
                    <a:pt x="75525" y="110706"/>
                    <a:pt x="78883" y="107346"/>
                    <a:pt x="83035" y="107346"/>
                  </a:cubicBezTo>
                  <a:cubicBezTo>
                    <a:pt x="87185" y="107346"/>
                    <a:pt x="90545" y="110706"/>
                    <a:pt x="90545" y="114857"/>
                  </a:cubicBezTo>
                  <a:cubicBezTo>
                    <a:pt x="90545" y="119001"/>
                    <a:pt x="93911" y="122367"/>
                    <a:pt x="98056" y="122367"/>
                  </a:cubicBezTo>
                  <a:cubicBezTo>
                    <a:pt x="102198" y="122367"/>
                    <a:pt x="105566" y="119001"/>
                    <a:pt x="105566" y="114857"/>
                  </a:cubicBezTo>
                  <a:cubicBezTo>
                    <a:pt x="105566" y="110712"/>
                    <a:pt x="102198" y="107346"/>
                    <a:pt x="98056" y="107346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C3EAF72-5B15-1548-92C8-A56F3A8EE3CD}"/>
                </a:ext>
              </a:extLst>
            </p:cNvPr>
            <p:cNvSpPr/>
            <p:nvPr/>
          </p:nvSpPr>
          <p:spPr>
            <a:xfrm>
              <a:off x="11595367" y="4983160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E0A90C-7A5A-F543-9AE4-642196E840F0}"/>
                </a:ext>
              </a:extLst>
            </p:cNvPr>
            <p:cNvSpPr/>
            <p:nvPr/>
          </p:nvSpPr>
          <p:spPr>
            <a:xfrm>
              <a:off x="11595367" y="4945608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66CE5BC-B701-4E43-BF7B-C874FB2ABD32}"/>
                </a:ext>
              </a:extLst>
            </p:cNvPr>
            <p:cNvSpPr/>
            <p:nvPr/>
          </p:nvSpPr>
          <p:spPr>
            <a:xfrm>
              <a:off x="11595367" y="4908056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A4848F7-8464-E841-A4EA-B717EFF1C3A0}"/>
                </a:ext>
              </a:extLst>
            </p:cNvPr>
            <p:cNvSpPr/>
            <p:nvPr/>
          </p:nvSpPr>
          <p:spPr>
            <a:xfrm>
              <a:off x="11595367" y="4870504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D837D5ED-89D8-A044-9E95-9295FC2A53CB}"/>
                </a:ext>
              </a:extLst>
            </p:cNvPr>
            <p:cNvSpPr/>
            <p:nvPr/>
          </p:nvSpPr>
          <p:spPr>
            <a:xfrm>
              <a:off x="11475200" y="4749337"/>
              <a:ext cx="105145" cy="61084"/>
            </a:xfrm>
            <a:custGeom>
              <a:avLst/>
              <a:gdLst>
                <a:gd name="connsiteX0" fmla="*/ 73721 w 105145"/>
                <a:gd name="connsiteY0" fmla="*/ 15021 h 61084"/>
                <a:gd name="connsiteX1" fmla="*/ 52573 w 105145"/>
                <a:gd name="connsiteY1" fmla="*/ 0 h 61084"/>
                <a:gd name="connsiteX2" fmla="*/ 31324 w 105145"/>
                <a:gd name="connsiteY2" fmla="*/ 15021 h 61084"/>
                <a:gd name="connsiteX3" fmla="*/ 7511 w 105145"/>
                <a:gd name="connsiteY3" fmla="*/ 15021 h 61084"/>
                <a:gd name="connsiteX4" fmla="*/ 1416 w 105145"/>
                <a:gd name="connsiteY4" fmla="*/ 18138 h 61084"/>
                <a:gd name="connsiteX5" fmla="*/ 389 w 105145"/>
                <a:gd name="connsiteY5" fmla="*/ 24908 h 61084"/>
                <a:gd name="connsiteX6" fmla="*/ 12114 w 105145"/>
                <a:gd name="connsiteY6" fmla="*/ 61085 h 61084"/>
                <a:gd name="connsiteX7" fmla="*/ 93033 w 105145"/>
                <a:gd name="connsiteY7" fmla="*/ 61085 h 61084"/>
                <a:gd name="connsiteX8" fmla="*/ 104757 w 105145"/>
                <a:gd name="connsiteY8" fmla="*/ 24908 h 61084"/>
                <a:gd name="connsiteX9" fmla="*/ 103730 w 105145"/>
                <a:gd name="connsiteY9" fmla="*/ 18138 h 61084"/>
                <a:gd name="connsiteX10" fmla="*/ 97635 w 105145"/>
                <a:gd name="connsiteY10" fmla="*/ 15021 h 6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145" h="61084">
                  <a:moveTo>
                    <a:pt x="73721" y="15021"/>
                  </a:moveTo>
                  <a:cubicBezTo>
                    <a:pt x="70609" y="6298"/>
                    <a:pt x="62352" y="0"/>
                    <a:pt x="52573" y="0"/>
                  </a:cubicBezTo>
                  <a:cubicBezTo>
                    <a:pt x="42782" y="0"/>
                    <a:pt x="34429" y="6278"/>
                    <a:pt x="31324" y="15021"/>
                  </a:cubicBezTo>
                  <a:lnTo>
                    <a:pt x="7511" y="15021"/>
                  </a:lnTo>
                  <a:cubicBezTo>
                    <a:pt x="5097" y="15021"/>
                    <a:pt x="2830" y="16179"/>
                    <a:pt x="1416" y="18138"/>
                  </a:cubicBezTo>
                  <a:cubicBezTo>
                    <a:pt x="8" y="20096"/>
                    <a:pt x="-381" y="22619"/>
                    <a:pt x="389" y="24908"/>
                  </a:cubicBezTo>
                  <a:lnTo>
                    <a:pt x="12114" y="61085"/>
                  </a:lnTo>
                  <a:lnTo>
                    <a:pt x="93033" y="61085"/>
                  </a:lnTo>
                  <a:lnTo>
                    <a:pt x="104757" y="24908"/>
                  </a:lnTo>
                  <a:cubicBezTo>
                    <a:pt x="105527" y="22619"/>
                    <a:pt x="105138" y="20096"/>
                    <a:pt x="103730" y="18138"/>
                  </a:cubicBezTo>
                  <a:cubicBezTo>
                    <a:pt x="102316" y="16179"/>
                    <a:pt x="100049" y="15021"/>
                    <a:pt x="97635" y="15021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grpSp>
        <p:nvGrpSpPr>
          <p:cNvPr id="84" name="Graphic 82">
            <a:extLst>
              <a:ext uri="{FF2B5EF4-FFF2-40B4-BE49-F238E27FC236}">
                <a16:creationId xmlns:a16="http://schemas.microsoft.com/office/drawing/2014/main" id="{61653F83-F980-9A48-9A6C-69355CC02B87}"/>
              </a:ext>
            </a:extLst>
          </p:cNvPr>
          <p:cNvGrpSpPr/>
          <p:nvPr/>
        </p:nvGrpSpPr>
        <p:grpSpPr>
          <a:xfrm>
            <a:off x="11197772" y="9488138"/>
            <a:ext cx="535872" cy="535872"/>
            <a:chOff x="5668745" y="4744069"/>
            <a:chExt cx="267936" cy="267936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98CD88E-811F-C943-9461-F2269487F729}"/>
                </a:ext>
              </a:extLst>
            </p:cNvPr>
            <p:cNvSpPr/>
            <p:nvPr/>
          </p:nvSpPr>
          <p:spPr>
            <a:xfrm>
              <a:off x="5668744" y="4773263"/>
              <a:ext cx="267926" cy="209537"/>
            </a:xfrm>
            <a:custGeom>
              <a:avLst/>
              <a:gdLst>
                <a:gd name="connsiteX0" fmla="*/ 72266 w 267926"/>
                <a:gd name="connsiteY0" fmla="*/ 203513 h 209537"/>
                <a:gd name="connsiteX1" fmla="*/ 101370 w 267926"/>
                <a:gd name="connsiteY1" fmla="*/ 203513 h 209537"/>
                <a:gd name="connsiteX2" fmla="*/ 201007 w 267926"/>
                <a:gd name="connsiteY2" fmla="*/ 103876 h 209537"/>
                <a:gd name="connsiteX3" fmla="*/ 207499 w 267926"/>
                <a:gd name="connsiteY3" fmla="*/ 93973 h 209537"/>
                <a:gd name="connsiteX4" fmla="*/ 235833 w 267926"/>
                <a:gd name="connsiteY4" fmla="*/ 98209 h 209537"/>
                <a:gd name="connsiteX5" fmla="*/ 266423 w 267926"/>
                <a:gd name="connsiteY5" fmla="*/ 83245 h 209537"/>
                <a:gd name="connsiteX6" fmla="*/ 255475 w 267926"/>
                <a:gd name="connsiteY6" fmla="*/ 51004 h 209537"/>
                <a:gd name="connsiteX7" fmla="*/ 254979 w 267926"/>
                <a:gd name="connsiteY7" fmla="*/ 50509 h 209537"/>
                <a:gd name="connsiteX8" fmla="*/ 217072 w 267926"/>
                <a:gd name="connsiteY8" fmla="*/ 26411 h 209537"/>
                <a:gd name="connsiteX9" fmla="*/ 208710 w 267926"/>
                <a:gd name="connsiteY9" fmla="*/ 23220 h 209537"/>
                <a:gd name="connsiteX10" fmla="*/ 208710 w 267926"/>
                <a:gd name="connsiteY10" fmla="*/ 23055 h 209537"/>
                <a:gd name="connsiteX11" fmla="*/ 186482 w 267926"/>
                <a:gd name="connsiteY11" fmla="*/ 828 h 209537"/>
                <a:gd name="connsiteX12" fmla="*/ 126788 w 267926"/>
                <a:gd name="connsiteY12" fmla="*/ 3 h 209537"/>
                <a:gd name="connsiteX13" fmla="*/ 105716 w 267926"/>
                <a:gd name="connsiteY13" fmla="*/ 8586 h 209537"/>
                <a:gd name="connsiteX14" fmla="*/ 6024 w 267926"/>
                <a:gd name="connsiteY14" fmla="*/ 108223 h 209537"/>
                <a:gd name="connsiteX15" fmla="*/ 6024 w 267926"/>
                <a:gd name="connsiteY15" fmla="*/ 137327 h 209537"/>
                <a:gd name="connsiteX16" fmla="*/ 72266 w 267926"/>
                <a:gd name="connsiteY16" fmla="*/ 203513 h 209537"/>
                <a:gd name="connsiteX17" fmla="*/ 149070 w 267926"/>
                <a:gd name="connsiteY17" fmla="*/ 35654 h 209537"/>
                <a:gd name="connsiteX18" fmla="*/ 173168 w 267926"/>
                <a:gd name="connsiteY18" fmla="*/ 35654 h 209537"/>
                <a:gd name="connsiteX19" fmla="*/ 177955 w 267926"/>
                <a:gd name="connsiteY19" fmla="*/ 50179 h 209537"/>
                <a:gd name="connsiteX20" fmla="*/ 200677 w 267926"/>
                <a:gd name="connsiteY20" fmla="*/ 62558 h 209537"/>
                <a:gd name="connsiteX21" fmla="*/ 209260 w 267926"/>
                <a:gd name="connsiteY21" fmla="*/ 65804 h 209537"/>
                <a:gd name="connsiteX22" fmla="*/ 208930 w 267926"/>
                <a:gd name="connsiteY22" fmla="*/ 41816 h 209537"/>
                <a:gd name="connsiteX23" fmla="*/ 210360 w 267926"/>
                <a:gd name="connsiteY23" fmla="*/ 42421 h 209537"/>
                <a:gd name="connsiteX24" fmla="*/ 242655 w 267926"/>
                <a:gd name="connsiteY24" fmla="*/ 62778 h 209537"/>
                <a:gd name="connsiteX25" fmla="*/ 242985 w 267926"/>
                <a:gd name="connsiteY25" fmla="*/ 63108 h 209537"/>
                <a:gd name="connsiteX26" fmla="*/ 250303 w 267926"/>
                <a:gd name="connsiteY26" fmla="*/ 76532 h 209537"/>
                <a:gd name="connsiteX27" fmla="*/ 197871 w 267926"/>
                <a:gd name="connsiteY27" fmla="*/ 72241 h 209537"/>
                <a:gd name="connsiteX28" fmla="*/ 173828 w 267926"/>
                <a:gd name="connsiteY28" fmla="*/ 58872 h 209537"/>
                <a:gd name="connsiteX29" fmla="*/ 173113 w 267926"/>
                <a:gd name="connsiteY29" fmla="*/ 59697 h 209537"/>
                <a:gd name="connsiteX30" fmla="*/ 149015 w 267926"/>
                <a:gd name="connsiteY30" fmla="*/ 59697 h 209537"/>
                <a:gd name="connsiteX31" fmla="*/ 149070 w 267926"/>
                <a:gd name="connsiteY31" fmla="*/ 35654 h 2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7926" h="209537">
                  <a:moveTo>
                    <a:pt x="72266" y="203513"/>
                  </a:moveTo>
                  <a:cubicBezTo>
                    <a:pt x="80298" y="211546"/>
                    <a:pt x="93337" y="211546"/>
                    <a:pt x="101370" y="203513"/>
                  </a:cubicBezTo>
                  <a:lnTo>
                    <a:pt x="201007" y="103876"/>
                  </a:lnTo>
                  <a:cubicBezTo>
                    <a:pt x="203868" y="101015"/>
                    <a:pt x="206069" y="97604"/>
                    <a:pt x="207499" y="93973"/>
                  </a:cubicBezTo>
                  <a:cubicBezTo>
                    <a:pt x="217512" y="96779"/>
                    <a:pt x="227250" y="98264"/>
                    <a:pt x="235833" y="98209"/>
                  </a:cubicBezTo>
                  <a:cubicBezTo>
                    <a:pt x="257070" y="98099"/>
                    <a:pt x="264112" y="88801"/>
                    <a:pt x="266423" y="83245"/>
                  </a:cubicBezTo>
                  <a:cubicBezTo>
                    <a:pt x="268734" y="77743"/>
                    <a:pt x="270384" y="66189"/>
                    <a:pt x="255475" y="51004"/>
                  </a:cubicBezTo>
                  <a:cubicBezTo>
                    <a:pt x="255309" y="50839"/>
                    <a:pt x="255144" y="50674"/>
                    <a:pt x="254979" y="50509"/>
                  </a:cubicBezTo>
                  <a:cubicBezTo>
                    <a:pt x="245736" y="41266"/>
                    <a:pt x="232312" y="32738"/>
                    <a:pt x="217072" y="26411"/>
                  </a:cubicBezTo>
                  <a:cubicBezTo>
                    <a:pt x="214266" y="25256"/>
                    <a:pt x="211460" y="24211"/>
                    <a:pt x="208710" y="23220"/>
                  </a:cubicBezTo>
                  <a:lnTo>
                    <a:pt x="208710" y="23055"/>
                  </a:lnTo>
                  <a:cubicBezTo>
                    <a:pt x="208544" y="10841"/>
                    <a:pt x="198696" y="993"/>
                    <a:pt x="186482" y="828"/>
                  </a:cubicBezTo>
                  <a:lnTo>
                    <a:pt x="126788" y="3"/>
                  </a:lnTo>
                  <a:cubicBezTo>
                    <a:pt x="118866" y="-107"/>
                    <a:pt x="111273" y="2974"/>
                    <a:pt x="105716" y="8586"/>
                  </a:cubicBezTo>
                  <a:lnTo>
                    <a:pt x="6024" y="108223"/>
                  </a:lnTo>
                  <a:cubicBezTo>
                    <a:pt x="-2008" y="116255"/>
                    <a:pt x="-2008" y="129294"/>
                    <a:pt x="6024" y="137327"/>
                  </a:cubicBezTo>
                  <a:lnTo>
                    <a:pt x="72266" y="203513"/>
                  </a:lnTo>
                  <a:close/>
                  <a:moveTo>
                    <a:pt x="149070" y="35654"/>
                  </a:moveTo>
                  <a:cubicBezTo>
                    <a:pt x="155727" y="28997"/>
                    <a:pt x="166511" y="28997"/>
                    <a:pt x="173168" y="35654"/>
                  </a:cubicBezTo>
                  <a:cubicBezTo>
                    <a:pt x="177129" y="39616"/>
                    <a:pt x="178725" y="45062"/>
                    <a:pt x="177955" y="50179"/>
                  </a:cubicBezTo>
                  <a:cubicBezTo>
                    <a:pt x="184502" y="54800"/>
                    <a:pt x="192314" y="59092"/>
                    <a:pt x="200677" y="62558"/>
                  </a:cubicBezTo>
                  <a:cubicBezTo>
                    <a:pt x="203648" y="63768"/>
                    <a:pt x="206509" y="64869"/>
                    <a:pt x="209260" y="65804"/>
                  </a:cubicBezTo>
                  <a:lnTo>
                    <a:pt x="208930" y="41816"/>
                  </a:lnTo>
                  <a:cubicBezTo>
                    <a:pt x="209425" y="42036"/>
                    <a:pt x="209865" y="42201"/>
                    <a:pt x="210360" y="42421"/>
                  </a:cubicBezTo>
                  <a:cubicBezTo>
                    <a:pt x="223399" y="47868"/>
                    <a:pt x="235118" y="55241"/>
                    <a:pt x="242655" y="62778"/>
                  </a:cubicBezTo>
                  <a:cubicBezTo>
                    <a:pt x="242765" y="62888"/>
                    <a:pt x="242875" y="62998"/>
                    <a:pt x="242985" y="63108"/>
                  </a:cubicBezTo>
                  <a:cubicBezTo>
                    <a:pt x="250138" y="70425"/>
                    <a:pt x="250908" y="75102"/>
                    <a:pt x="250303" y="76532"/>
                  </a:cubicBezTo>
                  <a:cubicBezTo>
                    <a:pt x="248432" y="80989"/>
                    <a:pt x="228351" y="84950"/>
                    <a:pt x="197871" y="72241"/>
                  </a:cubicBezTo>
                  <a:cubicBezTo>
                    <a:pt x="188958" y="68500"/>
                    <a:pt x="180595" y="63878"/>
                    <a:pt x="173828" y="58872"/>
                  </a:cubicBezTo>
                  <a:cubicBezTo>
                    <a:pt x="173608" y="59147"/>
                    <a:pt x="173333" y="59422"/>
                    <a:pt x="173113" y="59697"/>
                  </a:cubicBezTo>
                  <a:cubicBezTo>
                    <a:pt x="166456" y="66354"/>
                    <a:pt x="155672" y="66354"/>
                    <a:pt x="149015" y="59697"/>
                  </a:cubicBezTo>
                  <a:cubicBezTo>
                    <a:pt x="142413" y="53095"/>
                    <a:pt x="142413" y="42311"/>
                    <a:pt x="149070" y="35654"/>
                  </a:cubicBezTo>
                  <a:close/>
                </a:path>
              </a:pathLst>
            </a:custGeom>
            <a:solidFill>
              <a:schemeClr val="accent1"/>
            </a:solidFill>
            <a:ln w="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83D95EEB-9F89-1544-8E5A-46858F35CC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524" y="118802"/>
            <a:ext cx="8873652" cy="66765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800" indent="0">
              <a:buNone/>
              <a:defRPr sz="2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3200" indent="0">
              <a:buNone/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7600" indent="0">
              <a:buNone/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Your Company Name and title here</a:t>
            </a:r>
          </a:p>
        </p:txBody>
      </p:sp>
      <p:sp>
        <p:nvSpPr>
          <p:cNvPr id="90" name="Date Placeholder 89">
            <a:extLst>
              <a:ext uri="{FF2B5EF4-FFF2-40B4-BE49-F238E27FC236}">
                <a16:creationId xmlns:a16="http://schemas.microsoft.com/office/drawing/2014/main" id="{002A7FB7-5F25-EC43-B572-232647F12BD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21309032" y="216470"/>
            <a:ext cx="2298404" cy="453428"/>
          </a:xfrm>
          <a:prstGeom prst="roundRect">
            <a:avLst>
              <a:gd name="adj" fmla="val 10631"/>
            </a:avLst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/>
          <a:lstStyle>
            <a:lvl1pPr algn="ctr"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DDD54CC-FFB4-904C-BB39-09EE854082B3}" type="datetimeFigureOut">
              <a:rPr lang="en-US" smtClean="0"/>
              <a:pPr/>
              <a:t>14-Apr-25</a:t>
            </a:fld>
            <a:endParaRPr lang="en-US"/>
          </a:p>
        </p:txBody>
      </p:sp>
      <p:sp>
        <p:nvSpPr>
          <p:cNvPr id="181" name="Text Placeholder 88">
            <a:extLst>
              <a:ext uri="{FF2B5EF4-FFF2-40B4-BE49-F238E27FC236}">
                <a16:creationId xmlns:a16="http://schemas.microsoft.com/office/drawing/2014/main" id="{8EB8A84D-9EC1-254B-88CC-7C3B4799BB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032864" y="245351"/>
            <a:ext cx="3113264" cy="414558"/>
          </a:xfrm>
          <a:prstGeom prst="rect">
            <a:avLst/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16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by  </a:t>
            </a:r>
          </a:p>
        </p:txBody>
      </p:sp>
      <p:sp>
        <p:nvSpPr>
          <p:cNvPr id="182" name="Text Placeholder 88">
            <a:extLst>
              <a:ext uri="{FF2B5EF4-FFF2-40B4-BE49-F238E27FC236}">
                <a16:creationId xmlns:a16="http://schemas.microsoft.com/office/drawing/2014/main" id="{AA55078F-9DE3-5741-8189-2F5FAE9559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50168" y="245351"/>
            <a:ext cx="3113264" cy="414558"/>
          </a:xfrm>
          <a:prstGeom prst="rect">
            <a:avLst/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16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for  </a:t>
            </a:r>
          </a:p>
        </p:txBody>
      </p:sp>
      <p:sp>
        <p:nvSpPr>
          <p:cNvPr id="2" name="Rounded Rectangle 147">
            <a:extLst>
              <a:ext uri="{FF2B5EF4-FFF2-40B4-BE49-F238E27FC236}">
                <a16:creationId xmlns:a16="http://schemas.microsoft.com/office/drawing/2014/main" id="{F377C817-82F1-3F05-5FCB-FC51C7943A91}"/>
              </a:ext>
            </a:extLst>
          </p:cNvPr>
          <p:cNvSpPr/>
          <p:nvPr userDrawn="1"/>
        </p:nvSpPr>
        <p:spPr>
          <a:xfrm>
            <a:off x="14606794" y="87306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ounded Rectangle 148">
            <a:extLst>
              <a:ext uri="{FF2B5EF4-FFF2-40B4-BE49-F238E27FC236}">
                <a16:creationId xmlns:a16="http://schemas.microsoft.com/office/drawing/2014/main" id="{9DD8B065-69D8-4BBB-6168-E6965314A00D}"/>
              </a:ext>
            </a:extLst>
          </p:cNvPr>
          <p:cNvSpPr/>
          <p:nvPr userDrawn="1"/>
        </p:nvSpPr>
        <p:spPr>
          <a:xfrm>
            <a:off x="14606794" y="513022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ounded Rectangle 145">
            <a:extLst>
              <a:ext uri="{FF2B5EF4-FFF2-40B4-BE49-F238E27FC236}">
                <a16:creationId xmlns:a16="http://schemas.microsoft.com/office/drawing/2014/main" id="{686D26CF-4513-D621-3B8D-BAC978B2950F}"/>
              </a:ext>
            </a:extLst>
          </p:cNvPr>
          <p:cNvSpPr/>
          <p:nvPr userDrawn="1"/>
        </p:nvSpPr>
        <p:spPr>
          <a:xfrm>
            <a:off x="5393272" y="87306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ounded Rectangle 146">
            <a:extLst>
              <a:ext uri="{FF2B5EF4-FFF2-40B4-BE49-F238E27FC236}">
                <a16:creationId xmlns:a16="http://schemas.microsoft.com/office/drawing/2014/main" id="{C8C2CFCE-6B1B-F106-AD01-EDD1E375BB15}"/>
              </a:ext>
            </a:extLst>
          </p:cNvPr>
          <p:cNvSpPr/>
          <p:nvPr userDrawn="1"/>
        </p:nvSpPr>
        <p:spPr>
          <a:xfrm>
            <a:off x="5383282" y="513022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Group 114">
            <a:extLst>
              <a:ext uri="{FF2B5EF4-FFF2-40B4-BE49-F238E27FC236}">
                <a16:creationId xmlns:a16="http://schemas.microsoft.com/office/drawing/2014/main" id="{B24BB8DF-8A33-877A-3505-48F1AAAEBE45}"/>
              </a:ext>
            </a:extLst>
          </p:cNvPr>
          <p:cNvGrpSpPr/>
          <p:nvPr userDrawn="1"/>
        </p:nvGrpSpPr>
        <p:grpSpPr>
          <a:xfrm>
            <a:off x="5393275" y="871034"/>
            <a:ext cx="4388894" cy="790736"/>
            <a:chOff x="7303396" y="654236"/>
            <a:chExt cx="2194447" cy="395368"/>
          </a:xfrm>
        </p:grpSpPr>
        <p:cxnSp>
          <p:nvCxnSpPr>
            <p:cNvPr id="7" name="Straight Connector 115">
              <a:extLst>
                <a:ext uri="{FF2B5EF4-FFF2-40B4-BE49-F238E27FC236}">
                  <a16:creationId xmlns:a16="http://schemas.microsoft.com/office/drawing/2014/main" id="{AC36C333-2EC9-FAEF-527C-E220DC4097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 Same Side Corner Rectangle 116">
              <a:hlinkClick r:id="" action="ppaction://noaction"/>
              <a:extLst>
                <a:ext uri="{FF2B5EF4-FFF2-40B4-BE49-F238E27FC236}">
                  <a16:creationId xmlns:a16="http://schemas.microsoft.com/office/drawing/2014/main" id="{E0D0E915-3BE0-66D5-07B2-6B0E7DF57893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9" name="Rounded Rectangle 117">
            <a:extLst>
              <a:ext uri="{FF2B5EF4-FFF2-40B4-BE49-F238E27FC236}">
                <a16:creationId xmlns:a16="http://schemas.microsoft.com/office/drawing/2014/main" id="{E3755D60-DFB8-3C49-4D10-32C26036099B}"/>
              </a:ext>
            </a:extLst>
          </p:cNvPr>
          <p:cNvSpPr/>
          <p:nvPr userDrawn="1"/>
        </p:nvSpPr>
        <p:spPr>
          <a:xfrm>
            <a:off x="9995038" y="861054"/>
            <a:ext cx="4388896" cy="8432840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 111">
            <a:extLst>
              <a:ext uri="{FF2B5EF4-FFF2-40B4-BE49-F238E27FC236}">
                <a16:creationId xmlns:a16="http://schemas.microsoft.com/office/drawing/2014/main" id="{3DA48FCD-9FDF-F3FC-870F-6B91215370CA}"/>
              </a:ext>
            </a:extLst>
          </p:cNvPr>
          <p:cNvGrpSpPr/>
          <p:nvPr userDrawn="1"/>
        </p:nvGrpSpPr>
        <p:grpSpPr>
          <a:xfrm>
            <a:off x="9995039" y="860036"/>
            <a:ext cx="4388894" cy="790736"/>
            <a:chOff x="7303396" y="654236"/>
            <a:chExt cx="2194447" cy="395368"/>
          </a:xfrm>
        </p:grpSpPr>
        <p:cxnSp>
          <p:nvCxnSpPr>
            <p:cNvPr id="11" name="Straight Connector 112">
              <a:extLst>
                <a:ext uri="{FF2B5EF4-FFF2-40B4-BE49-F238E27FC236}">
                  <a16:creationId xmlns:a16="http://schemas.microsoft.com/office/drawing/2014/main" id="{5DB74643-1E36-46F6-E5EB-E8F15998CF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 Same Side Corner Rectangle 113">
              <a:extLst>
                <a:ext uri="{FF2B5EF4-FFF2-40B4-BE49-F238E27FC236}">
                  <a16:creationId xmlns:a16="http://schemas.microsoft.com/office/drawing/2014/main" id="{963C3598-7E4A-B996-14DF-43C93D3DEAB6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5" name="Rounded Rectangle 38">
            <a:extLst>
              <a:ext uri="{FF2B5EF4-FFF2-40B4-BE49-F238E27FC236}">
                <a16:creationId xmlns:a16="http://schemas.microsoft.com/office/drawing/2014/main" id="{748AC00A-E9B2-BA54-E1A0-09893F45C255}"/>
              </a:ext>
            </a:extLst>
          </p:cNvPr>
          <p:cNvSpPr/>
          <p:nvPr userDrawn="1"/>
        </p:nvSpPr>
        <p:spPr>
          <a:xfrm>
            <a:off x="775726" y="882869"/>
            <a:ext cx="4388896" cy="834064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ounded Rectangle 131">
            <a:extLst>
              <a:ext uri="{FF2B5EF4-FFF2-40B4-BE49-F238E27FC236}">
                <a16:creationId xmlns:a16="http://schemas.microsoft.com/office/drawing/2014/main" id="{7A62F81F-A845-33EC-E192-9CBD6CE57263}"/>
              </a:ext>
            </a:extLst>
          </p:cNvPr>
          <p:cNvSpPr/>
          <p:nvPr userDrawn="1"/>
        </p:nvSpPr>
        <p:spPr>
          <a:xfrm>
            <a:off x="19218552" y="882869"/>
            <a:ext cx="4388896" cy="834064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Group 69">
            <a:extLst>
              <a:ext uri="{FF2B5EF4-FFF2-40B4-BE49-F238E27FC236}">
                <a16:creationId xmlns:a16="http://schemas.microsoft.com/office/drawing/2014/main" id="{4FBCA1AC-3587-233F-F339-4E5047EF03A4}"/>
              </a:ext>
            </a:extLst>
          </p:cNvPr>
          <p:cNvGrpSpPr/>
          <p:nvPr userDrawn="1"/>
        </p:nvGrpSpPr>
        <p:grpSpPr>
          <a:xfrm>
            <a:off x="14606793" y="863357"/>
            <a:ext cx="4388894" cy="796714"/>
            <a:chOff x="7303396" y="654236"/>
            <a:chExt cx="2194447" cy="398357"/>
          </a:xfrm>
        </p:grpSpPr>
        <p:cxnSp>
          <p:nvCxnSpPr>
            <p:cNvPr id="18" name="Straight Connector 156">
              <a:extLst>
                <a:ext uri="{FF2B5EF4-FFF2-40B4-BE49-F238E27FC236}">
                  <a16:creationId xmlns:a16="http://schemas.microsoft.com/office/drawing/2014/main" id="{67A23565-CA7D-5B04-DE50-7E27628F2E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 Same Side Corner Rectangle 109">
              <a:extLst>
                <a:ext uri="{FF2B5EF4-FFF2-40B4-BE49-F238E27FC236}">
                  <a16:creationId xmlns:a16="http://schemas.microsoft.com/office/drawing/2014/main" id="{C4F0A2AF-76E6-573C-AF8A-EA5871A73EC0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0" name="Group 120">
            <a:extLst>
              <a:ext uri="{FF2B5EF4-FFF2-40B4-BE49-F238E27FC236}">
                <a16:creationId xmlns:a16="http://schemas.microsoft.com/office/drawing/2014/main" id="{6FB75946-31B1-80A6-D804-74D2D610CBD3}"/>
              </a:ext>
            </a:extLst>
          </p:cNvPr>
          <p:cNvGrpSpPr/>
          <p:nvPr userDrawn="1"/>
        </p:nvGrpSpPr>
        <p:grpSpPr>
          <a:xfrm>
            <a:off x="775729" y="873062"/>
            <a:ext cx="4388894" cy="790736"/>
            <a:chOff x="7303396" y="654236"/>
            <a:chExt cx="2194447" cy="395368"/>
          </a:xfrm>
        </p:grpSpPr>
        <p:cxnSp>
          <p:nvCxnSpPr>
            <p:cNvPr id="21" name="Straight Connector 121">
              <a:extLst>
                <a:ext uri="{FF2B5EF4-FFF2-40B4-BE49-F238E27FC236}">
                  <a16:creationId xmlns:a16="http://schemas.microsoft.com/office/drawing/2014/main" id="{21233969-7464-517D-8C5A-FA09F59A6C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 Same Side Corner Rectangle 122">
              <a:hlinkClick r:id="rId2" action="ppaction://hlinksldjump"/>
              <a:extLst>
                <a:ext uri="{FF2B5EF4-FFF2-40B4-BE49-F238E27FC236}">
                  <a16:creationId xmlns:a16="http://schemas.microsoft.com/office/drawing/2014/main" id="{7D326E77-1456-999B-4093-F5C196FF5B88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3" name="Group 126">
            <a:extLst>
              <a:ext uri="{FF2B5EF4-FFF2-40B4-BE49-F238E27FC236}">
                <a16:creationId xmlns:a16="http://schemas.microsoft.com/office/drawing/2014/main" id="{EE647782-C6E6-5FC4-83E4-4F0B8E2B9F6C}"/>
              </a:ext>
            </a:extLst>
          </p:cNvPr>
          <p:cNvGrpSpPr/>
          <p:nvPr userDrawn="1"/>
        </p:nvGrpSpPr>
        <p:grpSpPr>
          <a:xfrm>
            <a:off x="19218549" y="876292"/>
            <a:ext cx="4388894" cy="790736"/>
            <a:chOff x="7303396" y="654236"/>
            <a:chExt cx="2194447" cy="395368"/>
          </a:xfrm>
        </p:grpSpPr>
        <p:cxnSp>
          <p:nvCxnSpPr>
            <p:cNvPr id="24" name="Straight Connector 127">
              <a:extLst>
                <a:ext uri="{FF2B5EF4-FFF2-40B4-BE49-F238E27FC236}">
                  <a16:creationId xmlns:a16="http://schemas.microsoft.com/office/drawing/2014/main" id="{392AF36D-FD09-7659-03F1-9709C51D3D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5820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 Same Side Corner Rectangle 128">
              <a:hlinkClick r:id="" action="ppaction://noaction"/>
              <a:extLst>
                <a:ext uri="{FF2B5EF4-FFF2-40B4-BE49-F238E27FC236}">
                  <a16:creationId xmlns:a16="http://schemas.microsoft.com/office/drawing/2014/main" id="{455CB20C-7840-19EB-1E2C-FA3917080D3E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6" name="Group 170">
            <a:extLst>
              <a:ext uri="{FF2B5EF4-FFF2-40B4-BE49-F238E27FC236}">
                <a16:creationId xmlns:a16="http://schemas.microsoft.com/office/drawing/2014/main" id="{70A7A807-1AA6-6D68-F78C-2D72EB2AA45D}"/>
              </a:ext>
            </a:extLst>
          </p:cNvPr>
          <p:cNvGrpSpPr/>
          <p:nvPr userDrawn="1"/>
        </p:nvGrpSpPr>
        <p:grpSpPr>
          <a:xfrm>
            <a:off x="5386925" y="5134524"/>
            <a:ext cx="4388894" cy="790736"/>
            <a:chOff x="7303396" y="654236"/>
            <a:chExt cx="2194447" cy="395368"/>
          </a:xfrm>
        </p:grpSpPr>
        <p:cxnSp>
          <p:nvCxnSpPr>
            <p:cNvPr id="27" name="Straight Connector 171">
              <a:extLst>
                <a:ext uri="{FF2B5EF4-FFF2-40B4-BE49-F238E27FC236}">
                  <a16:creationId xmlns:a16="http://schemas.microsoft.com/office/drawing/2014/main" id="{DFBAFBC5-06ED-9D20-15FD-7EBF80EEF2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 Same Side Corner Rectangle 172">
              <a:hlinkClick r:id="" action="ppaction://noaction"/>
              <a:extLst>
                <a:ext uri="{FF2B5EF4-FFF2-40B4-BE49-F238E27FC236}">
                  <a16:creationId xmlns:a16="http://schemas.microsoft.com/office/drawing/2014/main" id="{B55E6D69-B003-7559-FF33-79C2813408DF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40" name="Group 173">
            <a:extLst>
              <a:ext uri="{FF2B5EF4-FFF2-40B4-BE49-F238E27FC236}">
                <a16:creationId xmlns:a16="http://schemas.microsoft.com/office/drawing/2014/main" id="{8AE21894-DB23-B3C7-AF9D-6FB85DD04BED}"/>
              </a:ext>
            </a:extLst>
          </p:cNvPr>
          <p:cNvGrpSpPr/>
          <p:nvPr userDrawn="1"/>
        </p:nvGrpSpPr>
        <p:grpSpPr>
          <a:xfrm>
            <a:off x="14606793" y="5121149"/>
            <a:ext cx="4388894" cy="796714"/>
            <a:chOff x="7303396" y="654236"/>
            <a:chExt cx="2194447" cy="398357"/>
          </a:xfrm>
        </p:grpSpPr>
        <p:cxnSp>
          <p:nvCxnSpPr>
            <p:cNvPr id="42" name="Straight Connector 174">
              <a:extLst>
                <a:ext uri="{FF2B5EF4-FFF2-40B4-BE49-F238E27FC236}">
                  <a16:creationId xmlns:a16="http://schemas.microsoft.com/office/drawing/2014/main" id="{DC012878-8ABE-965D-0089-1E01B8722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 Same Side Corner Rectangle 175">
              <a:hlinkClick r:id="" action="ppaction://noaction"/>
              <a:extLst>
                <a:ext uri="{FF2B5EF4-FFF2-40B4-BE49-F238E27FC236}">
                  <a16:creationId xmlns:a16="http://schemas.microsoft.com/office/drawing/2014/main" id="{09E37754-8518-D3AF-FAB0-0B3252DE9EE6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47" name="Rounded Rectangle 151">
            <a:extLst>
              <a:ext uri="{FF2B5EF4-FFF2-40B4-BE49-F238E27FC236}">
                <a16:creationId xmlns:a16="http://schemas.microsoft.com/office/drawing/2014/main" id="{DFB0A081-DE2E-FA33-2241-7C6900EF9CF2}"/>
              </a:ext>
            </a:extLst>
          </p:cNvPr>
          <p:cNvSpPr/>
          <p:nvPr userDrawn="1"/>
        </p:nvSpPr>
        <p:spPr>
          <a:xfrm>
            <a:off x="771524" y="9397359"/>
            <a:ext cx="11287328" cy="3677506"/>
          </a:xfrm>
          <a:prstGeom prst="roundRect">
            <a:avLst>
              <a:gd name="adj" fmla="val 6100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8" name="Group 167">
            <a:extLst>
              <a:ext uri="{FF2B5EF4-FFF2-40B4-BE49-F238E27FC236}">
                <a16:creationId xmlns:a16="http://schemas.microsoft.com/office/drawing/2014/main" id="{E1166D5F-E173-F614-B560-69046936B1B8}"/>
              </a:ext>
            </a:extLst>
          </p:cNvPr>
          <p:cNvGrpSpPr/>
          <p:nvPr userDrawn="1"/>
        </p:nvGrpSpPr>
        <p:grpSpPr>
          <a:xfrm>
            <a:off x="771524" y="9398483"/>
            <a:ext cx="11287328" cy="716478"/>
            <a:chOff x="7303396" y="654237"/>
            <a:chExt cx="2194447" cy="398356"/>
          </a:xfrm>
        </p:grpSpPr>
        <p:cxnSp>
          <p:nvCxnSpPr>
            <p:cNvPr id="53" name="Straight Connector 168">
              <a:extLst>
                <a:ext uri="{FF2B5EF4-FFF2-40B4-BE49-F238E27FC236}">
                  <a16:creationId xmlns:a16="http://schemas.microsoft.com/office/drawing/2014/main" id="{3D7E23E8-9B96-8887-4279-E19A71AE99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 Same Side Corner Rectangle 169">
              <a:hlinkClick r:id="" action="ppaction://noaction"/>
              <a:extLst>
                <a:ext uri="{FF2B5EF4-FFF2-40B4-BE49-F238E27FC236}">
                  <a16:creationId xmlns:a16="http://schemas.microsoft.com/office/drawing/2014/main" id="{86FD270D-AD75-AF67-A61B-AC006A49EF72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5E1756C4-043C-281E-EF83-7E7C485C99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1525" y="1945846"/>
            <a:ext cx="4388894" cy="7039108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58" name="TextBox 13">
            <a:extLst>
              <a:ext uri="{FF2B5EF4-FFF2-40B4-BE49-F238E27FC236}">
                <a16:creationId xmlns:a16="http://schemas.microsoft.com/office/drawing/2014/main" id="{56D13297-BC2E-8401-61D4-42A693547E67}"/>
              </a:ext>
            </a:extLst>
          </p:cNvPr>
          <p:cNvSpPr txBox="1"/>
          <p:nvPr userDrawn="1"/>
        </p:nvSpPr>
        <p:spPr>
          <a:xfrm>
            <a:off x="897573" y="1041001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Partners</a:t>
            </a:r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id="{2C4908A6-195A-7801-E250-A7E6E53DFB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99279" y="1941543"/>
            <a:ext cx="4388894" cy="704341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3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68" name="TextBox 119">
            <a:hlinkClick r:id="" action="ppaction://noaction"/>
            <a:extLst>
              <a:ext uri="{FF2B5EF4-FFF2-40B4-BE49-F238E27FC236}">
                <a16:creationId xmlns:a16="http://schemas.microsoft.com/office/drawing/2014/main" id="{B1DF8FE6-65BB-0526-B8CD-6C9B963407D5}"/>
              </a:ext>
            </a:extLst>
          </p:cNvPr>
          <p:cNvSpPr txBox="1"/>
          <p:nvPr userDrawn="1"/>
        </p:nvSpPr>
        <p:spPr>
          <a:xfrm>
            <a:off x="10174095" y="1041001"/>
            <a:ext cx="295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3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Value Proposition</a:t>
            </a:r>
          </a:p>
        </p:txBody>
      </p:sp>
      <p:sp>
        <p:nvSpPr>
          <p:cNvPr id="69" name="Text Placeholder 11">
            <a:extLst>
              <a:ext uri="{FF2B5EF4-FFF2-40B4-BE49-F238E27FC236}">
                <a16:creationId xmlns:a16="http://schemas.microsoft.com/office/drawing/2014/main" id="{2C4F9BC6-ED50-87F2-2739-C2A7E41A4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8551" y="1938319"/>
            <a:ext cx="4388894" cy="704663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5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71" name="TextBox 133">
            <a:hlinkClick r:id="" action="ppaction://noaction"/>
            <a:extLst>
              <a:ext uri="{FF2B5EF4-FFF2-40B4-BE49-F238E27FC236}">
                <a16:creationId xmlns:a16="http://schemas.microsoft.com/office/drawing/2014/main" id="{A756960E-ADC4-8FC1-A72A-908498BC8CA3}"/>
              </a:ext>
            </a:extLst>
          </p:cNvPr>
          <p:cNvSpPr txBox="1"/>
          <p:nvPr userDrawn="1"/>
        </p:nvSpPr>
        <p:spPr>
          <a:xfrm>
            <a:off x="19344599" y="1041000"/>
            <a:ext cx="316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5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Segments</a:t>
            </a:r>
          </a:p>
        </p:txBody>
      </p:sp>
      <p:sp>
        <p:nvSpPr>
          <p:cNvPr id="72" name="Rounded Rectangle 152">
            <a:extLst>
              <a:ext uri="{FF2B5EF4-FFF2-40B4-BE49-F238E27FC236}">
                <a16:creationId xmlns:a16="http://schemas.microsoft.com/office/drawing/2014/main" id="{44F271DF-AAC0-361B-FC8B-E48AA8D422E1}"/>
              </a:ext>
            </a:extLst>
          </p:cNvPr>
          <p:cNvSpPr/>
          <p:nvPr userDrawn="1"/>
        </p:nvSpPr>
        <p:spPr>
          <a:xfrm>
            <a:off x="12325152" y="9397359"/>
            <a:ext cx="11287328" cy="3677506"/>
          </a:xfrm>
          <a:prstGeom prst="roundRect">
            <a:avLst>
              <a:gd name="adj" fmla="val 5313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TextBox 158">
            <a:extLst>
              <a:ext uri="{FF2B5EF4-FFF2-40B4-BE49-F238E27FC236}">
                <a16:creationId xmlns:a16="http://schemas.microsoft.com/office/drawing/2014/main" id="{A3E5A687-A084-275C-513A-42EF4305A7DF}"/>
              </a:ext>
            </a:extLst>
          </p:cNvPr>
          <p:cNvSpPr txBox="1"/>
          <p:nvPr userDrawn="1"/>
        </p:nvSpPr>
        <p:spPr>
          <a:xfrm>
            <a:off x="5701221" y="1057429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Activities</a:t>
            </a:r>
          </a:p>
        </p:txBody>
      </p:sp>
      <p:sp>
        <p:nvSpPr>
          <p:cNvPr id="74" name="TextBox 159">
            <a:hlinkClick r:id="" action="ppaction://noaction"/>
            <a:extLst>
              <a:ext uri="{FF2B5EF4-FFF2-40B4-BE49-F238E27FC236}">
                <a16:creationId xmlns:a16="http://schemas.microsoft.com/office/drawing/2014/main" id="{982E2224-4D78-73B1-44E2-7F153A0B6D88}"/>
              </a:ext>
            </a:extLst>
          </p:cNvPr>
          <p:cNvSpPr txBox="1"/>
          <p:nvPr userDrawn="1"/>
        </p:nvSpPr>
        <p:spPr>
          <a:xfrm>
            <a:off x="14779035" y="1057429"/>
            <a:ext cx="3535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Relationships</a:t>
            </a:r>
          </a:p>
        </p:txBody>
      </p:sp>
      <p:sp>
        <p:nvSpPr>
          <p:cNvPr id="82" name="TextBox 160">
            <a:hlinkClick r:id="" action="ppaction://noaction"/>
            <a:extLst>
              <a:ext uri="{FF2B5EF4-FFF2-40B4-BE49-F238E27FC236}">
                <a16:creationId xmlns:a16="http://schemas.microsoft.com/office/drawing/2014/main" id="{9CFEE15A-7916-BD28-9F33-5F7D02B71935}"/>
              </a:ext>
            </a:extLst>
          </p:cNvPr>
          <p:cNvSpPr txBox="1"/>
          <p:nvPr userDrawn="1"/>
        </p:nvSpPr>
        <p:spPr>
          <a:xfrm>
            <a:off x="5701221" y="5293415"/>
            <a:ext cx="259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6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Resources</a:t>
            </a:r>
          </a:p>
        </p:txBody>
      </p:sp>
      <p:sp>
        <p:nvSpPr>
          <p:cNvPr id="83" name="TextBox 161">
            <a:hlinkClick r:id="" action="ppaction://noaction"/>
            <a:extLst>
              <a:ext uri="{FF2B5EF4-FFF2-40B4-BE49-F238E27FC236}">
                <a16:creationId xmlns:a16="http://schemas.microsoft.com/office/drawing/2014/main" id="{DFE98073-06A6-73FB-67A2-3571FD82DD13}"/>
              </a:ext>
            </a:extLst>
          </p:cNvPr>
          <p:cNvSpPr txBox="1"/>
          <p:nvPr userDrawn="1"/>
        </p:nvSpPr>
        <p:spPr>
          <a:xfrm>
            <a:off x="14965551" y="5293414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Channels</a:t>
            </a:r>
          </a:p>
        </p:txBody>
      </p:sp>
      <p:sp>
        <p:nvSpPr>
          <p:cNvPr id="86" name="Text Placeholder 11">
            <a:extLst>
              <a:ext uri="{FF2B5EF4-FFF2-40B4-BE49-F238E27FC236}">
                <a16:creationId xmlns:a16="http://schemas.microsoft.com/office/drawing/2014/main" id="{B0E83AE0-1EC2-4729-BAB8-9DC6E3BAD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4411" y="1962275"/>
            <a:ext cx="4388894" cy="2963278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2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87" name="Text Placeholder 11">
            <a:extLst>
              <a:ext uri="{FF2B5EF4-FFF2-40B4-BE49-F238E27FC236}">
                <a16:creationId xmlns:a16="http://schemas.microsoft.com/office/drawing/2014/main" id="{D0223E7D-802A-8C7D-F436-3D49FC7DBF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4411" y="6130509"/>
            <a:ext cx="4388894" cy="284271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6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88" name="Text Placeholder 11">
            <a:extLst>
              <a:ext uri="{FF2B5EF4-FFF2-40B4-BE49-F238E27FC236}">
                <a16:creationId xmlns:a16="http://schemas.microsoft.com/office/drawing/2014/main" id="{3A09C812-2133-2A08-3BE0-D832414455C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620047" y="1954994"/>
            <a:ext cx="4388894" cy="297056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4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91" name="Freeform 62">
            <a:extLst>
              <a:ext uri="{FF2B5EF4-FFF2-40B4-BE49-F238E27FC236}">
                <a16:creationId xmlns:a16="http://schemas.microsoft.com/office/drawing/2014/main" id="{65CDA2FE-7882-D09C-B5DF-74DD90AAF517}"/>
              </a:ext>
            </a:extLst>
          </p:cNvPr>
          <p:cNvSpPr/>
          <p:nvPr userDrawn="1"/>
        </p:nvSpPr>
        <p:spPr>
          <a:xfrm>
            <a:off x="18266384" y="1057552"/>
            <a:ext cx="501840" cy="501836"/>
          </a:xfrm>
          <a:custGeom>
            <a:avLst/>
            <a:gdLst>
              <a:gd name="connsiteX0" fmla="*/ 162684 w 436183"/>
              <a:gd name="connsiteY0" fmla="*/ 113444 h 436178"/>
              <a:gd name="connsiteX1" fmla="*/ 107289 w 436183"/>
              <a:gd name="connsiteY1" fmla="*/ 136389 h 436178"/>
              <a:gd name="connsiteX2" fmla="*/ 107289 w 436183"/>
              <a:gd name="connsiteY2" fmla="*/ 247178 h 436178"/>
              <a:gd name="connsiteX3" fmla="*/ 218079 w 436183"/>
              <a:gd name="connsiteY3" fmla="*/ 343832 h 436178"/>
              <a:gd name="connsiteX4" fmla="*/ 218104 w 436183"/>
              <a:gd name="connsiteY4" fmla="*/ 343832 h 436178"/>
              <a:gd name="connsiteX5" fmla="*/ 328893 w 436183"/>
              <a:gd name="connsiteY5" fmla="*/ 247178 h 436178"/>
              <a:gd name="connsiteX6" fmla="*/ 328893 w 436183"/>
              <a:gd name="connsiteY6" fmla="*/ 136389 h 436178"/>
              <a:gd name="connsiteX7" fmla="*/ 218104 w 436183"/>
              <a:gd name="connsiteY7" fmla="*/ 136389 h 436178"/>
              <a:gd name="connsiteX8" fmla="*/ 218079 w 436183"/>
              <a:gd name="connsiteY8" fmla="*/ 136389 h 436178"/>
              <a:gd name="connsiteX9" fmla="*/ 162684 w 436183"/>
              <a:gd name="connsiteY9" fmla="*/ 113444 h 436178"/>
              <a:gd name="connsiteX10" fmla="*/ 218088 w 436183"/>
              <a:gd name="connsiteY10" fmla="*/ 0 h 436178"/>
              <a:gd name="connsiteX11" fmla="*/ 436183 w 436183"/>
              <a:gd name="connsiteY11" fmla="*/ 218094 h 436178"/>
              <a:gd name="connsiteX12" fmla="*/ 218088 w 436183"/>
              <a:gd name="connsiteY12" fmla="*/ 436178 h 436178"/>
              <a:gd name="connsiteX13" fmla="*/ 0 w 436183"/>
              <a:gd name="connsiteY13" fmla="*/ 218094 h 436178"/>
              <a:gd name="connsiteX14" fmla="*/ 218088 w 436183"/>
              <a:gd name="connsiteY14" fmla="*/ 0 h 43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6183" h="436178">
                <a:moveTo>
                  <a:pt x="162684" y="113444"/>
                </a:moveTo>
                <a:cubicBezTo>
                  <a:pt x="142635" y="113444"/>
                  <a:pt x="122586" y="121093"/>
                  <a:pt x="107289" y="136389"/>
                </a:cubicBezTo>
                <a:cubicBezTo>
                  <a:pt x="76695" y="166982"/>
                  <a:pt x="81107" y="212734"/>
                  <a:pt x="107289" y="247178"/>
                </a:cubicBezTo>
                <a:cubicBezTo>
                  <a:pt x="135018" y="283653"/>
                  <a:pt x="185645" y="343832"/>
                  <a:pt x="218079" y="343832"/>
                </a:cubicBezTo>
                <a:lnTo>
                  <a:pt x="218104" y="343832"/>
                </a:lnTo>
                <a:cubicBezTo>
                  <a:pt x="250540" y="343832"/>
                  <a:pt x="301165" y="283653"/>
                  <a:pt x="328893" y="247178"/>
                </a:cubicBezTo>
                <a:cubicBezTo>
                  <a:pt x="355077" y="212735"/>
                  <a:pt x="359486" y="166983"/>
                  <a:pt x="328893" y="136389"/>
                </a:cubicBezTo>
                <a:cubicBezTo>
                  <a:pt x="298300" y="105796"/>
                  <a:pt x="248697" y="105796"/>
                  <a:pt x="218104" y="136389"/>
                </a:cubicBezTo>
                <a:lnTo>
                  <a:pt x="218079" y="136389"/>
                </a:lnTo>
                <a:cubicBezTo>
                  <a:pt x="202782" y="121093"/>
                  <a:pt x="182733" y="113444"/>
                  <a:pt x="162684" y="113444"/>
                </a:cubicBezTo>
                <a:close/>
                <a:moveTo>
                  <a:pt x="218088" y="0"/>
                </a:moveTo>
                <a:cubicBezTo>
                  <a:pt x="338539" y="0"/>
                  <a:pt x="436183" y="97636"/>
                  <a:pt x="436183" y="218094"/>
                </a:cubicBezTo>
                <a:cubicBezTo>
                  <a:pt x="436183" y="338535"/>
                  <a:pt x="338539" y="436178"/>
                  <a:pt x="218088" y="436178"/>
                </a:cubicBezTo>
                <a:cubicBezTo>
                  <a:pt x="97643" y="436178"/>
                  <a:pt x="0" y="338535"/>
                  <a:pt x="0" y="218094"/>
                </a:cubicBezTo>
                <a:cubicBezTo>
                  <a:pt x="0" y="97635"/>
                  <a:pt x="97643" y="0"/>
                  <a:pt x="218088" y="0"/>
                </a:cubicBezTo>
                <a:close/>
              </a:path>
            </a:pathLst>
          </a:custGeom>
          <a:solidFill>
            <a:schemeClr val="accent4"/>
          </a:solidFill>
          <a:ln w="8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800"/>
          </a:p>
        </p:txBody>
      </p:sp>
      <p:grpSp>
        <p:nvGrpSpPr>
          <p:cNvPr id="92" name="Graphic 26">
            <a:extLst>
              <a:ext uri="{FF2B5EF4-FFF2-40B4-BE49-F238E27FC236}">
                <a16:creationId xmlns:a16="http://schemas.microsoft.com/office/drawing/2014/main" id="{BE2E8499-3811-312B-51B2-ACDF1DB09674}"/>
              </a:ext>
            </a:extLst>
          </p:cNvPr>
          <p:cNvGrpSpPr/>
          <p:nvPr userDrawn="1"/>
        </p:nvGrpSpPr>
        <p:grpSpPr>
          <a:xfrm>
            <a:off x="13679302" y="1065484"/>
            <a:ext cx="469756" cy="469756"/>
            <a:chOff x="6461229" y="752737"/>
            <a:chExt cx="234878" cy="234878"/>
          </a:xfrm>
        </p:grpSpPr>
        <p:grpSp>
          <p:nvGrpSpPr>
            <p:cNvPr id="94" name="Graphic 26">
              <a:extLst>
                <a:ext uri="{FF2B5EF4-FFF2-40B4-BE49-F238E27FC236}">
                  <a16:creationId xmlns:a16="http://schemas.microsoft.com/office/drawing/2014/main" id="{442F1AEE-BE2B-FBFA-2F6A-87EA0C3B6555}"/>
                </a:ext>
              </a:extLst>
            </p:cNvPr>
            <p:cNvGrpSpPr/>
            <p:nvPr/>
          </p:nvGrpSpPr>
          <p:grpSpPr>
            <a:xfrm>
              <a:off x="6461229" y="767490"/>
              <a:ext cx="236578" cy="207066"/>
              <a:chOff x="6461229" y="767490"/>
              <a:chExt cx="236578" cy="207066"/>
            </a:xfrm>
            <a:solidFill>
              <a:srgbClr val="00C5B7"/>
            </a:solidFill>
          </p:grpSpPr>
          <p:sp>
            <p:nvSpPr>
              <p:cNvPr id="95" name="Freeform 30">
                <a:extLst>
                  <a:ext uri="{FF2B5EF4-FFF2-40B4-BE49-F238E27FC236}">
                    <a16:creationId xmlns:a16="http://schemas.microsoft.com/office/drawing/2014/main" id="{CAE46DDA-0B29-7E6E-7FE3-A42C998A9F5E}"/>
                  </a:ext>
                </a:extLst>
              </p:cNvPr>
              <p:cNvSpPr/>
              <p:nvPr/>
            </p:nvSpPr>
            <p:spPr>
              <a:xfrm>
                <a:off x="6462468" y="837084"/>
                <a:ext cx="103937" cy="129030"/>
              </a:xfrm>
              <a:custGeom>
                <a:avLst/>
                <a:gdLst>
                  <a:gd name="connsiteX0" fmla="*/ 0 w 103937"/>
                  <a:gd name="connsiteY0" fmla="*/ 0 h 129030"/>
                  <a:gd name="connsiteX1" fmla="*/ 103938 w 103937"/>
                  <a:gd name="connsiteY1" fmla="*/ 129031 h 129030"/>
                  <a:gd name="connsiteX2" fmla="*/ 56793 w 103937"/>
                  <a:gd name="connsiteY2" fmla="*/ 0 h 12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37" h="129030">
                    <a:moveTo>
                      <a:pt x="0" y="0"/>
                    </a:moveTo>
                    <a:lnTo>
                      <a:pt x="103938" y="129031"/>
                    </a:lnTo>
                    <a:lnTo>
                      <a:pt x="5679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96" name="Freeform 31">
                <a:extLst>
                  <a:ext uri="{FF2B5EF4-FFF2-40B4-BE49-F238E27FC236}">
                    <a16:creationId xmlns:a16="http://schemas.microsoft.com/office/drawing/2014/main" id="{457B820D-1FF8-0BB6-1898-242F0699C0F2}"/>
                  </a:ext>
                </a:extLst>
              </p:cNvPr>
              <p:cNvSpPr/>
              <p:nvPr/>
            </p:nvSpPr>
            <p:spPr>
              <a:xfrm>
                <a:off x="6528525" y="837084"/>
                <a:ext cx="101445" cy="137473"/>
              </a:xfrm>
              <a:custGeom>
                <a:avLst/>
                <a:gdLst>
                  <a:gd name="connsiteX0" fmla="*/ 0 w 101445"/>
                  <a:gd name="connsiteY0" fmla="*/ 0 h 137473"/>
                  <a:gd name="connsiteX1" fmla="*/ 50229 w 101445"/>
                  <a:gd name="connsiteY1" fmla="*/ 137473 h 137473"/>
                  <a:gd name="connsiteX2" fmla="*/ 101446 w 101445"/>
                  <a:gd name="connsiteY2" fmla="*/ 0 h 13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445" h="137473">
                    <a:moveTo>
                      <a:pt x="0" y="0"/>
                    </a:moveTo>
                    <a:lnTo>
                      <a:pt x="50229" y="137473"/>
                    </a:lnTo>
                    <a:lnTo>
                      <a:pt x="10144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97" name="Freeform 32">
                <a:extLst>
                  <a:ext uri="{FF2B5EF4-FFF2-40B4-BE49-F238E27FC236}">
                    <a16:creationId xmlns:a16="http://schemas.microsoft.com/office/drawing/2014/main" id="{082CB734-EBBF-B990-6F56-8DC0403A5C02}"/>
                  </a:ext>
                </a:extLst>
              </p:cNvPr>
              <p:cNvSpPr/>
              <p:nvPr/>
            </p:nvSpPr>
            <p:spPr>
              <a:xfrm>
                <a:off x="6589946" y="837084"/>
                <a:ext cx="106617" cy="132362"/>
              </a:xfrm>
              <a:custGeom>
                <a:avLst/>
                <a:gdLst>
                  <a:gd name="connsiteX0" fmla="*/ 0 w 106617"/>
                  <a:gd name="connsiteY0" fmla="*/ 132362 h 132362"/>
                  <a:gd name="connsiteX1" fmla="*/ 106617 w 106617"/>
                  <a:gd name="connsiteY1" fmla="*/ 0 h 132362"/>
                  <a:gd name="connsiteX2" fmla="*/ 49307 w 106617"/>
                  <a:gd name="connsiteY2" fmla="*/ 0 h 13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17" h="132362">
                    <a:moveTo>
                      <a:pt x="0" y="132362"/>
                    </a:moveTo>
                    <a:lnTo>
                      <a:pt x="106617" y="0"/>
                    </a:lnTo>
                    <a:lnTo>
                      <a:pt x="4930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98" name="Freeform 33">
                <a:extLst>
                  <a:ext uri="{FF2B5EF4-FFF2-40B4-BE49-F238E27FC236}">
                    <a16:creationId xmlns:a16="http://schemas.microsoft.com/office/drawing/2014/main" id="{D44AF683-0248-5C17-9EEC-2E30718E43E1}"/>
                  </a:ext>
                </a:extLst>
              </p:cNvPr>
              <p:cNvSpPr/>
              <p:nvPr/>
            </p:nvSpPr>
            <p:spPr>
              <a:xfrm>
                <a:off x="6588659" y="767490"/>
                <a:ext cx="67236" cy="56740"/>
              </a:xfrm>
              <a:custGeom>
                <a:avLst/>
                <a:gdLst>
                  <a:gd name="connsiteX0" fmla="*/ 67236 w 67236"/>
                  <a:gd name="connsiteY0" fmla="*/ 0 h 56740"/>
                  <a:gd name="connsiteX1" fmla="*/ 0 w 67236"/>
                  <a:gd name="connsiteY1" fmla="*/ 0 h 56740"/>
                  <a:gd name="connsiteX2" fmla="*/ 46101 w 67236"/>
                  <a:gd name="connsiteY2" fmla="*/ 56740 h 5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36" h="56740">
                    <a:moveTo>
                      <a:pt x="67236" y="0"/>
                    </a:moveTo>
                    <a:lnTo>
                      <a:pt x="0" y="0"/>
                    </a:lnTo>
                    <a:lnTo>
                      <a:pt x="46101" y="5674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99" name="Freeform 34">
                <a:extLst>
                  <a:ext uri="{FF2B5EF4-FFF2-40B4-BE49-F238E27FC236}">
                    <a16:creationId xmlns:a16="http://schemas.microsoft.com/office/drawing/2014/main" id="{5CE9C4BE-5EE6-7E45-148E-F523D3C9F025}"/>
                  </a:ext>
                </a:extLst>
              </p:cNvPr>
              <p:cNvSpPr/>
              <p:nvPr/>
            </p:nvSpPr>
            <p:spPr>
              <a:xfrm>
                <a:off x="6532114" y="770044"/>
                <a:ext cx="94808" cy="58341"/>
              </a:xfrm>
              <a:custGeom>
                <a:avLst/>
                <a:gdLst>
                  <a:gd name="connsiteX0" fmla="*/ 94808 w 94808"/>
                  <a:gd name="connsiteY0" fmla="*/ 58341 h 58341"/>
                  <a:gd name="connsiteX1" fmla="*/ 47402 w 94808"/>
                  <a:gd name="connsiteY1" fmla="*/ 0 h 58341"/>
                  <a:gd name="connsiteX2" fmla="*/ 0 w 94808"/>
                  <a:gd name="connsiteY2" fmla="*/ 58341 h 58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808" h="58341">
                    <a:moveTo>
                      <a:pt x="94808" y="58341"/>
                    </a:moveTo>
                    <a:lnTo>
                      <a:pt x="47402" y="0"/>
                    </a:lnTo>
                    <a:lnTo>
                      <a:pt x="0" y="58341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00" name="Freeform 35">
                <a:extLst>
                  <a:ext uri="{FF2B5EF4-FFF2-40B4-BE49-F238E27FC236}">
                    <a16:creationId xmlns:a16="http://schemas.microsoft.com/office/drawing/2014/main" id="{29D87F7C-3D1C-80DA-B2BD-92E8E2F40587}"/>
                  </a:ext>
                </a:extLst>
              </p:cNvPr>
              <p:cNvSpPr/>
              <p:nvPr/>
            </p:nvSpPr>
            <p:spPr>
              <a:xfrm>
                <a:off x="6503093" y="767490"/>
                <a:ext cx="67283" cy="57123"/>
              </a:xfrm>
              <a:custGeom>
                <a:avLst/>
                <a:gdLst>
                  <a:gd name="connsiteX0" fmla="*/ 67284 w 67283"/>
                  <a:gd name="connsiteY0" fmla="*/ 0 h 57123"/>
                  <a:gd name="connsiteX1" fmla="*/ 0 w 67283"/>
                  <a:gd name="connsiteY1" fmla="*/ 0 h 57123"/>
                  <a:gd name="connsiteX2" fmla="*/ 20874 w 67283"/>
                  <a:gd name="connsiteY2" fmla="*/ 57123 h 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83" h="57123">
                    <a:moveTo>
                      <a:pt x="67284" y="0"/>
                    </a:moveTo>
                    <a:lnTo>
                      <a:pt x="0" y="0"/>
                    </a:lnTo>
                    <a:lnTo>
                      <a:pt x="20874" y="57123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01" name="Freeform 36">
                <a:extLst>
                  <a:ext uri="{FF2B5EF4-FFF2-40B4-BE49-F238E27FC236}">
                    <a16:creationId xmlns:a16="http://schemas.microsoft.com/office/drawing/2014/main" id="{BB5E1CDC-6777-78A8-97F1-B0910964FCD5}"/>
                  </a:ext>
                </a:extLst>
              </p:cNvPr>
              <p:cNvSpPr/>
              <p:nvPr/>
            </p:nvSpPr>
            <p:spPr>
              <a:xfrm>
                <a:off x="6461229" y="772997"/>
                <a:ext cx="54852" cy="55387"/>
              </a:xfrm>
              <a:custGeom>
                <a:avLst/>
                <a:gdLst>
                  <a:gd name="connsiteX0" fmla="*/ 34618 w 54852"/>
                  <a:gd name="connsiteY0" fmla="*/ 0 h 55387"/>
                  <a:gd name="connsiteX1" fmla="*/ 0 w 54852"/>
                  <a:gd name="connsiteY1" fmla="*/ 55388 h 55387"/>
                  <a:gd name="connsiteX2" fmla="*/ 54853 w 54852"/>
                  <a:gd name="connsiteY2" fmla="*/ 55388 h 5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52" h="55387">
                    <a:moveTo>
                      <a:pt x="34618" y="0"/>
                    </a:moveTo>
                    <a:lnTo>
                      <a:pt x="0" y="55388"/>
                    </a:lnTo>
                    <a:lnTo>
                      <a:pt x="54853" y="55388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02" name="Freeform 37">
                <a:extLst>
                  <a:ext uri="{FF2B5EF4-FFF2-40B4-BE49-F238E27FC236}">
                    <a16:creationId xmlns:a16="http://schemas.microsoft.com/office/drawing/2014/main" id="{39DE0F7F-FA7E-6010-CE6C-89045D908ECC}"/>
                  </a:ext>
                </a:extLst>
              </p:cNvPr>
              <p:cNvSpPr/>
              <p:nvPr/>
            </p:nvSpPr>
            <p:spPr>
              <a:xfrm>
                <a:off x="6642493" y="772940"/>
                <a:ext cx="55313" cy="55444"/>
              </a:xfrm>
              <a:custGeom>
                <a:avLst/>
                <a:gdLst>
                  <a:gd name="connsiteX0" fmla="*/ 55314 w 55313"/>
                  <a:gd name="connsiteY0" fmla="*/ 55444 h 55444"/>
                  <a:gd name="connsiteX1" fmla="*/ 20661 w 55313"/>
                  <a:gd name="connsiteY1" fmla="*/ 0 h 55444"/>
                  <a:gd name="connsiteX2" fmla="*/ 0 w 55313"/>
                  <a:gd name="connsiteY2" fmla="*/ 55444 h 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" h="55444">
                    <a:moveTo>
                      <a:pt x="55314" y="55444"/>
                    </a:moveTo>
                    <a:lnTo>
                      <a:pt x="20661" y="0"/>
                    </a:lnTo>
                    <a:lnTo>
                      <a:pt x="0" y="55444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pic>
        <p:nvPicPr>
          <p:cNvPr id="104" name="Graphic 40">
            <a:extLst>
              <a:ext uri="{FF2B5EF4-FFF2-40B4-BE49-F238E27FC236}">
                <a16:creationId xmlns:a16="http://schemas.microsoft.com/office/drawing/2014/main" id="{44DB8F2B-E933-7E00-EF3E-4441E0B317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4467" y="1076165"/>
            <a:ext cx="431606" cy="431606"/>
          </a:xfrm>
          <a:prstGeom prst="rect">
            <a:avLst/>
          </a:prstGeom>
        </p:spPr>
      </p:pic>
      <p:grpSp>
        <p:nvGrpSpPr>
          <p:cNvPr id="105" name="Graphic 42">
            <a:extLst>
              <a:ext uri="{FF2B5EF4-FFF2-40B4-BE49-F238E27FC236}">
                <a16:creationId xmlns:a16="http://schemas.microsoft.com/office/drawing/2014/main" id="{A7DD5B49-C397-A4D9-A456-839EDCEF8DD6}"/>
              </a:ext>
            </a:extLst>
          </p:cNvPr>
          <p:cNvGrpSpPr/>
          <p:nvPr userDrawn="1"/>
        </p:nvGrpSpPr>
        <p:grpSpPr>
          <a:xfrm flipV="1">
            <a:off x="4493087" y="1076241"/>
            <a:ext cx="431602" cy="431602"/>
            <a:chOff x="2246163" y="770535"/>
            <a:chExt cx="216181" cy="216181"/>
          </a:xfrm>
          <a:solidFill>
            <a:schemeClr val="accent1"/>
          </a:solidFill>
        </p:grpSpPr>
        <p:sp>
          <p:nvSpPr>
            <p:cNvPr id="106" name="Freeform 44">
              <a:extLst>
                <a:ext uri="{FF2B5EF4-FFF2-40B4-BE49-F238E27FC236}">
                  <a16:creationId xmlns:a16="http://schemas.microsoft.com/office/drawing/2014/main" id="{11FE48CD-0A56-E756-3B21-15108E18DA23}"/>
                </a:ext>
              </a:extLst>
            </p:cNvPr>
            <p:cNvSpPr/>
            <p:nvPr/>
          </p:nvSpPr>
          <p:spPr>
            <a:xfrm>
              <a:off x="2246179" y="840039"/>
              <a:ext cx="136119" cy="146715"/>
            </a:xfrm>
            <a:custGeom>
              <a:avLst/>
              <a:gdLst>
                <a:gd name="connsiteX0" fmla="*/ 131910 w 136119"/>
                <a:gd name="connsiteY0" fmla="*/ 14773 h 146715"/>
                <a:gd name="connsiteX1" fmla="*/ 123443 w 136119"/>
                <a:gd name="connsiteY1" fmla="*/ 7963 h 146715"/>
                <a:gd name="connsiteX2" fmla="*/ 96240 w 136119"/>
                <a:gd name="connsiteY2" fmla="*/ 0 h 146715"/>
                <a:gd name="connsiteX3" fmla="*/ 60570 w 136119"/>
                <a:gd name="connsiteY3" fmla="*/ 14773 h 146715"/>
                <a:gd name="connsiteX4" fmla="*/ 14740 w 136119"/>
                <a:gd name="connsiteY4" fmla="*/ 60639 h 146715"/>
                <a:gd name="connsiteX5" fmla="*/ 0 w 136119"/>
                <a:gd name="connsiteY5" fmla="*/ 96240 h 146715"/>
                <a:gd name="connsiteX6" fmla="*/ 50410 w 136119"/>
                <a:gd name="connsiteY6" fmla="*/ 146715 h 146715"/>
                <a:gd name="connsiteX7" fmla="*/ 86044 w 136119"/>
                <a:gd name="connsiteY7" fmla="*/ 132014 h 146715"/>
                <a:gd name="connsiteX8" fmla="*/ 123876 w 136119"/>
                <a:gd name="connsiteY8" fmla="*/ 94183 h 146715"/>
                <a:gd name="connsiteX9" fmla="*/ 124941 w 136119"/>
                <a:gd name="connsiteY9" fmla="*/ 91604 h 146715"/>
                <a:gd name="connsiteX10" fmla="*/ 121317 w 136119"/>
                <a:gd name="connsiteY10" fmla="*/ 88022 h 146715"/>
                <a:gd name="connsiteX11" fmla="*/ 119876 w 136119"/>
                <a:gd name="connsiteY11" fmla="*/ 88022 h 146715"/>
                <a:gd name="connsiteX12" fmla="*/ 96817 w 136119"/>
                <a:gd name="connsiteY12" fmla="*/ 83554 h 146715"/>
                <a:gd name="connsiteX13" fmla="*/ 92890 w 136119"/>
                <a:gd name="connsiteY13" fmla="*/ 84347 h 146715"/>
                <a:gd name="connsiteX14" fmla="*/ 65687 w 136119"/>
                <a:gd name="connsiteY14" fmla="*/ 111585 h 146715"/>
                <a:gd name="connsiteX15" fmla="*/ 35097 w 136119"/>
                <a:gd name="connsiteY15" fmla="*/ 111585 h 146715"/>
                <a:gd name="connsiteX16" fmla="*/ 35097 w 136119"/>
                <a:gd name="connsiteY16" fmla="*/ 80996 h 146715"/>
                <a:gd name="connsiteX17" fmla="*/ 81108 w 136119"/>
                <a:gd name="connsiteY17" fmla="*/ 35021 h 146715"/>
                <a:gd name="connsiteX18" fmla="*/ 111662 w 136119"/>
                <a:gd name="connsiteY18" fmla="*/ 35021 h 146715"/>
                <a:gd name="connsiteX19" fmla="*/ 131911 w 136119"/>
                <a:gd name="connsiteY19" fmla="*/ 35021 h 146715"/>
                <a:gd name="connsiteX20" fmla="*/ 136090 w 136119"/>
                <a:gd name="connsiteY20" fmla="*/ 25870 h 146715"/>
                <a:gd name="connsiteX21" fmla="*/ 131910 w 136119"/>
                <a:gd name="connsiteY21" fmla="*/ 14773 h 1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119" h="146715">
                  <a:moveTo>
                    <a:pt x="131910" y="14773"/>
                  </a:moveTo>
                  <a:cubicBezTo>
                    <a:pt x="129349" y="12196"/>
                    <a:pt x="126509" y="9912"/>
                    <a:pt x="123443" y="7963"/>
                  </a:cubicBezTo>
                  <a:cubicBezTo>
                    <a:pt x="115323" y="2763"/>
                    <a:pt x="105883" y="0"/>
                    <a:pt x="96240" y="0"/>
                  </a:cubicBezTo>
                  <a:cubicBezTo>
                    <a:pt x="82857" y="-25"/>
                    <a:pt x="70017" y="5293"/>
                    <a:pt x="60570" y="14773"/>
                  </a:cubicBezTo>
                  <a:lnTo>
                    <a:pt x="14740" y="60639"/>
                  </a:lnTo>
                  <a:cubicBezTo>
                    <a:pt x="5309" y="70088"/>
                    <a:pt x="8" y="82890"/>
                    <a:pt x="0" y="96240"/>
                  </a:cubicBezTo>
                  <a:cubicBezTo>
                    <a:pt x="-18" y="124099"/>
                    <a:pt x="22551" y="146697"/>
                    <a:pt x="50410" y="146715"/>
                  </a:cubicBezTo>
                  <a:cubicBezTo>
                    <a:pt x="63773" y="146761"/>
                    <a:pt x="76600" y="141469"/>
                    <a:pt x="86044" y="132014"/>
                  </a:cubicBezTo>
                  <a:lnTo>
                    <a:pt x="123876" y="94183"/>
                  </a:lnTo>
                  <a:cubicBezTo>
                    <a:pt x="124563" y="93501"/>
                    <a:pt x="124947" y="92572"/>
                    <a:pt x="124941" y="91604"/>
                  </a:cubicBezTo>
                  <a:cubicBezTo>
                    <a:pt x="124930" y="89614"/>
                    <a:pt x="123307" y="88010"/>
                    <a:pt x="121317" y="88022"/>
                  </a:cubicBezTo>
                  <a:lnTo>
                    <a:pt x="119876" y="88022"/>
                  </a:lnTo>
                  <a:cubicBezTo>
                    <a:pt x="111972" y="88050"/>
                    <a:pt x="104138" y="86532"/>
                    <a:pt x="96817" y="83554"/>
                  </a:cubicBezTo>
                  <a:cubicBezTo>
                    <a:pt x="95468" y="82999"/>
                    <a:pt x="93918" y="83312"/>
                    <a:pt x="92890" y="84347"/>
                  </a:cubicBezTo>
                  <a:lnTo>
                    <a:pt x="65687" y="111585"/>
                  </a:lnTo>
                  <a:cubicBezTo>
                    <a:pt x="57240" y="120032"/>
                    <a:pt x="43544" y="120032"/>
                    <a:pt x="35097" y="111585"/>
                  </a:cubicBezTo>
                  <a:cubicBezTo>
                    <a:pt x="26650" y="103138"/>
                    <a:pt x="26650" y="89443"/>
                    <a:pt x="35097" y="80996"/>
                  </a:cubicBezTo>
                  <a:lnTo>
                    <a:pt x="81108" y="35021"/>
                  </a:lnTo>
                  <a:cubicBezTo>
                    <a:pt x="89548" y="26592"/>
                    <a:pt x="103221" y="26592"/>
                    <a:pt x="111662" y="35021"/>
                  </a:cubicBezTo>
                  <a:cubicBezTo>
                    <a:pt x="117350" y="40375"/>
                    <a:pt x="126223" y="40375"/>
                    <a:pt x="131911" y="35021"/>
                  </a:cubicBezTo>
                  <a:cubicBezTo>
                    <a:pt x="134358" y="32572"/>
                    <a:pt x="135841" y="29323"/>
                    <a:pt x="136090" y="25870"/>
                  </a:cubicBezTo>
                  <a:cubicBezTo>
                    <a:pt x="136353" y="21742"/>
                    <a:pt x="134831" y="17700"/>
                    <a:pt x="131910" y="14773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107" name="Freeform 45">
              <a:extLst>
                <a:ext uri="{FF2B5EF4-FFF2-40B4-BE49-F238E27FC236}">
                  <a16:creationId xmlns:a16="http://schemas.microsoft.com/office/drawing/2014/main" id="{B8B1B6CC-B6F7-B3B0-62C7-70DDFFDBAC06}"/>
                </a:ext>
              </a:extLst>
            </p:cNvPr>
            <p:cNvSpPr/>
            <p:nvPr/>
          </p:nvSpPr>
          <p:spPr>
            <a:xfrm>
              <a:off x="2326175" y="770535"/>
              <a:ext cx="136190" cy="146717"/>
            </a:xfrm>
            <a:custGeom>
              <a:avLst/>
              <a:gdLst>
                <a:gd name="connsiteX0" fmla="*/ 121416 w 136190"/>
                <a:gd name="connsiteY0" fmla="*/ 14775 h 146717"/>
                <a:gd name="connsiteX1" fmla="*/ 50076 w 136190"/>
                <a:gd name="connsiteY1" fmla="*/ 14775 h 146717"/>
                <a:gd name="connsiteX2" fmla="*/ 12280 w 136190"/>
                <a:gd name="connsiteY2" fmla="*/ 52534 h 146717"/>
                <a:gd name="connsiteX3" fmla="*/ 11524 w 136190"/>
                <a:gd name="connsiteY3" fmla="*/ 56498 h 146717"/>
                <a:gd name="connsiteX4" fmla="*/ 14910 w 136190"/>
                <a:gd name="connsiteY4" fmla="*/ 58696 h 146717"/>
                <a:gd name="connsiteX5" fmla="*/ 16243 w 136190"/>
                <a:gd name="connsiteY5" fmla="*/ 58696 h 146717"/>
                <a:gd name="connsiteX6" fmla="*/ 39267 w 136190"/>
                <a:gd name="connsiteY6" fmla="*/ 63199 h 146717"/>
                <a:gd name="connsiteX7" fmla="*/ 43194 w 136190"/>
                <a:gd name="connsiteY7" fmla="*/ 62407 h 146717"/>
                <a:gd name="connsiteX8" fmla="*/ 70324 w 136190"/>
                <a:gd name="connsiteY8" fmla="*/ 35312 h 146717"/>
                <a:gd name="connsiteX9" fmla="*/ 100914 w 136190"/>
                <a:gd name="connsiteY9" fmla="*/ 35312 h 146717"/>
                <a:gd name="connsiteX10" fmla="*/ 100914 w 136190"/>
                <a:gd name="connsiteY10" fmla="*/ 65902 h 146717"/>
                <a:gd name="connsiteX11" fmla="*/ 67118 w 136190"/>
                <a:gd name="connsiteY11" fmla="*/ 99662 h 146717"/>
                <a:gd name="connsiteX12" fmla="*/ 66829 w 136190"/>
                <a:gd name="connsiteY12" fmla="*/ 99986 h 146717"/>
                <a:gd name="connsiteX13" fmla="*/ 55011 w 136190"/>
                <a:gd name="connsiteY13" fmla="*/ 111732 h 146717"/>
                <a:gd name="connsiteX14" fmla="*/ 24458 w 136190"/>
                <a:gd name="connsiteY14" fmla="*/ 111732 h 146717"/>
                <a:gd name="connsiteX15" fmla="*/ 4209 w 136190"/>
                <a:gd name="connsiteY15" fmla="*/ 111732 h 146717"/>
                <a:gd name="connsiteX16" fmla="*/ 29 w 136190"/>
                <a:gd name="connsiteY16" fmla="*/ 120956 h 146717"/>
                <a:gd name="connsiteX17" fmla="*/ 4209 w 136190"/>
                <a:gd name="connsiteY17" fmla="*/ 132053 h 146717"/>
                <a:gd name="connsiteX18" fmla="*/ 18621 w 136190"/>
                <a:gd name="connsiteY18" fmla="*/ 142141 h 146717"/>
                <a:gd name="connsiteX19" fmla="*/ 20891 w 136190"/>
                <a:gd name="connsiteY19" fmla="*/ 143114 h 146717"/>
                <a:gd name="connsiteX20" fmla="*/ 23197 w 136190"/>
                <a:gd name="connsiteY20" fmla="*/ 143979 h 146717"/>
                <a:gd name="connsiteX21" fmla="*/ 25502 w 136190"/>
                <a:gd name="connsiteY21" fmla="*/ 144736 h 146717"/>
                <a:gd name="connsiteX22" fmla="*/ 27628 w 136190"/>
                <a:gd name="connsiteY22" fmla="*/ 145312 h 146717"/>
                <a:gd name="connsiteX23" fmla="*/ 31988 w 136190"/>
                <a:gd name="connsiteY23" fmla="*/ 146213 h 146717"/>
                <a:gd name="connsiteX24" fmla="*/ 37356 w 136190"/>
                <a:gd name="connsiteY24" fmla="*/ 146717 h 146717"/>
                <a:gd name="connsiteX25" fmla="*/ 39878 w 136190"/>
                <a:gd name="connsiteY25" fmla="*/ 146717 h 146717"/>
                <a:gd name="connsiteX26" fmla="*/ 40095 w 136190"/>
                <a:gd name="connsiteY26" fmla="*/ 146717 h 146717"/>
                <a:gd name="connsiteX27" fmla="*/ 42256 w 136190"/>
                <a:gd name="connsiteY27" fmla="*/ 146465 h 146717"/>
                <a:gd name="connsiteX28" fmla="*/ 44815 w 136190"/>
                <a:gd name="connsiteY28" fmla="*/ 146249 h 146717"/>
                <a:gd name="connsiteX29" fmla="*/ 46040 w 136190"/>
                <a:gd name="connsiteY29" fmla="*/ 146249 h 146717"/>
                <a:gd name="connsiteX30" fmla="*/ 48526 w 136190"/>
                <a:gd name="connsiteY30" fmla="*/ 145889 h 146717"/>
                <a:gd name="connsiteX31" fmla="*/ 49679 w 136190"/>
                <a:gd name="connsiteY31" fmla="*/ 145673 h 146717"/>
                <a:gd name="connsiteX32" fmla="*/ 51768 w 136190"/>
                <a:gd name="connsiteY32" fmla="*/ 145240 h 146717"/>
                <a:gd name="connsiteX33" fmla="*/ 52165 w 136190"/>
                <a:gd name="connsiteY33" fmla="*/ 145240 h 146717"/>
                <a:gd name="connsiteX34" fmla="*/ 75548 w 136190"/>
                <a:gd name="connsiteY34" fmla="*/ 131981 h 146717"/>
                <a:gd name="connsiteX35" fmla="*/ 121415 w 136190"/>
                <a:gd name="connsiteY35" fmla="*/ 86115 h 146717"/>
                <a:gd name="connsiteX36" fmla="*/ 121416 w 136190"/>
                <a:gd name="connsiteY36" fmla="*/ 14775 h 14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6190" h="146717">
                  <a:moveTo>
                    <a:pt x="121416" y="14775"/>
                  </a:moveTo>
                  <a:cubicBezTo>
                    <a:pt x="101716" y="-4925"/>
                    <a:pt x="69776" y="-4925"/>
                    <a:pt x="50076" y="14775"/>
                  </a:cubicBezTo>
                  <a:lnTo>
                    <a:pt x="12280" y="52534"/>
                  </a:lnTo>
                  <a:cubicBezTo>
                    <a:pt x="11242" y="53577"/>
                    <a:pt x="10943" y="55146"/>
                    <a:pt x="11524" y="56498"/>
                  </a:cubicBezTo>
                  <a:cubicBezTo>
                    <a:pt x="12097" y="57854"/>
                    <a:pt x="13438" y="58724"/>
                    <a:pt x="14910" y="58696"/>
                  </a:cubicBezTo>
                  <a:lnTo>
                    <a:pt x="16243" y="58696"/>
                  </a:lnTo>
                  <a:cubicBezTo>
                    <a:pt x="24138" y="58681"/>
                    <a:pt x="31959" y="60211"/>
                    <a:pt x="39267" y="63199"/>
                  </a:cubicBezTo>
                  <a:cubicBezTo>
                    <a:pt x="40616" y="63755"/>
                    <a:pt x="42166" y="63441"/>
                    <a:pt x="43194" y="62407"/>
                  </a:cubicBezTo>
                  <a:lnTo>
                    <a:pt x="70324" y="35312"/>
                  </a:lnTo>
                  <a:cubicBezTo>
                    <a:pt x="78772" y="26865"/>
                    <a:pt x="92467" y="26865"/>
                    <a:pt x="100914" y="35312"/>
                  </a:cubicBezTo>
                  <a:cubicBezTo>
                    <a:pt x="109361" y="43759"/>
                    <a:pt x="109361" y="57455"/>
                    <a:pt x="100914" y="65902"/>
                  </a:cubicBezTo>
                  <a:lnTo>
                    <a:pt x="67118" y="99662"/>
                  </a:lnTo>
                  <a:lnTo>
                    <a:pt x="66829" y="99986"/>
                  </a:lnTo>
                  <a:lnTo>
                    <a:pt x="55011" y="111732"/>
                  </a:lnTo>
                  <a:cubicBezTo>
                    <a:pt x="46571" y="120162"/>
                    <a:pt x="32898" y="120162"/>
                    <a:pt x="24458" y="111732"/>
                  </a:cubicBezTo>
                  <a:cubicBezTo>
                    <a:pt x="18770" y="106379"/>
                    <a:pt x="9897" y="106379"/>
                    <a:pt x="4209" y="111732"/>
                  </a:cubicBezTo>
                  <a:cubicBezTo>
                    <a:pt x="1746" y="114200"/>
                    <a:pt x="261" y="117477"/>
                    <a:pt x="29" y="120956"/>
                  </a:cubicBezTo>
                  <a:cubicBezTo>
                    <a:pt x="-234" y="125083"/>
                    <a:pt x="1288" y="129125"/>
                    <a:pt x="4209" y="132053"/>
                  </a:cubicBezTo>
                  <a:cubicBezTo>
                    <a:pt x="8379" y="136241"/>
                    <a:pt x="13259" y="139657"/>
                    <a:pt x="18621" y="142141"/>
                  </a:cubicBezTo>
                  <a:cubicBezTo>
                    <a:pt x="19378" y="142502"/>
                    <a:pt x="20134" y="142790"/>
                    <a:pt x="20891" y="143114"/>
                  </a:cubicBezTo>
                  <a:cubicBezTo>
                    <a:pt x="21647" y="143439"/>
                    <a:pt x="22440" y="143691"/>
                    <a:pt x="23197" y="143979"/>
                  </a:cubicBezTo>
                  <a:cubicBezTo>
                    <a:pt x="23953" y="144267"/>
                    <a:pt x="24746" y="144519"/>
                    <a:pt x="25502" y="144736"/>
                  </a:cubicBezTo>
                  <a:lnTo>
                    <a:pt x="27628" y="145312"/>
                  </a:lnTo>
                  <a:cubicBezTo>
                    <a:pt x="29069" y="145672"/>
                    <a:pt x="30511" y="145961"/>
                    <a:pt x="31988" y="146213"/>
                  </a:cubicBezTo>
                  <a:cubicBezTo>
                    <a:pt x="33767" y="146477"/>
                    <a:pt x="35559" y="146645"/>
                    <a:pt x="37356" y="146717"/>
                  </a:cubicBezTo>
                  <a:lnTo>
                    <a:pt x="39878" y="146717"/>
                  </a:lnTo>
                  <a:lnTo>
                    <a:pt x="40095" y="146717"/>
                  </a:lnTo>
                  <a:lnTo>
                    <a:pt x="42256" y="146465"/>
                  </a:lnTo>
                  <a:cubicBezTo>
                    <a:pt x="43049" y="146429"/>
                    <a:pt x="43878" y="146249"/>
                    <a:pt x="44815" y="146249"/>
                  </a:cubicBezTo>
                  <a:lnTo>
                    <a:pt x="46040" y="146249"/>
                  </a:lnTo>
                  <a:lnTo>
                    <a:pt x="48526" y="145889"/>
                  </a:lnTo>
                  <a:lnTo>
                    <a:pt x="49679" y="145673"/>
                  </a:lnTo>
                  <a:lnTo>
                    <a:pt x="51768" y="145240"/>
                  </a:lnTo>
                  <a:lnTo>
                    <a:pt x="52165" y="145240"/>
                  </a:lnTo>
                  <a:cubicBezTo>
                    <a:pt x="61015" y="143017"/>
                    <a:pt x="69097" y="138435"/>
                    <a:pt x="75548" y="131981"/>
                  </a:cubicBezTo>
                  <a:lnTo>
                    <a:pt x="121415" y="86115"/>
                  </a:lnTo>
                  <a:cubicBezTo>
                    <a:pt x="141116" y="66415"/>
                    <a:pt x="141116" y="34475"/>
                    <a:pt x="121416" y="14775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grpSp>
        <p:nvGrpSpPr>
          <p:cNvPr id="108" name="Graphic 47">
            <a:extLst>
              <a:ext uri="{FF2B5EF4-FFF2-40B4-BE49-F238E27FC236}">
                <a16:creationId xmlns:a16="http://schemas.microsoft.com/office/drawing/2014/main" id="{67014668-786C-20B6-5EAF-C1FF22EA0536}"/>
              </a:ext>
            </a:extLst>
          </p:cNvPr>
          <p:cNvGrpSpPr/>
          <p:nvPr userDrawn="1"/>
        </p:nvGrpSpPr>
        <p:grpSpPr>
          <a:xfrm>
            <a:off x="22863399" y="1037995"/>
            <a:ext cx="504950" cy="504950"/>
            <a:chOff x="11431699" y="738992"/>
            <a:chExt cx="252475" cy="252475"/>
          </a:xfrm>
        </p:grpSpPr>
        <p:grpSp>
          <p:nvGrpSpPr>
            <p:cNvPr id="109" name="Graphic 47">
              <a:extLst>
                <a:ext uri="{FF2B5EF4-FFF2-40B4-BE49-F238E27FC236}">
                  <a16:creationId xmlns:a16="http://schemas.microsoft.com/office/drawing/2014/main" id="{A8B2DF65-C1FE-012B-17FB-EF92AEA8320B}"/>
                </a:ext>
              </a:extLst>
            </p:cNvPr>
            <p:cNvGrpSpPr/>
            <p:nvPr/>
          </p:nvGrpSpPr>
          <p:grpSpPr>
            <a:xfrm>
              <a:off x="11449494" y="738992"/>
              <a:ext cx="216644" cy="252234"/>
              <a:chOff x="11449494" y="738992"/>
              <a:chExt cx="216644" cy="252234"/>
            </a:xfrm>
            <a:solidFill>
              <a:srgbClr val="FFAD00"/>
            </a:solidFill>
          </p:grpSpPr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3FF5067A-F9A7-71EB-F1EB-10903B28F7A8}"/>
                  </a:ext>
                </a:extLst>
              </p:cNvPr>
              <p:cNvSpPr/>
              <p:nvPr/>
            </p:nvSpPr>
            <p:spPr>
              <a:xfrm>
                <a:off x="11499497" y="738992"/>
                <a:ext cx="116637" cy="142254"/>
              </a:xfrm>
              <a:custGeom>
                <a:avLst/>
                <a:gdLst>
                  <a:gd name="connsiteX0" fmla="*/ 58319 w 116637"/>
                  <a:gd name="connsiteY0" fmla="*/ 142255 h 142254"/>
                  <a:gd name="connsiteX1" fmla="*/ 116638 w 116637"/>
                  <a:gd name="connsiteY1" fmla="*/ 71127 h 142254"/>
                  <a:gd name="connsiteX2" fmla="*/ 58319 w 116637"/>
                  <a:gd name="connsiteY2" fmla="*/ 0 h 142254"/>
                  <a:gd name="connsiteX3" fmla="*/ 0 w 116637"/>
                  <a:gd name="connsiteY3" fmla="*/ 71127 h 142254"/>
                  <a:gd name="connsiteX4" fmla="*/ 58319 w 116637"/>
                  <a:gd name="connsiteY4" fmla="*/ 142255 h 142254"/>
                  <a:gd name="connsiteX5" fmla="*/ 8716 w 116637"/>
                  <a:gd name="connsiteY5" fmla="*/ 59257 h 142254"/>
                  <a:gd name="connsiteX6" fmla="*/ 40731 w 116637"/>
                  <a:gd name="connsiteY6" fmla="*/ 42585 h 142254"/>
                  <a:gd name="connsiteX7" fmla="*/ 107853 w 116637"/>
                  <a:gd name="connsiteY7" fmla="*/ 57763 h 142254"/>
                  <a:gd name="connsiteX8" fmla="*/ 108149 w 116637"/>
                  <a:gd name="connsiteY8" fmla="*/ 71127 h 142254"/>
                  <a:gd name="connsiteX9" fmla="*/ 88231 w 116637"/>
                  <a:gd name="connsiteY9" fmla="*/ 119287 h 142254"/>
                  <a:gd name="connsiteX10" fmla="*/ 58319 w 116637"/>
                  <a:gd name="connsiteY10" fmla="*/ 133766 h 142254"/>
                  <a:gd name="connsiteX11" fmla="*/ 28407 w 116637"/>
                  <a:gd name="connsiteY11" fmla="*/ 119287 h 142254"/>
                  <a:gd name="connsiteX12" fmla="*/ 8489 w 116637"/>
                  <a:gd name="connsiteY12" fmla="*/ 71127 h 142254"/>
                  <a:gd name="connsiteX13" fmla="*/ 8716 w 116637"/>
                  <a:gd name="connsiteY13" fmla="*/ 59257 h 14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637" h="142254">
                    <a:moveTo>
                      <a:pt x="58319" y="142255"/>
                    </a:moveTo>
                    <a:cubicBezTo>
                      <a:pt x="75722" y="142255"/>
                      <a:pt x="116638" y="121311"/>
                      <a:pt x="116638" y="71127"/>
                    </a:cubicBezTo>
                    <a:cubicBezTo>
                      <a:pt x="116638" y="31844"/>
                      <a:pt x="111336" y="0"/>
                      <a:pt x="58319" y="0"/>
                    </a:cubicBezTo>
                    <a:cubicBezTo>
                      <a:pt x="5303" y="0"/>
                      <a:pt x="0" y="31844"/>
                      <a:pt x="0" y="71127"/>
                    </a:cubicBezTo>
                    <a:cubicBezTo>
                      <a:pt x="0" y="121311"/>
                      <a:pt x="40916" y="142255"/>
                      <a:pt x="58319" y="142255"/>
                    </a:cubicBezTo>
                    <a:close/>
                    <a:moveTo>
                      <a:pt x="8716" y="59257"/>
                    </a:moveTo>
                    <a:cubicBezTo>
                      <a:pt x="12813" y="51334"/>
                      <a:pt x="21674" y="42178"/>
                      <a:pt x="40731" y="42585"/>
                    </a:cubicBezTo>
                    <a:cubicBezTo>
                      <a:pt x="40731" y="42585"/>
                      <a:pt x="52089" y="70136"/>
                      <a:pt x="107853" y="57763"/>
                    </a:cubicBezTo>
                    <a:cubicBezTo>
                      <a:pt x="108078" y="62164"/>
                      <a:pt x="108149" y="66655"/>
                      <a:pt x="108149" y="71127"/>
                    </a:cubicBezTo>
                    <a:cubicBezTo>
                      <a:pt x="108149" y="95657"/>
                      <a:pt x="97318" y="110856"/>
                      <a:pt x="88231" y="119287"/>
                    </a:cubicBezTo>
                    <a:cubicBezTo>
                      <a:pt x="76781" y="129910"/>
                      <a:pt x="64069" y="133766"/>
                      <a:pt x="58319" y="133766"/>
                    </a:cubicBezTo>
                    <a:cubicBezTo>
                      <a:pt x="52568" y="133766"/>
                      <a:pt x="39856" y="129910"/>
                      <a:pt x="28407" y="119287"/>
                    </a:cubicBezTo>
                    <a:cubicBezTo>
                      <a:pt x="19320" y="110856"/>
                      <a:pt x="8489" y="95657"/>
                      <a:pt x="8489" y="71127"/>
                    </a:cubicBezTo>
                    <a:cubicBezTo>
                      <a:pt x="8490" y="67159"/>
                      <a:pt x="8547" y="63177"/>
                      <a:pt x="8716" y="5925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24" name="Freeform 51">
                <a:extLst>
                  <a:ext uri="{FF2B5EF4-FFF2-40B4-BE49-F238E27FC236}">
                    <a16:creationId xmlns:a16="http://schemas.microsoft.com/office/drawing/2014/main" id="{39EE5FCA-338B-B822-07CE-4C8D485664D5}"/>
                  </a:ext>
                </a:extLst>
              </p:cNvPr>
              <p:cNvSpPr/>
              <p:nvPr/>
            </p:nvSpPr>
            <p:spPr>
              <a:xfrm>
                <a:off x="11449494" y="874638"/>
                <a:ext cx="216644" cy="116588"/>
              </a:xfrm>
              <a:custGeom>
                <a:avLst/>
                <a:gdLst>
                  <a:gd name="connsiteX0" fmla="*/ 216592 w 216644"/>
                  <a:gd name="connsiteY0" fmla="*/ 79554 h 116588"/>
                  <a:gd name="connsiteX1" fmla="*/ 195191 w 216644"/>
                  <a:gd name="connsiteY1" fmla="*/ 28718 h 116588"/>
                  <a:gd name="connsiteX2" fmla="*/ 144998 w 216644"/>
                  <a:gd name="connsiteY2" fmla="*/ 598 h 116588"/>
                  <a:gd name="connsiteX3" fmla="*/ 144781 w 216644"/>
                  <a:gd name="connsiteY3" fmla="*/ 483 h 116588"/>
                  <a:gd name="connsiteX4" fmla="*/ 140331 w 216644"/>
                  <a:gd name="connsiteY4" fmla="*/ 873 h 116588"/>
                  <a:gd name="connsiteX5" fmla="*/ 118998 w 216644"/>
                  <a:gd name="connsiteY5" fmla="*/ 11177 h 116588"/>
                  <a:gd name="connsiteX6" fmla="*/ 116064 w 216644"/>
                  <a:gd name="connsiteY6" fmla="*/ 13717 h 116588"/>
                  <a:gd name="connsiteX7" fmla="*/ 108322 w 216644"/>
                  <a:gd name="connsiteY7" fmla="*/ 34125 h 116588"/>
                  <a:gd name="connsiteX8" fmla="*/ 100579 w 216644"/>
                  <a:gd name="connsiteY8" fmla="*/ 13717 h 116588"/>
                  <a:gd name="connsiteX9" fmla="*/ 97646 w 216644"/>
                  <a:gd name="connsiteY9" fmla="*/ 11177 h 116588"/>
                  <a:gd name="connsiteX10" fmla="*/ 76313 w 216644"/>
                  <a:gd name="connsiteY10" fmla="*/ 873 h 116588"/>
                  <a:gd name="connsiteX11" fmla="*/ 71862 w 216644"/>
                  <a:gd name="connsiteY11" fmla="*/ 483 h 116588"/>
                  <a:gd name="connsiteX12" fmla="*/ 21489 w 216644"/>
                  <a:gd name="connsiteY12" fmla="*/ 28693 h 116588"/>
                  <a:gd name="connsiteX13" fmla="*/ 52 w 216644"/>
                  <a:gd name="connsiteY13" fmla="*/ 79554 h 116588"/>
                  <a:gd name="connsiteX14" fmla="*/ 234 w 216644"/>
                  <a:gd name="connsiteY14" fmla="*/ 81568 h 116588"/>
                  <a:gd name="connsiteX15" fmla="*/ 108322 w 216644"/>
                  <a:gd name="connsiteY15" fmla="*/ 116588 h 116588"/>
                  <a:gd name="connsiteX16" fmla="*/ 216409 w 216644"/>
                  <a:gd name="connsiteY16" fmla="*/ 81568 h 116588"/>
                  <a:gd name="connsiteX17" fmla="*/ 216592 w 216644"/>
                  <a:gd name="connsiteY17" fmla="*/ 79554 h 116588"/>
                  <a:gd name="connsiteX18" fmla="*/ 173004 w 216644"/>
                  <a:gd name="connsiteY18" fmla="*/ 68256 h 116588"/>
                  <a:gd name="connsiteX19" fmla="*/ 154489 w 216644"/>
                  <a:gd name="connsiteY19" fmla="*/ 74027 h 116588"/>
                  <a:gd name="connsiteX20" fmla="*/ 135974 w 216644"/>
                  <a:gd name="connsiteY20" fmla="*/ 68256 h 116588"/>
                  <a:gd name="connsiteX21" fmla="*/ 135974 w 216644"/>
                  <a:gd name="connsiteY21" fmla="*/ 58294 h 116588"/>
                  <a:gd name="connsiteX22" fmla="*/ 173004 w 216644"/>
                  <a:gd name="connsiteY22" fmla="*/ 58294 h 116588"/>
                  <a:gd name="connsiteX23" fmla="*/ 173004 w 216644"/>
                  <a:gd name="connsiteY23" fmla="*/ 68256 h 1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6644" h="116588">
                    <a:moveTo>
                      <a:pt x="216592" y="79554"/>
                    </a:moveTo>
                    <a:cubicBezTo>
                      <a:pt x="213615" y="61040"/>
                      <a:pt x="207485" y="37193"/>
                      <a:pt x="195191" y="28718"/>
                    </a:cubicBezTo>
                    <a:cubicBezTo>
                      <a:pt x="186796" y="22930"/>
                      <a:pt x="157505" y="7281"/>
                      <a:pt x="144998" y="598"/>
                    </a:cubicBezTo>
                    <a:lnTo>
                      <a:pt x="144781" y="483"/>
                    </a:lnTo>
                    <a:cubicBezTo>
                      <a:pt x="143352" y="-281"/>
                      <a:pt x="141606" y="-128"/>
                      <a:pt x="140331" y="873"/>
                    </a:cubicBezTo>
                    <a:cubicBezTo>
                      <a:pt x="133779" y="6017"/>
                      <a:pt x="126601" y="9484"/>
                      <a:pt x="118998" y="11177"/>
                    </a:cubicBezTo>
                    <a:cubicBezTo>
                      <a:pt x="117655" y="11476"/>
                      <a:pt x="116552" y="12431"/>
                      <a:pt x="116064" y="13717"/>
                    </a:cubicBezTo>
                    <a:lnTo>
                      <a:pt x="108322" y="34125"/>
                    </a:lnTo>
                    <a:lnTo>
                      <a:pt x="100579" y="13717"/>
                    </a:lnTo>
                    <a:cubicBezTo>
                      <a:pt x="100091" y="12431"/>
                      <a:pt x="98989" y="11476"/>
                      <a:pt x="97646" y="11177"/>
                    </a:cubicBezTo>
                    <a:cubicBezTo>
                      <a:pt x="90043" y="9484"/>
                      <a:pt x="82865" y="6017"/>
                      <a:pt x="76313" y="873"/>
                    </a:cubicBezTo>
                    <a:cubicBezTo>
                      <a:pt x="75038" y="-128"/>
                      <a:pt x="73292" y="-282"/>
                      <a:pt x="71862" y="483"/>
                    </a:cubicBezTo>
                    <a:cubicBezTo>
                      <a:pt x="59503" y="7087"/>
                      <a:pt x="29854" y="23055"/>
                      <a:pt x="21489" y="28693"/>
                    </a:cubicBezTo>
                    <a:cubicBezTo>
                      <a:pt x="7337" y="38227"/>
                      <a:pt x="1148" y="72733"/>
                      <a:pt x="52" y="79554"/>
                    </a:cubicBezTo>
                    <a:cubicBezTo>
                      <a:pt x="-57" y="80230"/>
                      <a:pt x="6" y="80922"/>
                      <a:pt x="234" y="81568"/>
                    </a:cubicBezTo>
                    <a:cubicBezTo>
                      <a:pt x="741" y="82997"/>
                      <a:pt x="13730" y="116588"/>
                      <a:pt x="108322" y="116588"/>
                    </a:cubicBezTo>
                    <a:cubicBezTo>
                      <a:pt x="202914" y="116588"/>
                      <a:pt x="215903" y="82997"/>
                      <a:pt x="216409" y="81568"/>
                    </a:cubicBezTo>
                    <a:cubicBezTo>
                      <a:pt x="216638" y="80922"/>
                      <a:pt x="216701" y="80230"/>
                      <a:pt x="216592" y="79554"/>
                    </a:cubicBezTo>
                    <a:close/>
                    <a:moveTo>
                      <a:pt x="173004" y="68256"/>
                    </a:moveTo>
                    <a:lnTo>
                      <a:pt x="154489" y="74027"/>
                    </a:lnTo>
                    <a:lnTo>
                      <a:pt x="135974" y="68256"/>
                    </a:lnTo>
                    <a:lnTo>
                      <a:pt x="135974" y="58294"/>
                    </a:lnTo>
                    <a:lnTo>
                      <a:pt x="173004" y="58294"/>
                    </a:lnTo>
                    <a:lnTo>
                      <a:pt x="173004" y="68256"/>
                    </a:ln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grpSp>
        <p:nvGrpSpPr>
          <p:cNvPr id="125" name="Graphic 53">
            <a:extLst>
              <a:ext uri="{FF2B5EF4-FFF2-40B4-BE49-F238E27FC236}">
                <a16:creationId xmlns:a16="http://schemas.microsoft.com/office/drawing/2014/main" id="{A0044EFF-4EA0-A252-3390-8F63068C62AC}"/>
              </a:ext>
            </a:extLst>
          </p:cNvPr>
          <p:cNvGrpSpPr/>
          <p:nvPr userDrawn="1"/>
        </p:nvGrpSpPr>
        <p:grpSpPr>
          <a:xfrm>
            <a:off x="9060061" y="5286997"/>
            <a:ext cx="487586" cy="487586"/>
            <a:chOff x="4530030" y="2761158"/>
            <a:chExt cx="243793" cy="243793"/>
          </a:xfrm>
        </p:grpSpPr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B6CA2057-A7DB-28B7-2636-ED003339CA9F}"/>
                </a:ext>
              </a:extLst>
            </p:cNvPr>
            <p:cNvSpPr/>
            <p:nvPr/>
          </p:nvSpPr>
          <p:spPr>
            <a:xfrm>
              <a:off x="4530030" y="2767234"/>
              <a:ext cx="243546" cy="231394"/>
            </a:xfrm>
            <a:custGeom>
              <a:avLst/>
              <a:gdLst>
                <a:gd name="connsiteX0" fmla="*/ 141379 w 243546"/>
                <a:gd name="connsiteY0" fmla="*/ 13404 h 231394"/>
                <a:gd name="connsiteX1" fmla="*/ 139997 w 243546"/>
                <a:gd name="connsiteY1" fmla="*/ 10700 h 231394"/>
                <a:gd name="connsiteX2" fmla="*/ 140496 w 243546"/>
                <a:gd name="connsiteY2" fmla="*/ 10241 h 231394"/>
                <a:gd name="connsiteX3" fmla="*/ 143159 w 243546"/>
                <a:gd name="connsiteY3" fmla="*/ 11338 h 231394"/>
                <a:gd name="connsiteX4" fmla="*/ 146059 w 243546"/>
                <a:gd name="connsiteY4" fmla="*/ 12490 h 231394"/>
                <a:gd name="connsiteX5" fmla="*/ 149655 w 243546"/>
                <a:gd name="connsiteY5" fmla="*/ 13670 h 231394"/>
                <a:gd name="connsiteX6" fmla="*/ 151605 w 243546"/>
                <a:gd name="connsiteY6" fmla="*/ 14137 h 231394"/>
                <a:gd name="connsiteX7" fmla="*/ 152594 w 243546"/>
                <a:gd name="connsiteY7" fmla="*/ 14336 h 231394"/>
                <a:gd name="connsiteX8" fmla="*/ 153585 w 243546"/>
                <a:gd name="connsiteY8" fmla="*/ 14411 h 231394"/>
                <a:gd name="connsiteX9" fmla="*/ 157483 w 243546"/>
                <a:gd name="connsiteY9" fmla="*/ 14375 h 231394"/>
                <a:gd name="connsiteX10" fmla="*/ 159474 w 243546"/>
                <a:gd name="connsiteY10" fmla="*/ 13790 h 231394"/>
                <a:gd name="connsiteX11" fmla="*/ 161482 w 243546"/>
                <a:gd name="connsiteY11" fmla="*/ 12741 h 231394"/>
                <a:gd name="connsiteX12" fmla="*/ 162444 w 243546"/>
                <a:gd name="connsiteY12" fmla="*/ 12098 h 231394"/>
                <a:gd name="connsiteX13" fmla="*/ 163546 w 243546"/>
                <a:gd name="connsiteY13" fmla="*/ 11337 h 231394"/>
                <a:gd name="connsiteX14" fmla="*/ 165918 w 243546"/>
                <a:gd name="connsiteY14" fmla="*/ 9346 h 231394"/>
                <a:gd name="connsiteX15" fmla="*/ 165856 w 243546"/>
                <a:gd name="connsiteY15" fmla="*/ 9441 h 231394"/>
                <a:gd name="connsiteX16" fmla="*/ 165873 w 243546"/>
                <a:gd name="connsiteY16" fmla="*/ 9424 h 231394"/>
                <a:gd name="connsiteX17" fmla="*/ 165913 w 243546"/>
                <a:gd name="connsiteY17" fmla="*/ 9388 h 231394"/>
                <a:gd name="connsiteX18" fmla="*/ 165991 w 243546"/>
                <a:gd name="connsiteY18" fmla="*/ 9321 h 231394"/>
                <a:gd name="connsiteX19" fmla="*/ 166147 w 243546"/>
                <a:gd name="connsiteY19" fmla="*/ 9182 h 231394"/>
                <a:gd name="connsiteX20" fmla="*/ 166460 w 243546"/>
                <a:gd name="connsiteY20" fmla="*/ 8902 h 231394"/>
                <a:gd name="connsiteX21" fmla="*/ 167082 w 243546"/>
                <a:gd name="connsiteY21" fmla="*/ 8357 h 231394"/>
                <a:gd name="connsiteX22" fmla="*/ 168256 w 243546"/>
                <a:gd name="connsiteY22" fmla="*/ 7244 h 231394"/>
                <a:gd name="connsiteX23" fmla="*/ 170667 w 243546"/>
                <a:gd name="connsiteY23" fmla="*/ 5157 h 231394"/>
                <a:gd name="connsiteX24" fmla="*/ 173168 w 243546"/>
                <a:gd name="connsiteY24" fmla="*/ 3199 h 231394"/>
                <a:gd name="connsiteX25" fmla="*/ 175931 w 243546"/>
                <a:gd name="connsiteY25" fmla="*/ 1404 h 231394"/>
                <a:gd name="connsiteX26" fmla="*/ 182315 w 243546"/>
                <a:gd name="connsiteY26" fmla="*/ 67 h 231394"/>
                <a:gd name="connsiteX27" fmla="*/ 183839 w 243546"/>
                <a:gd name="connsiteY27" fmla="*/ 296 h 231394"/>
                <a:gd name="connsiteX28" fmla="*/ 185221 w 243546"/>
                <a:gd name="connsiteY28" fmla="*/ 763 h 231394"/>
                <a:gd name="connsiteX29" fmla="*/ 187672 w 243546"/>
                <a:gd name="connsiteY29" fmla="*/ 1927 h 231394"/>
                <a:gd name="connsiteX30" fmla="*/ 191284 w 243546"/>
                <a:gd name="connsiteY30" fmla="*/ 4743 h 231394"/>
                <a:gd name="connsiteX31" fmla="*/ 193437 w 243546"/>
                <a:gd name="connsiteY31" fmla="*/ 7467 h 231394"/>
                <a:gd name="connsiteX32" fmla="*/ 194494 w 243546"/>
                <a:gd name="connsiteY32" fmla="*/ 9462 h 231394"/>
                <a:gd name="connsiteX33" fmla="*/ 194768 w 243546"/>
                <a:gd name="connsiteY33" fmla="*/ 10228 h 231394"/>
                <a:gd name="connsiteX34" fmla="*/ 194270 w 243546"/>
                <a:gd name="connsiteY34" fmla="*/ 10692 h 231394"/>
                <a:gd name="connsiteX35" fmla="*/ 191563 w 243546"/>
                <a:gd name="connsiteY35" fmla="*/ 9646 h 231394"/>
                <a:gd name="connsiteX36" fmla="*/ 188683 w 243546"/>
                <a:gd name="connsiteY36" fmla="*/ 8480 h 231394"/>
                <a:gd name="connsiteX37" fmla="*/ 185180 w 243546"/>
                <a:gd name="connsiteY37" fmla="*/ 7129 h 231394"/>
                <a:gd name="connsiteX38" fmla="*/ 183268 w 243546"/>
                <a:gd name="connsiteY38" fmla="*/ 6505 h 231394"/>
                <a:gd name="connsiteX39" fmla="*/ 182283 w 243546"/>
                <a:gd name="connsiteY39" fmla="*/ 6200 h 231394"/>
                <a:gd name="connsiteX40" fmla="*/ 181293 w 243546"/>
                <a:gd name="connsiteY40" fmla="*/ 5940 h 231394"/>
                <a:gd name="connsiteX41" fmla="*/ 176855 w 243546"/>
                <a:gd name="connsiteY41" fmla="*/ 4895 h 231394"/>
                <a:gd name="connsiteX42" fmla="*/ 174309 w 243546"/>
                <a:gd name="connsiteY42" fmla="*/ 5306 h 231394"/>
                <a:gd name="connsiteX43" fmla="*/ 171985 w 243546"/>
                <a:gd name="connsiteY43" fmla="*/ 6724 h 231394"/>
                <a:gd name="connsiteX44" fmla="*/ 170174 w 243546"/>
                <a:gd name="connsiteY44" fmla="*/ 8880 h 231394"/>
                <a:gd name="connsiteX45" fmla="*/ 169524 w 243546"/>
                <a:gd name="connsiteY45" fmla="*/ 10180 h 231394"/>
                <a:gd name="connsiteX46" fmla="*/ 169226 w 243546"/>
                <a:gd name="connsiteY46" fmla="*/ 10835 h 231394"/>
                <a:gd name="connsiteX47" fmla="*/ 169080 w 243546"/>
                <a:gd name="connsiteY47" fmla="*/ 11160 h 231394"/>
                <a:gd name="connsiteX48" fmla="*/ 169009 w 243546"/>
                <a:gd name="connsiteY48" fmla="*/ 11327 h 231394"/>
                <a:gd name="connsiteX49" fmla="*/ 168973 w 243546"/>
                <a:gd name="connsiteY49" fmla="*/ 11402 h 231394"/>
                <a:gd name="connsiteX50" fmla="*/ 168956 w 243546"/>
                <a:gd name="connsiteY50" fmla="*/ 11442 h 231394"/>
                <a:gd name="connsiteX51" fmla="*/ 168945 w 243546"/>
                <a:gd name="connsiteY51" fmla="*/ 11467 h 231394"/>
                <a:gd name="connsiteX52" fmla="*/ 168856 w 243546"/>
                <a:gd name="connsiteY52" fmla="*/ 11604 h 231394"/>
                <a:gd name="connsiteX53" fmla="*/ 167578 w 243546"/>
                <a:gd name="connsiteY53" fmla="*/ 14423 h 231394"/>
                <a:gd name="connsiteX54" fmla="*/ 165410 w 243546"/>
                <a:gd name="connsiteY54" fmla="*/ 17262 h 231394"/>
                <a:gd name="connsiteX55" fmla="*/ 162595 w 243546"/>
                <a:gd name="connsiteY55" fmla="*/ 19583 h 231394"/>
                <a:gd name="connsiteX56" fmla="*/ 159272 w 243546"/>
                <a:gd name="connsiteY56" fmla="*/ 21191 h 231394"/>
                <a:gd name="connsiteX57" fmla="*/ 152352 w 243546"/>
                <a:gd name="connsiteY57" fmla="*/ 21432 h 231394"/>
                <a:gd name="connsiteX58" fmla="*/ 149450 w 243546"/>
                <a:gd name="connsiteY58" fmla="*/ 20442 h 231394"/>
                <a:gd name="connsiteX59" fmla="*/ 147038 w 243546"/>
                <a:gd name="connsiteY59" fmla="*/ 19127 h 231394"/>
                <a:gd name="connsiteX60" fmla="*/ 143514 w 243546"/>
                <a:gd name="connsiteY60" fmla="*/ 16140 h 231394"/>
                <a:gd name="connsiteX61" fmla="*/ 141379 w 243546"/>
                <a:gd name="connsiteY61" fmla="*/ 13404 h 231394"/>
                <a:gd name="connsiteX62" fmla="*/ 243547 w 243546"/>
                <a:gd name="connsiteY62" fmla="*/ 173334 h 231394"/>
                <a:gd name="connsiteX63" fmla="*/ 243547 w 243546"/>
                <a:gd name="connsiteY63" fmla="*/ 231395 h 231394"/>
                <a:gd name="connsiteX64" fmla="*/ 0 w 243546"/>
                <a:gd name="connsiteY64" fmla="*/ 231395 h 231394"/>
                <a:gd name="connsiteX65" fmla="*/ 0 w 243546"/>
                <a:gd name="connsiteY65" fmla="*/ 173334 h 231394"/>
                <a:gd name="connsiteX66" fmla="*/ 16590 w 243546"/>
                <a:gd name="connsiteY66" fmla="*/ 173334 h 231394"/>
                <a:gd name="connsiteX67" fmla="*/ 16590 w 243546"/>
                <a:gd name="connsiteY67" fmla="*/ 108113 h 231394"/>
                <a:gd name="connsiteX68" fmla="*/ 63340 w 243546"/>
                <a:gd name="connsiteY68" fmla="*/ 75312 h 231394"/>
                <a:gd name="connsiteX69" fmla="*/ 63340 w 243546"/>
                <a:gd name="connsiteY69" fmla="*/ 108113 h 231394"/>
                <a:gd name="connsiteX70" fmla="*/ 110083 w 243546"/>
                <a:gd name="connsiteY70" fmla="*/ 75312 h 231394"/>
                <a:gd name="connsiteX71" fmla="*/ 110083 w 243546"/>
                <a:gd name="connsiteY71" fmla="*/ 108113 h 231394"/>
                <a:gd name="connsiteX72" fmla="*/ 156835 w 243546"/>
                <a:gd name="connsiteY72" fmla="*/ 75312 h 231394"/>
                <a:gd name="connsiteX73" fmla="*/ 156835 w 243546"/>
                <a:gd name="connsiteY73" fmla="*/ 139784 h 231394"/>
                <a:gd name="connsiteX74" fmla="*/ 172965 w 243546"/>
                <a:gd name="connsiteY74" fmla="*/ 139784 h 231394"/>
                <a:gd name="connsiteX75" fmla="*/ 181725 w 243546"/>
                <a:gd name="connsiteY75" fmla="*/ 25738 h 231394"/>
                <a:gd name="connsiteX76" fmla="*/ 208462 w 243546"/>
                <a:gd name="connsiteY76" fmla="*/ 25738 h 231394"/>
                <a:gd name="connsiteX77" fmla="*/ 216130 w 243546"/>
                <a:gd name="connsiteY77" fmla="*/ 139784 h 231394"/>
                <a:gd name="connsiteX78" fmla="*/ 234118 w 243546"/>
                <a:gd name="connsiteY78" fmla="*/ 139784 h 231394"/>
                <a:gd name="connsiteX79" fmla="*/ 234118 w 243546"/>
                <a:gd name="connsiteY79" fmla="*/ 173339 h 231394"/>
                <a:gd name="connsiteX80" fmla="*/ 243546 w 243546"/>
                <a:gd name="connsiteY80" fmla="*/ 173339 h 231394"/>
                <a:gd name="connsiteX81" fmla="*/ 243546 w 243546"/>
                <a:gd name="connsiteY81" fmla="*/ 173334 h 231394"/>
                <a:gd name="connsiteX82" fmla="*/ 76345 w 243546"/>
                <a:gd name="connsiteY82" fmla="*/ 148262 h 231394"/>
                <a:gd name="connsiteX83" fmla="*/ 39590 w 243546"/>
                <a:gd name="connsiteY83" fmla="*/ 148262 h 231394"/>
                <a:gd name="connsiteX84" fmla="*/ 39590 w 243546"/>
                <a:gd name="connsiteY84" fmla="*/ 182192 h 231394"/>
                <a:gd name="connsiteX85" fmla="*/ 76345 w 243546"/>
                <a:gd name="connsiteY85" fmla="*/ 182192 h 231394"/>
                <a:gd name="connsiteX86" fmla="*/ 76345 w 243546"/>
                <a:gd name="connsiteY86" fmla="*/ 148262 h 231394"/>
                <a:gd name="connsiteX87" fmla="*/ 139679 w 243546"/>
                <a:gd name="connsiteY87" fmla="*/ 148262 h 231394"/>
                <a:gd name="connsiteX88" fmla="*/ 102923 w 243546"/>
                <a:gd name="connsiteY88" fmla="*/ 148262 h 231394"/>
                <a:gd name="connsiteX89" fmla="*/ 102923 w 243546"/>
                <a:gd name="connsiteY89" fmla="*/ 182192 h 231394"/>
                <a:gd name="connsiteX90" fmla="*/ 139679 w 243546"/>
                <a:gd name="connsiteY90" fmla="*/ 182192 h 231394"/>
                <a:gd name="connsiteX91" fmla="*/ 139679 w 243546"/>
                <a:gd name="connsiteY91" fmla="*/ 148262 h 231394"/>
                <a:gd name="connsiteX92" fmla="*/ 203809 w 243546"/>
                <a:gd name="connsiteY92" fmla="*/ 148262 h 231394"/>
                <a:gd name="connsiteX93" fmla="*/ 167054 w 243546"/>
                <a:gd name="connsiteY93" fmla="*/ 148262 h 231394"/>
                <a:gd name="connsiteX94" fmla="*/ 167054 w 243546"/>
                <a:gd name="connsiteY94" fmla="*/ 182192 h 231394"/>
                <a:gd name="connsiteX95" fmla="*/ 203809 w 243546"/>
                <a:gd name="connsiteY95" fmla="*/ 182192 h 231394"/>
                <a:gd name="connsiteX96" fmla="*/ 203809 w 243546"/>
                <a:gd name="connsiteY96" fmla="*/ 148262 h 23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43546" h="231394">
                  <a:moveTo>
                    <a:pt x="141379" y="13404"/>
                  </a:moveTo>
                  <a:cubicBezTo>
                    <a:pt x="140333" y="11790"/>
                    <a:pt x="139997" y="10700"/>
                    <a:pt x="139997" y="10700"/>
                  </a:cubicBezTo>
                  <a:lnTo>
                    <a:pt x="140496" y="10241"/>
                  </a:lnTo>
                  <a:cubicBezTo>
                    <a:pt x="140496" y="10241"/>
                    <a:pt x="141465" y="10644"/>
                    <a:pt x="143159" y="11338"/>
                  </a:cubicBezTo>
                  <a:cubicBezTo>
                    <a:pt x="143958" y="11657"/>
                    <a:pt x="144937" y="12048"/>
                    <a:pt x="146059" y="12490"/>
                  </a:cubicBezTo>
                  <a:cubicBezTo>
                    <a:pt x="147164" y="12890"/>
                    <a:pt x="148366" y="13357"/>
                    <a:pt x="149655" y="13670"/>
                  </a:cubicBezTo>
                  <a:cubicBezTo>
                    <a:pt x="150290" y="13866"/>
                    <a:pt x="150936" y="14062"/>
                    <a:pt x="151605" y="14137"/>
                  </a:cubicBezTo>
                  <a:cubicBezTo>
                    <a:pt x="151941" y="14182"/>
                    <a:pt x="152261" y="14274"/>
                    <a:pt x="152594" y="14336"/>
                  </a:cubicBezTo>
                  <a:cubicBezTo>
                    <a:pt x="152925" y="14358"/>
                    <a:pt x="153256" y="14369"/>
                    <a:pt x="153585" y="14411"/>
                  </a:cubicBezTo>
                  <a:cubicBezTo>
                    <a:pt x="154916" y="14590"/>
                    <a:pt x="156140" y="14445"/>
                    <a:pt x="157483" y="14375"/>
                  </a:cubicBezTo>
                  <a:cubicBezTo>
                    <a:pt x="158105" y="14146"/>
                    <a:pt x="158797" y="14082"/>
                    <a:pt x="159474" y="13790"/>
                  </a:cubicBezTo>
                  <a:cubicBezTo>
                    <a:pt x="160095" y="13424"/>
                    <a:pt x="160906" y="13211"/>
                    <a:pt x="161482" y="12741"/>
                  </a:cubicBezTo>
                  <a:cubicBezTo>
                    <a:pt x="161787" y="12532"/>
                    <a:pt x="162104" y="12314"/>
                    <a:pt x="162444" y="12098"/>
                  </a:cubicBezTo>
                  <a:cubicBezTo>
                    <a:pt x="162796" y="11900"/>
                    <a:pt x="163172" y="11743"/>
                    <a:pt x="163546" y="11337"/>
                  </a:cubicBezTo>
                  <a:lnTo>
                    <a:pt x="165918" y="9346"/>
                  </a:lnTo>
                  <a:cubicBezTo>
                    <a:pt x="165940" y="9316"/>
                    <a:pt x="165779" y="9550"/>
                    <a:pt x="165856" y="9441"/>
                  </a:cubicBezTo>
                  <a:lnTo>
                    <a:pt x="165873" y="9424"/>
                  </a:lnTo>
                  <a:lnTo>
                    <a:pt x="165913" y="9388"/>
                  </a:lnTo>
                  <a:lnTo>
                    <a:pt x="165991" y="9321"/>
                  </a:lnTo>
                  <a:lnTo>
                    <a:pt x="166147" y="9182"/>
                  </a:lnTo>
                  <a:lnTo>
                    <a:pt x="166460" y="8902"/>
                  </a:lnTo>
                  <a:lnTo>
                    <a:pt x="167082" y="8357"/>
                  </a:lnTo>
                  <a:lnTo>
                    <a:pt x="168256" y="7244"/>
                  </a:lnTo>
                  <a:cubicBezTo>
                    <a:pt x="168994" y="6483"/>
                    <a:pt x="169923" y="5890"/>
                    <a:pt x="170667" y="5157"/>
                  </a:cubicBezTo>
                  <a:cubicBezTo>
                    <a:pt x="171400" y="4399"/>
                    <a:pt x="172385" y="3935"/>
                    <a:pt x="173168" y="3199"/>
                  </a:cubicBezTo>
                  <a:cubicBezTo>
                    <a:pt x="174006" y="2539"/>
                    <a:pt x="174986" y="2044"/>
                    <a:pt x="175931" y="1404"/>
                  </a:cubicBezTo>
                  <a:cubicBezTo>
                    <a:pt x="177917" y="469"/>
                    <a:pt x="180237" y="-224"/>
                    <a:pt x="182315" y="67"/>
                  </a:cubicBezTo>
                  <a:cubicBezTo>
                    <a:pt x="182836" y="123"/>
                    <a:pt x="183342" y="204"/>
                    <a:pt x="183839" y="296"/>
                  </a:cubicBezTo>
                  <a:cubicBezTo>
                    <a:pt x="184321" y="430"/>
                    <a:pt x="184773" y="596"/>
                    <a:pt x="185221" y="763"/>
                  </a:cubicBezTo>
                  <a:cubicBezTo>
                    <a:pt x="186138" y="1066"/>
                    <a:pt x="186927" y="1499"/>
                    <a:pt x="187672" y="1927"/>
                  </a:cubicBezTo>
                  <a:cubicBezTo>
                    <a:pt x="189158" y="2786"/>
                    <a:pt x="190340" y="3781"/>
                    <a:pt x="191284" y="4743"/>
                  </a:cubicBezTo>
                  <a:cubicBezTo>
                    <a:pt x="192223" y="5708"/>
                    <a:pt x="192929" y="6648"/>
                    <a:pt x="193437" y="7467"/>
                  </a:cubicBezTo>
                  <a:cubicBezTo>
                    <a:pt x="193970" y="8269"/>
                    <a:pt x="194277" y="8978"/>
                    <a:pt x="194494" y="9462"/>
                  </a:cubicBezTo>
                  <a:cubicBezTo>
                    <a:pt x="194674" y="9960"/>
                    <a:pt x="194768" y="10228"/>
                    <a:pt x="194768" y="10228"/>
                  </a:cubicBezTo>
                  <a:lnTo>
                    <a:pt x="194270" y="10692"/>
                  </a:lnTo>
                  <a:cubicBezTo>
                    <a:pt x="194270" y="10692"/>
                    <a:pt x="193203" y="10331"/>
                    <a:pt x="191563" y="9646"/>
                  </a:cubicBezTo>
                  <a:cubicBezTo>
                    <a:pt x="190764" y="9327"/>
                    <a:pt x="189795" y="8928"/>
                    <a:pt x="188683" y="8480"/>
                  </a:cubicBezTo>
                  <a:cubicBezTo>
                    <a:pt x="187609" y="8038"/>
                    <a:pt x="186428" y="7551"/>
                    <a:pt x="185180" y="7129"/>
                  </a:cubicBezTo>
                  <a:cubicBezTo>
                    <a:pt x="184559" y="6900"/>
                    <a:pt x="183917" y="6662"/>
                    <a:pt x="183268" y="6505"/>
                  </a:cubicBezTo>
                  <a:cubicBezTo>
                    <a:pt x="182938" y="6424"/>
                    <a:pt x="182614" y="6295"/>
                    <a:pt x="182283" y="6200"/>
                  </a:cubicBezTo>
                  <a:cubicBezTo>
                    <a:pt x="181953" y="6133"/>
                    <a:pt x="181624" y="6049"/>
                    <a:pt x="181293" y="5940"/>
                  </a:cubicBezTo>
                  <a:cubicBezTo>
                    <a:pt x="179953" y="5504"/>
                    <a:pt x="178569" y="5073"/>
                    <a:pt x="176855" y="4895"/>
                  </a:cubicBezTo>
                  <a:cubicBezTo>
                    <a:pt x="176068" y="4998"/>
                    <a:pt x="175128" y="4965"/>
                    <a:pt x="174309" y="5306"/>
                  </a:cubicBezTo>
                  <a:cubicBezTo>
                    <a:pt x="173522" y="5706"/>
                    <a:pt x="172617" y="6013"/>
                    <a:pt x="171985" y="6724"/>
                  </a:cubicBezTo>
                  <a:cubicBezTo>
                    <a:pt x="171348" y="7409"/>
                    <a:pt x="170620" y="8008"/>
                    <a:pt x="170174" y="8880"/>
                  </a:cubicBezTo>
                  <a:lnTo>
                    <a:pt x="169524" y="10180"/>
                  </a:lnTo>
                  <a:lnTo>
                    <a:pt x="169226" y="10835"/>
                  </a:lnTo>
                  <a:lnTo>
                    <a:pt x="169080" y="11160"/>
                  </a:lnTo>
                  <a:lnTo>
                    <a:pt x="169009" y="11327"/>
                  </a:lnTo>
                  <a:lnTo>
                    <a:pt x="168973" y="11402"/>
                  </a:lnTo>
                  <a:lnTo>
                    <a:pt x="168956" y="11442"/>
                  </a:lnTo>
                  <a:lnTo>
                    <a:pt x="168945" y="11467"/>
                  </a:lnTo>
                  <a:cubicBezTo>
                    <a:pt x="169009" y="11372"/>
                    <a:pt x="168845" y="11618"/>
                    <a:pt x="168856" y="11604"/>
                  </a:cubicBezTo>
                  <a:lnTo>
                    <a:pt x="167578" y="14423"/>
                  </a:lnTo>
                  <a:cubicBezTo>
                    <a:pt x="167158" y="15332"/>
                    <a:pt x="166196" y="16358"/>
                    <a:pt x="165410" y="17262"/>
                  </a:cubicBezTo>
                  <a:cubicBezTo>
                    <a:pt x="164613" y="18246"/>
                    <a:pt x="163545" y="18811"/>
                    <a:pt x="162595" y="19583"/>
                  </a:cubicBezTo>
                  <a:cubicBezTo>
                    <a:pt x="161600" y="20282"/>
                    <a:pt x="160385" y="20685"/>
                    <a:pt x="159272" y="21191"/>
                  </a:cubicBezTo>
                  <a:cubicBezTo>
                    <a:pt x="156906" y="21867"/>
                    <a:pt x="154433" y="21988"/>
                    <a:pt x="152352" y="21432"/>
                  </a:cubicBezTo>
                  <a:cubicBezTo>
                    <a:pt x="151290" y="21197"/>
                    <a:pt x="150312" y="20889"/>
                    <a:pt x="149450" y="20442"/>
                  </a:cubicBezTo>
                  <a:cubicBezTo>
                    <a:pt x="148548" y="20061"/>
                    <a:pt x="147771" y="19586"/>
                    <a:pt x="147038" y="19127"/>
                  </a:cubicBezTo>
                  <a:cubicBezTo>
                    <a:pt x="145581" y="18163"/>
                    <a:pt x="144427" y="17141"/>
                    <a:pt x="143514" y="16140"/>
                  </a:cubicBezTo>
                  <a:cubicBezTo>
                    <a:pt x="142582" y="15172"/>
                    <a:pt x="141892" y="14215"/>
                    <a:pt x="141379" y="13404"/>
                  </a:cubicBezTo>
                  <a:close/>
                  <a:moveTo>
                    <a:pt x="243547" y="173334"/>
                  </a:moveTo>
                  <a:lnTo>
                    <a:pt x="243547" y="231395"/>
                  </a:lnTo>
                  <a:lnTo>
                    <a:pt x="0" y="231395"/>
                  </a:lnTo>
                  <a:lnTo>
                    <a:pt x="0" y="173334"/>
                  </a:lnTo>
                  <a:lnTo>
                    <a:pt x="16590" y="173334"/>
                  </a:lnTo>
                  <a:lnTo>
                    <a:pt x="16590" y="108113"/>
                  </a:lnTo>
                  <a:lnTo>
                    <a:pt x="63340" y="75312"/>
                  </a:lnTo>
                  <a:lnTo>
                    <a:pt x="63340" y="108113"/>
                  </a:lnTo>
                  <a:lnTo>
                    <a:pt x="110083" y="75312"/>
                  </a:lnTo>
                  <a:lnTo>
                    <a:pt x="110083" y="108113"/>
                  </a:lnTo>
                  <a:lnTo>
                    <a:pt x="156835" y="75312"/>
                  </a:lnTo>
                  <a:lnTo>
                    <a:pt x="156835" y="139784"/>
                  </a:lnTo>
                  <a:lnTo>
                    <a:pt x="172965" y="139784"/>
                  </a:lnTo>
                  <a:lnTo>
                    <a:pt x="181725" y="25738"/>
                  </a:lnTo>
                  <a:lnTo>
                    <a:pt x="208462" y="25738"/>
                  </a:lnTo>
                  <a:lnTo>
                    <a:pt x="216130" y="139784"/>
                  </a:lnTo>
                  <a:lnTo>
                    <a:pt x="234118" y="139784"/>
                  </a:lnTo>
                  <a:lnTo>
                    <a:pt x="234118" y="173339"/>
                  </a:lnTo>
                  <a:lnTo>
                    <a:pt x="243546" y="173339"/>
                  </a:lnTo>
                  <a:lnTo>
                    <a:pt x="243546" y="173334"/>
                  </a:lnTo>
                  <a:close/>
                  <a:moveTo>
                    <a:pt x="76345" y="148262"/>
                  </a:moveTo>
                  <a:lnTo>
                    <a:pt x="39590" y="148262"/>
                  </a:lnTo>
                  <a:lnTo>
                    <a:pt x="39590" y="182192"/>
                  </a:lnTo>
                  <a:lnTo>
                    <a:pt x="76345" y="182192"/>
                  </a:lnTo>
                  <a:lnTo>
                    <a:pt x="76345" y="148262"/>
                  </a:lnTo>
                  <a:close/>
                  <a:moveTo>
                    <a:pt x="139679" y="148262"/>
                  </a:moveTo>
                  <a:lnTo>
                    <a:pt x="102923" y="148262"/>
                  </a:lnTo>
                  <a:lnTo>
                    <a:pt x="102923" y="182192"/>
                  </a:lnTo>
                  <a:lnTo>
                    <a:pt x="139679" y="182192"/>
                  </a:lnTo>
                  <a:lnTo>
                    <a:pt x="139679" y="148262"/>
                  </a:lnTo>
                  <a:close/>
                  <a:moveTo>
                    <a:pt x="203809" y="148262"/>
                  </a:moveTo>
                  <a:lnTo>
                    <a:pt x="167054" y="148262"/>
                  </a:lnTo>
                  <a:lnTo>
                    <a:pt x="167054" y="182192"/>
                  </a:lnTo>
                  <a:lnTo>
                    <a:pt x="203809" y="182192"/>
                  </a:lnTo>
                  <a:lnTo>
                    <a:pt x="203809" y="148262"/>
                  </a:lnTo>
                  <a:close/>
                </a:path>
              </a:pathLst>
            </a:custGeom>
            <a:solidFill>
              <a:schemeClr val="accent6"/>
            </a:solidFill>
            <a:ln w="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sp>
        <p:nvSpPr>
          <p:cNvPr id="131" name="Text Placeholder 11">
            <a:extLst>
              <a:ext uri="{FF2B5EF4-FFF2-40B4-BE49-F238E27FC236}">
                <a16:creationId xmlns:a16="http://schemas.microsoft.com/office/drawing/2014/main" id="{6D996623-6E39-9904-BE8B-F7B7D7E6A4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620047" y="6130509"/>
            <a:ext cx="4388894" cy="284271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grpSp>
        <p:nvGrpSpPr>
          <p:cNvPr id="135" name="Graphic 57">
            <a:extLst>
              <a:ext uri="{FF2B5EF4-FFF2-40B4-BE49-F238E27FC236}">
                <a16:creationId xmlns:a16="http://schemas.microsoft.com/office/drawing/2014/main" id="{D643D7E9-00E6-A0B0-AE84-AD296E8E63E8}"/>
              </a:ext>
            </a:extLst>
          </p:cNvPr>
          <p:cNvGrpSpPr/>
          <p:nvPr userDrawn="1"/>
        </p:nvGrpSpPr>
        <p:grpSpPr>
          <a:xfrm>
            <a:off x="18006606" y="5172864"/>
            <a:ext cx="753600" cy="753600"/>
            <a:chOff x="9003303" y="2704092"/>
            <a:chExt cx="376800" cy="376800"/>
          </a:xfrm>
        </p:grpSpPr>
        <p:grpSp>
          <p:nvGrpSpPr>
            <p:cNvPr id="136" name="Graphic 57">
              <a:extLst>
                <a:ext uri="{FF2B5EF4-FFF2-40B4-BE49-F238E27FC236}">
                  <a16:creationId xmlns:a16="http://schemas.microsoft.com/office/drawing/2014/main" id="{5EDA4DC3-965B-F06F-F53E-F4E984A7C3FF}"/>
                </a:ext>
              </a:extLst>
            </p:cNvPr>
            <p:cNvGrpSpPr/>
            <p:nvPr/>
          </p:nvGrpSpPr>
          <p:grpSpPr>
            <a:xfrm>
              <a:off x="9003303" y="2776985"/>
              <a:ext cx="376598" cy="230811"/>
              <a:chOff x="9003303" y="2776985"/>
              <a:chExt cx="376598" cy="230811"/>
            </a:xfrm>
            <a:solidFill>
              <a:srgbClr val="5F8ECA"/>
            </a:solidFill>
          </p:grpSpPr>
          <p:sp>
            <p:nvSpPr>
              <p:cNvPr id="137" name="Freeform 60">
                <a:extLst>
                  <a:ext uri="{FF2B5EF4-FFF2-40B4-BE49-F238E27FC236}">
                    <a16:creationId xmlns:a16="http://schemas.microsoft.com/office/drawing/2014/main" id="{C5085537-FC05-5823-7214-7E88595C25FE}"/>
                  </a:ext>
                </a:extLst>
              </p:cNvPr>
              <p:cNvSpPr/>
              <p:nvPr/>
            </p:nvSpPr>
            <p:spPr>
              <a:xfrm>
                <a:off x="9087901" y="2941625"/>
                <a:ext cx="66180" cy="66171"/>
              </a:xfrm>
              <a:custGeom>
                <a:avLst/>
                <a:gdLst>
                  <a:gd name="connsiteX0" fmla="*/ 33089 w 66180"/>
                  <a:gd name="connsiteY0" fmla="*/ 0 h 66171"/>
                  <a:gd name="connsiteX1" fmla="*/ 0 w 66180"/>
                  <a:gd name="connsiteY1" fmla="*/ 33085 h 66171"/>
                  <a:gd name="connsiteX2" fmla="*/ 33089 w 66180"/>
                  <a:gd name="connsiteY2" fmla="*/ 66171 h 66171"/>
                  <a:gd name="connsiteX3" fmla="*/ 66181 w 66180"/>
                  <a:gd name="connsiteY3" fmla="*/ 33085 h 66171"/>
                  <a:gd name="connsiteX4" fmla="*/ 33089 w 66180"/>
                  <a:gd name="connsiteY4" fmla="*/ 0 h 66171"/>
                  <a:gd name="connsiteX5" fmla="*/ 33089 w 66180"/>
                  <a:gd name="connsiteY5" fmla="*/ 47469 h 66171"/>
                  <a:gd name="connsiteX6" fmla="*/ 18706 w 66180"/>
                  <a:gd name="connsiteY6" fmla="*/ 33085 h 66171"/>
                  <a:gd name="connsiteX7" fmla="*/ 33089 w 66180"/>
                  <a:gd name="connsiteY7" fmla="*/ 18701 h 66171"/>
                  <a:gd name="connsiteX8" fmla="*/ 47478 w 66180"/>
                  <a:gd name="connsiteY8" fmla="*/ 33085 h 66171"/>
                  <a:gd name="connsiteX9" fmla="*/ 33089 w 66180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80" h="66171">
                    <a:moveTo>
                      <a:pt x="33089" y="0"/>
                    </a:moveTo>
                    <a:cubicBezTo>
                      <a:pt x="14812" y="0"/>
                      <a:pt x="0" y="14806"/>
                      <a:pt x="0" y="33085"/>
                    </a:cubicBezTo>
                    <a:cubicBezTo>
                      <a:pt x="0" y="51365"/>
                      <a:pt x="14812" y="66171"/>
                      <a:pt x="33089" y="66171"/>
                    </a:cubicBezTo>
                    <a:cubicBezTo>
                      <a:pt x="51373" y="66171"/>
                      <a:pt x="66181" y="51365"/>
                      <a:pt x="66181" y="33085"/>
                    </a:cubicBezTo>
                    <a:cubicBezTo>
                      <a:pt x="66181" y="14806"/>
                      <a:pt x="51373" y="0"/>
                      <a:pt x="33089" y="0"/>
                    </a:cubicBezTo>
                    <a:close/>
                    <a:moveTo>
                      <a:pt x="33089" y="47469"/>
                    </a:moveTo>
                    <a:cubicBezTo>
                      <a:pt x="25144" y="47469"/>
                      <a:pt x="18706" y="41030"/>
                      <a:pt x="18706" y="33085"/>
                    </a:cubicBezTo>
                    <a:cubicBezTo>
                      <a:pt x="18706" y="25136"/>
                      <a:pt x="25144" y="18701"/>
                      <a:pt x="33089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9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38" name="Freeform 61">
                <a:extLst>
                  <a:ext uri="{FF2B5EF4-FFF2-40B4-BE49-F238E27FC236}">
                    <a16:creationId xmlns:a16="http://schemas.microsoft.com/office/drawing/2014/main" id="{7DB4453B-3580-A62B-9FF5-EFA474EE7699}"/>
                  </a:ext>
                </a:extLst>
              </p:cNvPr>
              <p:cNvSpPr/>
              <p:nvPr/>
            </p:nvSpPr>
            <p:spPr>
              <a:xfrm>
                <a:off x="9262385" y="2941625"/>
                <a:ext cx="66179" cy="66171"/>
              </a:xfrm>
              <a:custGeom>
                <a:avLst/>
                <a:gdLst>
                  <a:gd name="connsiteX0" fmla="*/ 33088 w 66179"/>
                  <a:gd name="connsiteY0" fmla="*/ 0 h 66171"/>
                  <a:gd name="connsiteX1" fmla="*/ 0 w 66179"/>
                  <a:gd name="connsiteY1" fmla="*/ 33085 h 66171"/>
                  <a:gd name="connsiteX2" fmla="*/ 33088 w 66179"/>
                  <a:gd name="connsiteY2" fmla="*/ 66171 h 66171"/>
                  <a:gd name="connsiteX3" fmla="*/ 66180 w 66179"/>
                  <a:gd name="connsiteY3" fmla="*/ 33085 h 66171"/>
                  <a:gd name="connsiteX4" fmla="*/ 33088 w 66179"/>
                  <a:gd name="connsiteY4" fmla="*/ 0 h 66171"/>
                  <a:gd name="connsiteX5" fmla="*/ 33088 w 66179"/>
                  <a:gd name="connsiteY5" fmla="*/ 47469 h 66171"/>
                  <a:gd name="connsiteX6" fmla="*/ 18706 w 66179"/>
                  <a:gd name="connsiteY6" fmla="*/ 33085 h 66171"/>
                  <a:gd name="connsiteX7" fmla="*/ 33088 w 66179"/>
                  <a:gd name="connsiteY7" fmla="*/ 18701 h 66171"/>
                  <a:gd name="connsiteX8" fmla="*/ 47478 w 66179"/>
                  <a:gd name="connsiteY8" fmla="*/ 33085 h 66171"/>
                  <a:gd name="connsiteX9" fmla="*/ 33088 w 66179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79" h="66171">
                    <a:moveTo>
                      <a:pt x="33088" y="0"/>
                    </a:moveTo>
                    <a:cubicBezTo>
                      <a:pt x="14811" y="0"/>
                      <a:pt x="0" y="14806"/>
                      <a:pt x="0" y="33085"/>
                    </a:cubicBezTo>
                    <a:cubicBezTo>
                      <a:pt x="0" y="51365"/>
                      <a:pt x="14811" y="66171"/>
                      <a:pt x="33088" y="66171"/>
                    </a:cubicBezTo>
                    <a:cubicBezTo>
                      <a:pt x="51373" y="66171"/>
                      <a:pt x="66180" y="51365"/>
                      <a:pt x="66180" y="33085"/>
                    </a:cubicBezTo>
                    <a:cubicBezTo>
                      <a:pt x="66180" y="14806"/>
                      <a:pt x="51373" y="0"/>
                      <a:pt x="33088" y="0"/>
                    </a:cubicBezTo>
                    <a:close/>
                    <a:moveTo>
                      <a:pt x="33088" y="47469"/>
                    </a:moveTo>
                    <a:cubicBezTo>
                      <a:pt x="25143" y="47469"/>
                      <a:pt x="18706" y="41030"/>
                      <a:pt x="18706" y="33085"/>
                    </a:cubicBezTo>
                    <a:cubicBezTo>
                      <a:pt x="18706" y="25136"/>
                      <a:pt x="25143" y="18701"/>
                      <a:pt x="33088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8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39" name="Freeform 63">
                <a:extLst>
                  <a:ext uri="{FF2B5EF4-FFF2-40B4-BE49-F238E27FC236}">
                    <a16:creationId xmlns:a16="http://schemas.microsoft.com/office/drawing/2014/main" id="{F07394EA-C524-BA5D-5997-2D40A5D634C7}"/>
                  </a:ext>
                </a:extLst>
              </p:cNvPr>
              <p:cNvSpPr/>
              <p:nvPr/>
            </p:nvSpPr>
            <p:spPr>
              <a:xfrm>
                <a:off x="9025036" y="2826475"/>
                <a:ext cx="133179" cy="21915"/>
              </a:xfrm>
              <a:custGeom>
                <a:avLst/>
                <a:gdLst>
                  <a:gd name="connsiteX0" fmla="*/ 133180 w 133179"/>
                  <a:gd name="connsiteY0" fmla="*/ 13486 h 21915"/>
                  <a:gd name="connsiteX1" fmla="*/ 124750 w 133179"/>
                  <a:gd name="connsiteY1" fmla="*/ 21916 h 21915"/>
                  <a:gd name="connsiteX2" fmla="*/ 8428 w 133179"/>
                  <a:gd name="connsiteY2" fmla="*/ 21916 h 21915"/>
                  <a:gd name="connsiteX3" fmla="*/ 0 w 133179"/>
                  <a:gd name="connsiteY3" fmla="*/ 13486 h 21915"/>
                  <a:gd name="connsiteX4" fmla="*/ 0 w 133179"/>
                  <a:gd name="connsiteY4" fmla="*/ 8428 h 21915"/>
                  <a:gd name="connsiteX5" fmla="*/ 8428 w 133179"/>
                  <a:gd name="connsiteY5" fmla="*/ 0 h 21915"/>
                  <a:gd name="connsiteX6" fmla="*/ 124750 w 133179"/>
                  <a:gd name="connsiteY6" fmla="*/ 0 h 21915"/>
                  <a:gd name="connsiteX7" fmla="*/ 133180 w 133179"/>
                  <a:gd name="connsiteY7" fmla="*/ 8428 h 21915"/>
                  <a:gd name="connsiteX8" fmla="*/ 133180 w 133179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179" h="21915">
                    <a:moveTo>
                      <a:pt x="133180" y="13486"/>
                    </a:moveTo>
                    <a:cubicBezTo>
                      <a:pt x="133180" y="18123"/>
                      <a:pt x="129386" y="21916"/>
                      <a:pt x="124750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24750" y="0"/>
                    </a:lnTo>
                    <a:cubicBezTo>
                      <a:pt x="129387" y="0"/>
                      <a:pt x="133180" y="3793"/>
                      <a:pt x="133180" y="8428"/>
                    </a:cubicBezTo>
                    <a:lnTo>
                      <a:pt x="133180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40" name="Freeform 64">
                <a:extLst>
                  <a:ext uri="{FF2B5EF4-FFF2-40B4-BE49-F238E27FC236}">
                    <a16:creationId xmlns:a16="http://schemas.microsoft.com/office/drawing/2014/main" id="{BF95D98F-EE5F-1445-03F8-47A2B4C02BB9}"/>
                  </a:ext>
                </a:extLst>
              </p:cNvPr>
              <p:cNvSpPr/>
              <p:nvPr/>
            </p:nvSpPr>
            <p:spPr>
              <a:xfrm>
                <a:off x="9045534" y="2776985"/>
                <a:ext cx="334366" cy="199726"/>
              </a:xfrm>
              <a:custGeom>
                <a:avLst/>
                <a:gdLst>
                  <a:gd name="connsiteX0" fmla="*/ 314778 w 334366"/>
                  <a:gd name="connsiteY0" fmla="*/ 112327 h 199726"/>
                  <a:gd name="connsiteX1" fmla="*/ 290939 w 334366"/>
                  <a:gd name="connsiteY1" fmla="*/ 97989 h 199726"/>
                  <a:gd name="connsiteX2" fmla="*/ 275008 w 334366"/>
                  <a:gd name="connsiteY2" fmla="*/ 65735 h 199726"/>
                  <a:gd name="connsiteX3" fmla="*/ 247506 w 334366"/>
                  <a:gd name="connsiteY3" fmla="*/ 49006 h 199726"/>
                  <a:gd name="connsiteX4" fmla="*/ 225717 w 334366"/>
                  <a:gd name="connsiteY4" fmla="*/ 49006 h 199726"/>
                  <a:gd name="connsiteX5" fmla="*/ 222786 w 334366"/>
                  <a:gd name="connsiteY5" fmla="*/ 46118 h 199726"/>
                  <a:gd name="connsiteX6" fmla="*/ 222786 w 334366"/>
                  <a:gd name="connsiteY6" fmla="*/ 19067 h 199726"/>
                  <a:gd name="connsiteX7" fmla="*/ 204228 w 334366"/>
                  <a:gd name="connsiteY7" fmla="*/ 0 h 199726"/>
                  <a:gd name="connsiteX8" fmla="*/ 26653 w 334366"/>
                  <a:gd name="connsiteY8" fmla="*/ 0 h 199726"/>
                  <a:gd name="connsiteX9" fmla="*/ 0 w 334366"/>
                  <a:gd name="connsiteY9" fmla="*/ 19067 h 199726"/>
                  <a:gd name="connsiteX10" fmla="*/ 0 w 334366"/>
                  <a:gd name="connsiteY10" fmla="*/ 36019 h 199726"/>
                  <a:gd name="connsiteX11" fmla="*/ 4880 w 334366"/>
                  <a:gd name="connsiteY11" fmla="*/ 41061 h 199726"/>
                  <a:gd name="connsiteX12" fmla="*/ 104252 w 334366"/>
                  <a:gd name="connsiteY12" fmla="*/ 41061 h 199726"/>
                  <a:gd name="connsiteX13" fmla="*/ 121111 w 334366"/>
                  <a:gd name="connsiteY13" fmla="*/ 57919 h 199726"/>
                  <a:gd name="connsiteX14" fmla="*/ 121111 w 334366"/>
                  <a:gd name="connsiteY14" fmla="*/ 62977 h 199726"/>
                  <a:gd name="connsiteX15" fmla="*/ 104252 w 334366"/>
                  <a:gd name="connsiteY15" fmla="*/ 79834 h 199726"/>
                  <a:gd name="connsiteX16" fmla="*/ 4880 w 334366"/>
                  <a:gd name="connsiteY16" fmla="*/ 79834 h 199726"/>
                  <a:gd name="connsiteX17" fmla="*/ 0 w 334366"/>
                  <a:gd name="connsiteY17" fmla="*/ 84697 h 199726"/>
                  <a:gd name="connsiteX18" fmla="*/ 0 w 334366"/>
                  <a:gd name="connsiteY18" fmla="*/ 90526 h 199726"/>
                  <a:gd name="connsiteX19" fmla="*/ 6355 w 334366"/>
                  <a:gd name="connsiteY19" fmla="*/ 95160 h 199726"/>
                  <a:gd name="connsiteX20" fmla="*/ 73247 w 334366"/>
                  <a:gd name="connsiteY20" fmla="*/ 95160 h 199726"/>
                  <a:gd name="connsiteX21" fmla="*/ 90106 w 334366"/>
                  <a:gd name="connsiteY21" fmla="*/ 112018 h 199726"/>
                  <a:gd name="connsiteX22" fmla="*/ 90106 w 334366"/>
                  <a:gd name="connsiteY22" fmla="*/ 117076 h 199726"/>
                  <a:gd name="connsiteX23" fmla="*/ 73247 w 334366"/>
                  <a:gd name="connsiteY23" fmla="*/ 133933 h 199726"/>
                  <a:gd name="connsiteX24" fmla="*/ 7410 w 334366"/>
                  <a:gd name="connsiteY24" fmla="*/ 133933 h 199726"/>
                  <a:gd name="connsiteX25" fmla="*/ 0 w 334366"/>
                  <a:gd name="connsiteY25" fmla="*/ 139697 h 199726"/>
                  <a:gd name="connsiteX26" fmla="*/ 0 w 334366"/>
                  <a:gd name="connsiteY26" fmla="*/ 180659 h 199726"/>
                  <a:gd name="connsiteX27" fmla="*/ 19067 w 334366"/>
                  <a:gd name="connsiteY27" fmla="*/ 199726 h 199726"/>
                  <a:gd name="connsiteX28" fmla="*/ 29599 w 334366"/>
                  <a:gd name="connsiteY28" fmla="*/ 199726 h 199726"/>
                  <a:gd name="connsiteX29" fmla="*/ 32339 w 334366"/>
                  <a:gd name="connsiteY29" fmla="*/ 197727 h 199726"/>
                  <a:gd name="connsiteX30" fmla="*/ 75457 w 334366"/>
                  <a:gd name="connsiteY30" fmla="*/ 154615 h 199726"/>
                  <a:gd name="connsiteX31" fmla="*/ 118576 w 334366"/>
                  <a:gd name="connsiteY31" fmla="*/ 197727 h 199726"/>
                  <a:gd name="connsiteX32" fmla="*/ 120212 w 334366"/>
                  <a:gd name="connsiteY32" fmla="*/ 199726 h 199726"/>
                  <a:gd name="connsiteX33" fmla="*/ 205206 w 334366"/>
                  <a:gd name="connsiteY33" fmla="*/ 199726 h 199726"/>
                  <a:gd name="connsiteX34" fmla="*/ 206822 w 334366"/>
                  <a:gd name="connsiteY34" fmla="*/ 197727 h 199726"/>
                  <a:gd name="connsiteX35" fmla="*/ 249941 w 334366"/>
                  <a:gd name="connsiteY35" fmla="*/ 154615 h 199726"/>
                  <a:gd name="connsiteX36" fmla="*/ 293059 w 334366"/>
                  <a:gd name="connsiteY36" fmla="*/ 197727 h 199726"/>
                  <a:gd name="connsiteX37" fmla="*/ 294097 w 334366"/>
                  <a:gd name="connsiteY37" fmla="*/ 199726 h 199726"/>
                  <a:gd name="connsiteX38" fmla="*/ 315525 w 334366"/>
                  <a:gd name="connsiteY38" fmla="*/ 199726 h 199726"/>
                  <a:gd name="connsiteX39" fmla="*/ 334367 w 334366"/>
                  <a:gd name="connsiteY39" fmla="*/ 180885 h 199726"/>
                  <a:gd name="connsiteX40" fmla="*/ 334367 w 334366"/>
                  <a:gd name="connsiteY40" fmla="*/ 145090 h 199726"/>
                  <a:gd name="connsiteX41" fmla="*/ 314778 w 334366"/>
                  <a:gd name="connsiteY41" fmla="*/ 112327 h 199726"/>
                  <a:gd name="connsiteX42" fmla="*/ 278925 w 334366"/>
                  <a:gd name="connsiteY42" fmla="*/ 110651 h 199726"/>
                  <a:gd name="connsiteX43" fmla="*/ 225295 w 334366"/>
                  <a:gd name="connsiteY43" fmla="*/ 110651 h 199726"/>
                  <a:gd name="connsiteX44" fmla="*/ 222785 w 334366"/>
                  <a:gd name="connsiteY44" fmla="*/ 108493 h 199726"/>
                  <a:gd name="connsiteX45" fmla="*/ 222785 w 334366"/>
                  <a:gd name="connsiteY45" fmla="*/ 63819 h 199726"/>
                  <a:gd name="connsiteX46" fmla="*/ 225505 w 334366"/>
                  <a:gd name="connsiteY46" fmla="*/ 62103 h 199726"/>
                  <a:gd name="connsiteX47" fmla="*/ 240808 w 334366"/>
                  <a:gd name="connsiteY47" fmla="*/ 62103 h 199726"/>
                  <a:gd name="connsiteX48" fmla="*/ 265280 w 334366"/>
                  <a:gd name="connsiteY48" fmla="*/ 76989 h 199726"/>
                  <a:gd name="connsiteX49" fmla="*/ 279456 w 334366"/>
                  <a:gd name="connsiteY49" fmla="*/ 105689 h 199726"/>
                  <a:gd name="connsiteX50" fmla="*/ 281374 w 334366"/>
                  <a:gd name="connsiteY50" fmla="*/ 108790 h 199726"/>
                  <a:gd name="connsiteX51" fmla="*/ 278925 w 334366"/>
                  <a:gd name="connsiteY51" fmla="*/ 110651 h 19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4366" h="199726">
                    <a:moveTo>
                      <a:pt x="314778" y="112327"/>
                    </a:moveTo>
                    <a:cubicBezTo>
                      <a:pt x="302645" y="109173"/>
                      <a:pt x="295703" y="107190"/>
                      <a:pt x="290939" y="97989"/>
                    </a:cubicBezTo>
                    <a:lnTo>
                      <a:pt x="275008" y="65735"/>
                    </a:lnTo>
                    <a:cubicBezTo>
                      <a:pt x="270242" y="56535"/>
                      <a:pt x="257865" y="49006"/>
                      <a:pt x="247506" y="49006"/>
                    </a:cubicBezTo>
                    <a:lnTo>
                      <a:pt x="225717" y="49006"/>
                    </a:lnTo>
                    <a:cubicBezTo>
                      <a:pt x="225717" y="49006"/>
                      <a:pt x="222786" y="49067"/>
                      <a:pt x="222786" y="46118"/>
                    </a:cubicBezTo>
                    <a:cubicBezTo>
                      <a:pt x="222786" y="39355"/>
                      <a:pt x="222786" y="19067"/>
                      <a:pt x="222786" y="19067"/>
                    </a:cubicBezTo>
                    <a:cubicBezTo>
                      <a:pt x="222786" y="8580"/>
                      <a:pt x="216852" y="0"/>
                      <a:pt x="204228" y="0"/>
                    </a:cubicBezTo>
                    <a:lnTo>
                      <a:pt x="26653" y="0"/>
                    </a:lnTo>
                    <a:cubicBezTo>
                      <a:pt x="8580" y="0"/>
                      <a:pt x="0" y="8581"/>
                      <a:pt x="0" y="19067"/>
                    </a:cubicBezTo>
                    <a:lnTo>
                      <a:pt x="0" y="36019"/>
                    </a:lnTo>
                    <a:cubicBezTo>
                      <a:pt x="0" y="36019"/>
                      <a:pt x="0" y="41061"/>
                      <a:pt x="4880" y="41061"/>
                    </a:cubicBezTo>
                    <a:cubicBezTo>
                      <a:pt x="29723" y="41061"/>
                      <a:pt x="104252" y="41061"/>
                      <a:pt x="104252" y="41061"/>
                    </a:cubicBezTo>
                    <a:cubicBezTo>
                      <a:pt x="113548" y="41061"/>
                      <a:pt x="121111" y="48623"/>
                      <a:pt x="121111" y="57919"/>
                    </a:cubicBezTo>
                    <a:lnTo>
                      <a:pt x="121111" y="62977"/>
                    </a:lnTo>
                    <a:cubicBezTo>
                      <a:pt x="121111" y="72272"/>
                      <a:pt x="113548" y="79834"/>
                      <a:pt x="104252" y="79834"/>
                    </a:cubicBezTo>
                    <a:lnTo>
                      <a:pt x="4880" y="79834"/>
                    </a:lnTo>
                    <a:cubicBezTo>
                      <a:pt x="4880" y="79834"/>
                      <a:pt x="0" y="79429"/>
                      <a:pt x="0" y="84697"/>
                    </a:cubicBezTo>
                    <a:cubicBezTo>
                      <a:pt x="0" y="87313"/>
                      <a:pt x="0" y="89069"/>
                      <a:pt x="0" y="90526"/>
                    </a:cubicBezTo>
                    <a:cubicBezTo>
                      <a:pt x="0" y="95163"/>
                      <a:pt x="6355" y="95160"/>
                      <a:pt x="6355" y="95160"/>
                    </a:cubicBezTo>
                    <a:lnTo>
                      <a:pt x="73247" y="95160"/>
                    </a:lnTo>
                    <a:cubicBezTo>
                      <a:pt x="82543" y="95160"/>
                      <a:pt x="90106" y="102723"/>
                      <a:pt x="90106" y="112018"/>
                    </a:cubicBezTo>
                    <a:lnTo>
                      <a:pt x="90106" y="117076"/>
                    </a:lnTo>
                    <a:cubicBezTo>
                      <a:pt x="90106" y="126371"/>
                      <a:pt x="82543" y="133933"/>
                      <a:pt x="73247" y="133933"/>
                    </a:cubicBezTo>
                    <a:lnTo>
                      <a:pt x="7410" y="133933"/>
                    </a:lnTo>
                    <a:cubicBezTo>
                      <a:pt x="7410" y="133933"/>
                      <a:pt x="0" y="133796"/>
                      <a:pt x="0" y="139697"/>
                    </a:cubicBezTo>
                    <a:cubicBezTo>
                      <a:pt x="0" y="149938"/>
                      <a:pt x="0" y="180659"/>
                      <a:pt x="0" y="180659"/>
                    </a:cubicBezTo>
                    <a:cubicBezTo>
                      <a:pt x="0" y="191145"/>
                      <a:pt x="8580" y="199726"/>
                      <a:pt x="19067" y="199726"/>
                    </a:cubicBezTo>
                    <a:cubicBezTo>
                      <a:pt x="19067" y="199726"/>
                      <a:pt x="26966" y="199726"/>
                      <a:pt x="29599" y="199726"/>
                    </a:cubicBezTo>
                    <a:cubicBezTo>
                      <a:pt x="31987" y="199726"/>
                      <a:pt x="32339" y="198396"/>
                      <a:pt x="32339" y="197727"/>
                    </a:cubicBezTo>
                    <a:cubicBezTo>
                      <a:pt x="32339" y="173954"/>
                      <a:pt x="51683" y="154615"/>
                      <a:pt x="75457" y="154615"/>
                    </a:cubicBezTo>
                    <a:cubicBezTo>
                      <a:pt x="99234" y="154615"/>
                      <a:pt x="118576" y="173956"/>
                      <a:pt x="118576" y="197727"/>
                    </a:cubicBezTo>
                    <a:cubicBezTo>
                      <a:pt x="118576" y="198399"/>
                      <a:pt x="118386" y="199726"/>
                      <a:pt x="120212" y="199726"/>
                    </a:cubicBezTo>
                    <a:cubicBezTo>
                      <a:pt x="141089" y="199726"/>
                      <a:pt x="205206" y="199726"/>
                      <a:pt x="205206" y="199726"/>
                    </a:cubicBezTo>
                    <a:cubicBezTo>
                      <a:pt x="206891" y="199726"/>
                      <a:pt x="206822" y="198306"/>
                      <a:pt x="206822" y="197727"/>
                    </a:cubicBezTo>
                    <a:cubicBezTo>
                      <a:pt x="206822" y="173954"/>
                      <a:pt x="226165" y="154615"/>
                      <a:pt x="249941" y="154615"/>
                    </a:cubicBezTo>
                    <a:cubicBezTo>
                      <a:pt x="273716" y="154615"/>
                      <a:pt x="293059" y="173956"/>
                      <a:pt x="293059" y="197727"/>
                    </a:cubicBezTo>
                    <a:cubicBezTo>
                      <a:pt x="293059" y="198399"/>
                      <a:pt x="293042" y="199726"/>
                      <a:pt x="294097" y="199726"/>
                    </a:cubicBezTo>
                    <a:cubicBezTo>
                      <a:pt x="303669" y="199726"/>
                      <a:pt x="315525" y="199726"/>
                      <a:pt x="315525" y="199726"/>
                    </a:cubicBezTo>
                    <a:cubicBezTo>
                      <a:pt x="325889" y="199726"/>
                      <a:pt x="334367" y="191249"/>
                      <a:pt x="334367" y="180885"/>
                    </a:cubicBezTo>
                    <a:lnTo>
                      <a:pt x="334367" y="145090"/>
                    </a:lnTo>
                    <a:cubicBezTo>
                      <a:pt x="334368" y="114945"/>
                      <a:pt x="324850" y="114945"/>
                      <a:pt x="314778" y="112327"/>
                    </a:cubicBezTo>
                    <a:close/>
                    <a:moveTo>
                      <a:pt x="278925" y="110651"/>
                    </a:moveTo>
                    <a:cubicBezTo>
                      <a:pt x="278925" y="110651"/>
                      <a:pt x="238913" y="110651"/>
                      <a:pt x="225295" y="110651"/>
                    </a:cubicBezTo>
                    <a:cubicBezTo>
                      <a:pt x="223080" y="110651"/>
                      <a:pt x="222785" y="108493"/>
                      <a:pt x="222785" y="108493"/>
                    </a:cubicBezTo>
                    <a:lnTo>
                      <a:pt x="222785" y="63819"/>
                    </a:lnTo>
                    <a:cubicBezTo>
                      <a:pt x="222785" y="63819"/>
                      <a:pt x="222660" y="62103"/>
                      <a:pt x="225505" y="62103"/>
                    </a:cubicBezTo>
                    <a:cubicBezTo>
                      <a:pt x="229331" y="62103"/>
                      <a:pt x="240808" y="62103"/>
                      <a:pt x="240808" y="62103"/>
                    </a:cubicBezTo>
                    <a:cubicBezTo>
                      <a:pt x="250028" y="62103"/>
                      <a:pt x="261041" y="68803"/>
                      <a:pt x="265280" y="76989"/>
                    </a:cubicBezTo>
                    <a:lnTo>
                      <a:pt x="279456" y="105689"/>
                    </a:lnTo>
                    <a:cubicBezTo>
                      <a:pt x="280053" y="106845"/>
                      <a:pt x="280691" y="107870"/>
                      <a:pt x="281374" y="108790"/>
                    </a:cubicBezTo>
                    <a:cubicBezTo>
                      <a:pt x="281878" y="109464"/>
                      <a:pt x="281034" y="110651"/>
                      <a:pt x="278925" y="11065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41" name="Freeform 65">
                <a:extLst>
                  <a:ext uri="{FF2B5EF4-FFF2-40B4-BE49-F238E27FC236}">
                    <a16:creationId xmlns:a16="http://schemas.microsoft.com/office/drawing/2014/main" id="{B45ECE5F-5AE1-4582-8D95-6EDF820CAAD8}"/>
                  </a:ext>
                </a:extLst>
              </p:cNvPr>
              <p:cNvSpPr/>
              <p:nvPr/>
            </p:nvSpPr>
            <p:spPr>
              <a:xfrm>
                <a:off x="9003303" y="2880575"/>
                <a:ext cx="123907" cy="21915"/>
              </a:xfrm>
              <a:custGeom>
                <a:avLst/>
                <a:gdLst>
                  <a:gd name="connsiteX0" fmla="*/ 123907 w 123907"/>
                  <a:gd name="connsiteY0" fmla="*/ 13486 h 21915"/>
                  <a:gd name="connsiteX1" fmla="*/ 115479 w 123907"/>
                  <a:gd name="connsiteY1" fmla="*/ 21916 h 21915"/>
                  <a:gd name="connsiteX2" fmla="*/ 8428 w 123907"/>
                  <a:gd name="connsiteY2" fmla="*/ 21916 h 21915"/>
                  <a:gd name="connsiteX3" fmla="*/ 0 w 123907"/>
                  <a:gd name="connsiteY3" fmla="*/ 13486 h 21915"/>
                  <a:gd name="connsiteX4" fmla="*/ 0 w 123907"/>
                  <a:gd name="connsiteY4" fmla="*/ 8428 h 21915"/>
                  <a:gd name="connsiteX5" fmla="*/ 8428 w 123907"/>
                  <a:gd name="connsiteY5" fmla="*/ 0 h 21915"/>
                  <a:gd name="connsiteX6" fmla="*/ 115479 w 123907"/>
                  <a:gd name="connsiteY6" fmla="*/ 0 h 21915"/>
                  <a:gd name="connsiteX7" fmla="*/ 123907 w 123907"/>
                  <a:gd name="connsiteY7" fmla="*/ 8428 h 21915"/>
                  <a:gd name="connsiteX8" fmla="*/ 123907 w 123907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907" h="21915">
                    <a:moveTo>
                      <a:pt x="123907" y="13486"/>
                    </a:moveTo>
                    <a:cubicBezTo>
                      <a:pt x="123907" y="18123"/>
                      <a:pt x="120114" y="21916"/>
                      <a:pt x="115479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15479" y="0"/>
                    </a:lnTo>
                    <a:cubicBezTo>
                      <a:pt x="120115" y="0"/>
                      <a:pt x="123907" y="3793"/>
                      <a:pt x="123907" y="8428"/>
                    </a:cubicBezTo>
                    <a:lnTo>
                      <a:pt x="123907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sp>
        <p:nvSpPr>
          <p:cNvPr id="142" name="TextBox 102">
            <a:hlinkClick r:id="" action="ppaction://noaction"/>
            <a:extLst>
              <a:ext uri="{FF2B5EF4-FFF2-40B4-BE49-F238E27FC236}">
                <a16:creationId xmlns:a16="http://schemas.microsoft.com/office/drawing/2014/main" id="{D17AE2F1-2C0F-02BB-FDF4-4D1E2CE7E220}"/>
              </a:ext>
            </a:extLst>
          </p:cNvPr>
          <p:cNvSpPr txBox="1"/>
          <p:nvPr userDrawn="1"/>
        </p:nvSpPr>
        <p:spPr>
          <a:xfrm>
            <a:off x="897570" y="9455104"/>
            <a:ext cx="34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Cost Structure</a:t>
            </a:r>
          </a:p>
        </p:txBody>
      </p:sp>
      <p:grpSp>
        <p:nvGrpSpPr>
          <p:cNvPr id="143" name="Group 129">
            <a:extLst>
              <a:ext uri="{FF2B5EF4-FFF2-40B4-BE49-F238E27FC236}">
                <a16:creationId xmlns:a16="http://schemas.microsoft.com/office/drawing/2014/main" id="{D4F1E64F-CB67-68E5-8FCF-A98428B060B3}"/>
              </a:ext>
            </a:extLst>
          </p:cNvPr>
          <p:cNvGrpSpPr/>
          <p:nvPr userDrawn="1"/>
        </p:nvGrpSpPr>
        <p:grpSpPr>
          <a:xfrm>
            <a:off x="12320116" y="9398483"/>
            <a:ext cx="11287328" cy="716478"/>
            <a:chOff x="7303396" y="654237"/>
            <a:chExt cx="2194447" cy="398356"/>
          </a:xfrm>
        </p:grpSpPr>
        <p:cxnSp>
          <p:nvCxnSpPr>
            <p:cNvPr id="144" name="Straight Connector 149">
              <a:extLst>
                <a:ext uri="{FF2B5EF4-FFF2-40B4-BE49-F238E27FC236}">
                  <a16:creationId xmlns:a16="http://schemas.microsoft.com/office/drawing/2014/main" id="{D8DD42F1-9C79-ED7F-DF52-164A38B832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ound Same Side Corner Rectangle 150">
              <a:hlinkClick r:id="" action="ppaction://noaction"/>
              <a:extLst>
                <a:ext uri="{FF2B5EF4-FFF2-40B4-BE49-F238E27FC236}">
                  <a16:creationId xmlns:a16="http://schemas.microsoft.com/office/drawing/2014/main" id="{CDB8EF9F-C288-72B3-A62E-CF0622C8DB6C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54" name="TextBox 178">
            <a:hlinkClick r:id="" action="ppaction://noaction"/>
            <a:extLst>
              <a:ext uri="{FF2B5EF4-FFF2-40B4-BE49-F238E27FC236}">
                <a16:creationId xmlns:a16="http://schemas.microsoft.com/office/drawing/2014/main" id="{CB75B86C-2F94-A388-74D8-2ABA356C4B0E}"/>
              </a:ext>
            </a:extLst>
          </p:cNvPr>
          <p:cNvSpPr txBox="1"/>
          <p:nvPr userDrawn="1"/>
        </p:nvSpPr>
        <p:spPr>
          <a:xfrm>
            <a:off x="12500990" y="9455104"/>
            <a:ext cx="34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Revenue Stream</a:t>
            </a:r>
          </a:p>
        </p:txBody>
      </p:sp>
    </p:spTree>
    <p:extLst>
      <p:ext uri="{BB962C8B-B14F-4D97-AF65-F5344CB8AC3E}">
        <p14:creationId xmlns:p14="http://schemas.microsoft.com/office/powerpoint/2010/main" val="260105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8C61583D-A705-E843-B756-85D82E4BD8FE}"/>
              </a:ext>
            </a:extLst>
          </p:cNvPr>
          <p:cNvSpPr/>
          <p:nvPr/>
        </p:nvSpPr>
        <p:spPr>
          <a:xfrm>
            <a:off x="14606794" y="87306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0325A800-09BD-4347-8F0A-8BE1DBAEF253}"/>
              </a:ext>
            </a:extLst>
          </p:cNvPr>
          <p:cNvSpPr/>
          <p:nvPr/>
        </p:nvSpPr>
        <p:spPr>
          <a:xfrm>
            <a:off x="14606794" y="513022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B3B5C48A-377B-CB4F-9109-2A77D6223F31}"/>
              </a:ext>
            </a:extLst>
          </p:cNvPr>
          <p:cNvSpPr/>
          <p:nvPr/>
        </p:nvSpPr>
        <p:spPr>
          <a:xfrm>
            <a:off x="5393272" y="87306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C22222-EDB2-B744-9E00-5603C8B2CC3C}"/>
              </a:ext>
            </a:extLst>
          </p:cNvPr>
          <p:cNvSpPr/>
          <p:nvPr/>
        </p:nvSpPr>
        <p:spPr>
          <a:xfrm>
            <a:off x="5383282" y="513022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48BE9D3-7EB4-0343-BBEA-832CB1CC441C}"/>
              </a:ext>
            </a:extLst>
          </p:cNvPr>
          <p:cNvGrpSpPr/>
          <p:nvPr/>
        </p:nvGrpSpPr>
        <p:grpSpPr>
          <a:xfrm>
            <a:off x="5393275" y="871034"/>
            <a:ext cx="4388894" cy="790736"/>
            <a:chOff x="7303396" y="654236"/>
            <a:chExt cx="2194447" cy="39536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D925679-7008-FF45-9D31-E99956CE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ound Same Side Corner Rectangle 116">
              <a:hlinkClick r:id="" action="ppaction://noaction"/>
              <a:extLst>
                <a:ext uri="{FF2B5EF4-FFF2-40B4-BE49-F238E27FC236}">
                  <a16:creationId xmlns:a16="http://schemas.microsoft.com/office/drawing/2014/main" id="{E804FD2F-0501-FF4B-A5AC-5681AC63EB93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BAC38E0-E4CF-8345-83C1-DEAD8FF86E8C}"/>
              </a:ext>
            </a:extLst>
          </p:cNvPr>
          <p:cNvSpPr/>
          <p:nvPr/>
        </p:nvSpPr>
        <p:spPr>
          <a:xfrm>
            <a:off x="9995038" y="861054"/>
            <a:ext cx="4388896" cy="8432840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AD4DCDC-16B9-3540-A2AB-3050DC90F45F}"/>
              </a:ext>
            </a:extLst>
          </p:cNvPr>
          <p:cNvGrpSpPr/>
          <p:nvPr/>
        </p:nvGrpSpPr>
        <p:grpSpPr>
          <a:xfrm>
            <a:off x="9995039" y="860036"/>
            <a:ext cx="4388894" cy="790736"/>
            <a:chOff x="7303396" y="654236"/>
            <a:chExt cx="2194447" cy="395368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598B985-9E8F-7A47-949C-ED6CE4D41C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ound Same Side Corner Rectangle 113">
              <a:extLst>
                <a:ext uri="{FF2B5EF4-FFF2-40B4-BE49-F238E27FC236}">
                  <a16:creationId xmlns:a16="http://schemas.microsoft.com/office/drawing/2014/main" id="{AFE1980A-4CD1-AF4E-916D-32FEBFD12DE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AB882A8-C0B1-3A44-8045-67FED3CF38FF}"/>
              </a:ext>
            </a:extLst>
          </p:cNvPr>
          <p:cNvSpPr/>
          <p:nvPr/>
        </p:nvSpPr>
        <p:spPr>
          <a:xfrm>
            <a:off x="775726" y="882869"/>
            <a:ext cx="4388896" cy="834064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BE9D739D-23C1-F04C-97F2-A0B87FACDFBC}"/>
              </a:ext>
            </a:extLst>
          </p:cNvPr>
          <p:cNvSpPr/>
          <p:nvPr/>
        </p:nvSpPr>
        <p:spPr>
          <a:xfrm>
            <a:off x="19218552" y="882869"/>
            <a:ext cx="4388896" cy="834064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C37493-7D56-C847-907B-AACBB79DAD1F}"/>
              </a:ext>
            </a:extLst>
          </p:cNvPr>
          <p:cNvGrpSpPr/>
          <p:nvPr/>
        </p:nvGrpSpPr>
        <p:grpSpPr>
          <a:xfrm>
            <a:off x="14606793" y="863357"/>
            <a:ext cx="4388894" cy="796714"/>
            <a:chOff x="7303396" y="654236"/>
            <a:chExt cx="2194447" cy="39835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423DF5D-F123-324C-8E6D-4F80EC9053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 Same Side Corner Rectangle 109">
              <a:extLst>
                <a:ext uri="{FF2B5EF4-FFF2-40B4-BE49-F238E27FC236}">
                  <a16:creationId xmlns:a16="http://schemas.microsoft.com/office/drawing/2014/main" id="{04DFB185-3748-2044-91F1-F0F842EBAAF7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EA3A00-15BF-9247-8AB9-56C1DCD77CC1}"/>
              </a:ext>
            </a:extLst>
          </p:cNvPr>
          <p:cNvGrpSpPr/>
          <p:nvPr/>
        </p:nvGrpSpPr>
        <p:grpSpPr>
          <a:xfrm>
            <a:off x="775729" y="873062"/>
            <a:ext cx="4388894" cy="790736"/>
            <a:chOff x="7303396" y="654236"/>
            <a:chExt cx="2194447" cy="395368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0E19424-349B-3F43-922E-DD5A5AE7C6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 Same Side Corner Rectangle 122">
              <a:hlinkClick r:id="rId2" action="ppaction://hlinksldjump"/>
              <a:extLst>
                <a:ext uri="{FF2B5EF4-FFF2-40B4-BE49-F238E27FC236}">
                  <a16:creationId xmlns:a16="http://schemas.microsoft.com/office/drawing/2014/main" id="{CE0E07BD-C48E-1E4D-AB7C-53001143FA1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8297CC-885E-154A-AC0D-A9A8D518665B}"/>
              </a:ext>
            </a:extLst>
          </p:cNvPr>
          <p:cNvGrpSpPr/>
          <p:nvPr/>
        </p:nvGrpSpPr>
        <p:grpSpPr>
          <a:xfrm>
            <a:off x="19218549" y="876292"/>
            <a:ext cx="4388894" cy="790736"/>
            <a:chOff x="7303396" y="654236"/>
            <a:chExt cx="2194447" cy="395368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D8CA12-03B2-6448-9462-58B0EE0D91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5820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 Same Side Corner Rectangle 128">
              <a:extLst>
                <a:ext uri="{FF2B5EF4-FFF2-40B4-BE49-F238E27FC236}">
                  <a16:creationId xmlns:a16="http://schemas.microsoft.com/office/drawing/2014/main" id="{28341DAF-0E06-A64A-BC72-95610B69C5DF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2E5E944-DFA3-BD4E-9125-AEFF6ED81F69}"/>
              </a:ext>
            </a:extLst>
          </p:cNvPr>
          <p:cNvGrpSpPr/>
          <p:nvPr/>
        </p:nvGrpSpPr>
        <p:grpSpPr>
          <a:xfrm>
            <a:off x="5386925" y="5134524"/>
            <a:ext cx="4388894" cy="790736"/>
            <a:chOff x="7303396" y="654236"/>
            <a:chExt cx="2194447" cy="39536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306A5E2-97AF-F748-AEBC-348AEF5C38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ound Same Side Corner Rectangle 172">
              <a:extLst>
                <a:ext uri="{FF2B5EF4-FFF2-40B4-BE49-F238E27FC236}">
                  <a16:creationId xmlns:a16="http://schemas.microsoft.com/office/drawing/2014/main" id="{49512AC1-2D19-D44C-84C9-F69C38D1958B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BBC83C2-F41A-8042-88F0-5EB1911B67D9}"/>
              </a:ext>
            </a:extLst>
          </p:cNvPr>
          <p:cNvGrpSpPr/>
          <p:nvPr/>
        </p:nvGrpSpPr>
        <p:grpSpPr>
          <a:xfrm>
            <a:off x="14606793" y="5121149"/>
            <a:ext cx="4388894" cy="796714"/>
            <a:chOff x="7303396" y="654236"/>
            <a:chExt cx="2194447" cy="398357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48799CB-1C4A-B146-88BC-74FCD882CE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ound Same Side Corner Rectangle 175">
              <a:extLst>
                <a:ext uri="{FF2B5EF4-FFF2-40B4-BE49-F238E27FC236}">
                  <a16:creationId xmlns:a16="http://schemas.microsoft.com/office/drawing/2014/main" id="{F6153D75-5E5F-8043-A5D7-1EA39ECF5096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C48F0527-0613-1D4E-8E4E-523F137BEA32}"/>
              </a:ext>
            </a:extLst>
          </p:cNvPr>
          <p:cNvSpPr/>
          <p:nvPr/>
        </p:nvSpPr>
        <p:spPr>
          <a:xfrm>
            <a:off x="771524" y="9397359"/>
            <a:ext cx="11287328" cy="3677506"/>
          </a:xfrm>
          <a:prstGeom prst="roundRect">
            <a:avLst>
              <a:gd name="adj" fmla="val 6100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33007DE-086D-F24A-A833-AF98B126E7CA}"/>
              </a:ext>
            </a:extLst>
          </p:cNvPr>
          <p:cNvGrpSpPr/>
          <p:nvPr/>
        </p:nvGrpSpPr>
        <p:grpSpPr>
          <a:xfrm>
            <a:off x="771524" y="9398483"/>
            <a:ext cx="11287328" cy="716478"/>
            <a:chOff x="7303396" y="654237"/>
            <a:chExt cx="2194447" cy="39835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32D9B22-EF7C-724B-9AE4-6C7C528746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ound Same Side Corner Rectangle 169">
              <a:extLst>
                <a:ext uri="{FF2B5EF4-FFF2-40B4-BE49-F238E27FC236}">
                  <a16:creationId xmlns:a16="http://schemas.microsoft.com/office/drawing/2014/main" id="{7EAECBB6-9DED-5F43-A3E6-EE05841D7398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FAA4-6F11-D449-93BC-BEC922D51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1525" y="1945846"/>
            <a:ext cx="4388894" cy="7039108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73944-7C1F-2E4A-B053-DF697A235610}"/>
              </a:ext>
            </a:extLst>
          </p:cNvPr>
          <p:cNvSpPr txBox="1"/>
          <p:nvPr/>
        </p:nvSpPr>
        <p:spPr>
          <a:xfrm>
            <a:off x="897573" y="1041001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Partners</a:t>
            </a:r>
          </a:p>
        </p:txBody>
      </p:sp>
      <p:sp>
        <p:nvSpPr>
          <p:cNvPr id="119" name="Text Placeholder 11">
            <a:extLst>
              <a:ext uri="{FF2B5EF4-FFF2-40B4-BE49-F238E27FC236}">
                <a16:creationId xmlns:a16="http://schemas.microsoft.com/office/drawing/2014/main" id="{65606FCA-9BFC-9644-B094-2B597D379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99279" y="1941543"/>
            <a:ext cx="4388894" cy="704341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2039729-2E42-FA4E-9814-0E35A4340151}"/>
              </a:ext>
            </a:extLst>
          </p:cNvPr>
          <p:cNvSpPr txBox="1"/>
          <p:nvPr/>
        </p:nvSpPr>
        <p:spPr>
          <a:xfrm>
            <a:off x="10174095" y="1041001"/>
            <a:ext cx="295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Value Proposition</a:t>
            </a:r>
          </a:p>
        </p:txBody>
      </p:sp>
      <p:sp>
        <p:nvSpPr>
          <p:cNvPr id="133" name="Text Placeholder 11">
            <a:extLst>
              <a:ext uri="{FF2B5EF4-FFF2-40B4-BE49-F238E27FC236}">
                <a16:creationId xmlns:a16="http://schemas.microsoft.com/office/drawing/2014/main" id="{1730377C-2E3E-AE4C-A2C5-E9DF4958F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8551" y="1938319"/>
            <a:ext cx="4388894" cy="704663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8094F3F-5D94-3746-AB4D-EAE49BF2080C}"/>
              </a:ext>
            </a:extLst>
          </p:cNvPr>
          <p:cNvSpPr txBox="1"/>
          <p:nvPr/>
        </p:nvSpPr>
        <p:spPr>
          <a:xfrm>
            <a:off x="19344599" y="1041000"/>
            <a:ext cx="316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Segments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0B504D76-61F3-244A-AAD6-7BED872A0175}"/>
              </a:ext>
            </a:extLst>
          </p:cNvPr>
          <p:cNvSpPr/>
          <p:nvPr/>
        </p:nvSpPr>
        <p:spPr>
          <a:xfrm>
            <a:off x="12325152" y="9397359"/>
            <a:ext cx="11287328" cy="3677506"/>
          </a:xfrm>
          <a:prstGeom prst="roundRect">
            <a:avLst>
              <a:gd name="adj" fmla="val 5313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1E558A-F3B8-234E-8627-56A86E3C94A4}"/>
              </a:ext>
            </a:extLst>
          </p:cNvPr>
          <p:cNvSpPr txBox="1"/>
          <p:nvPr/>
        </p:nvSpPr>
        <p:spPr>
          <a:xfrm>
            <a:off x="5701221" y="1057429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Activities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4F28531-3F67-2840-A9F8-AB99753C5370}"/>
              </a:ext>
            </a:extLst>
          </p:cNvPr>
          <p:cNvSpPr txBox="1"/>
          <p:nvPr/>
        </p:nvSpPr>
        <p:spPr>
          <a:xfrm>
            <a:off x="14779035" y="1057429"/>
            <a:ext cx="3535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Relationships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EB3C874-ABE6-EF4C-96BF-6121B66A6F58}"/>
              </a:ext>
            </a:extLst>
          </p:cNvPr>
          <p:cNvSpPr txBox="1"/>
          <p:nvPr/>
        </p:nvSpPr>
        <p:spPr>
          <a:xfrm>
            <a:off x="5701221" y="5293415"/>
            <a:ext cx="259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Resources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85ED380-7764-EF48-B037-16971553EA45}"/>
              </a:ext>
            </a:extLst>
          </p:cNvPr>
          <p:cNvSpPr txBox="1"/>
          <p:nvPr/>
        </p:nvSpPr>
        <p:spPr>
          <a:xfrm>
            <a:off x="14965551" y="5293414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Channels</a:t>
            </a:r>
          </a:p>
        </p:txBody>
      </p:sp>
      <p:sp>
        <p:nvSpPr>
          <p:cNvPr id="164" name="Text Placeholder 11">
            <a:extLst>
              <a:ext uri="{FF2B5EF4-FFF2-40B4-BE49-F238E27FC236}">
                <a16:creationId xmlns:a16="http://schemas.microsoft.com/office/drawing/2014/main" id="{27D4B466-7A15-A949-91DD-E413D9CB72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4411" y="1962275"/>
            <a:ext cx="4388894" cy="2963278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6" name="Text Placeholder 11">
            <a:extLst>
              <a:ext uri="{FF2B5EF4-FFF2-40B4-BE49-F238E27FC236}">
                <a16:creationId xmlns:a16="http://schemas.microsoft.com/office/drawing/2014/main" id="{7D84A6C1-2C78-B745-9136-FE08218F8D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4411" y="6130509"/>
            <a:ext cx="4388894" cy="284271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7" name="Text Placeholder 11">
            <a:extLst>
              <a:ext uri="{FF2B5EF4-FFF2-40B4-BE49-F238E27FC236}">
                <a16:creationId xmlns:a16="http://schemas.microsoft.com/office/drawing/2014/main" id="{0D4F5A5F-3539-D04A-9ABC-109076AB7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620047" y="1954994"/>
            <a:ext cx="4388894" cy="297056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CD3F6DF9-7D25-B144-BC7B-BD5186654E66}"/>
              </a:ext>
            </a:extLst>
          </p:cNvPr>
          <p:cNvSpPr/>
          <p:nvPr/>
        </p:nvSpPr>
        <p:spPr>
          <a:xfrm>
            <a:off x="18266384" y="1057552"/>
            <a:ext cx="501840" cy="501836"/>
          </a:xfrm>
          <a:custGeom>
            <a:avLst/>
            <a:gdLst>
              <a:gd name="connsiteX0" fmla="*/ 162684 w 436183"/>
              <a:gd name="connsiteY0" fmla="*/ 113444 h 436178"/>
              <a:gd name="connsiteX1" fmla="*/ 107289 w 436183"/>
              <a:gd name="connsiteY1" fmla="*/ 136389 h 436178"/>
              <a:gd name="connsiteX2" fmla="*/ 107289 w 436183"/>
              <a:gd name="connsiteY2" fmla="*/ 247178 h 436178"/>
              <a:gd name="connsiteX3" fmla="*/ 218079 w 436183"/>
              <a:gd name="connsiteY3" fmla="*/ 343832 h 436178"/>
              <a:gd name="connsiteX4" fmla="*/ 218104 w 436183"/>
              <a:gd name="connsiteY4" fmla="*/ 343832 h 436178"/>
              <a:gd name="connsiteX5" fmla="*/ 328893 w 436183"/>
              <a:gd name="connsiteY5" fmla="*/ 247178 h 436178"/>
              <a:gd name="connsiteX6" fmla="*/ 328893 w 436183"/>
              <a:gd name="connsiteY6" fmla="*/ 136389 h 436178"/>
              <a:gd name="connsiteX7" fmla="*/ 218104 w 436183"/>
              <a:gd name="connsiteY7" fmla="*/ 136389 h 436178"/>
              <a:gd name="connsiteX8" fmla="*/ 218079 w 436183"/>
              <a:gd name="connsiteY8" fmla="*/ 136389 h 436178"/>
              <a:gd name="connsiteX9" fmla="*/ 162684 w 436183"/>
              <a:gd name="connsiteY9" fmla="*/ 113444 h 436178"/>
              <a:gd name="connsiteX10" fmla="*/ 218088 w 436183"/>
              <a:gd name="connsiteY10" fmla="*/ 0 h 436178"/>
              <a:gd name="connsiteX11" fmla="*/ 436183 w 436183"/>
              <a:gd name="connsiteY11" fmla="*/ 218094 h 436178"/>
              <a:gd name="connsiteX12" fmla="*/ 218088 w 436183"/>
              <a:gd name="connsiteY12" fmla="*/ 436178 h 436178"/>
              <a:gd name="connsiteX13" fmla="*/ 0 w 436183"/>
              <a:gd name="connsiteY13" fmla="*/ 218094 h 436178"/>
              <a:gd name="connsiteX14" fmla="*/ 218088 w 436183"/>
              <a:gd name="connsiteY14" fmla="*/ 0 h 43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6183" h="436178">
                <a:moveTo>
                  <a:pt x="162684" y="113444"/>
                </a:moveTo>
                <a:cubicBezTo>
                  <a:pt x="142635" y="113444"/>
                  <a:pt x="122586" y="121093"/>
                  <a:pt x="107289" y="136389"/>
                </a:cubicBezTo>
                <a:cubicBezTo>
                  <a:pt x="76695" y="166982"/>
                  <a:pt x="81107" y="212734"/>
                  <a:pt x="107289" y="247178"/>
                </a:cubicBezTo>
                <a:cubicBezTo>
                  <a:pt x="135018" y="283653"/>
                  <a:pt x="185645" y="343832"/>
                  <a:pt x="218079" y="343832"/>
                </a:cubicBezTo>
                <a:lnTo>
                  <a:pt x="218104" y="343832"/>
                </a:lnTo>
                <a:cubicBezTo>
                  <a:pt x="250540" y="343832"/>
                  <a:pt x="301165" y="283653"/>
                  <a:pt x="328893" y="247178"/>
                </a:cubicBezTo>
                <a:cubicBezTo>
                  <a:pt x="355077" y="212735"/>
                  <a:pt x="359486" y="166983"/>
                  <a:pt x="328893" y="136389"/>
                </a:cubicBezTo>
                <a:cubicBezTo>
                  <a:pt x="298300" y="105796"/>
                  <a:pt x="248697" y="105796"/>
                  <a:pt x="218104" y="136389"/>
                </a:cubicBezTo>
                <a:lnTo>
                  <a:pt x="218079" y="136389"/>
                </a:lnTo>
                <a:cubicBezTo>
                  <a:pt x="202782" y="121093"/>
                  <a:pt x="182733" y="113444"/>
                  <a:pt x="162684" y="113444"/>
                </a:cubicBezTo>
                <a:close/>
                <a:moveTo>
                  <a:pt x="218088" y="0"/>
                </a:moveTo>
                <a:cubicBezTo>
                  <a:pt x="338539" y="0"/>
                  <a:pt x="436183" y="97636"/>
                  <a:pt x="436183" y="218094"/>
                </a:cubicBezTo>
                <a:cubicBezTo>
                  <a:pt x="436183" y="338535"/>
                  <a:pt x="338539" y="436178"/>
                  <a:pt x="218088" y="436178"/>
                </a:cubicBezTo>
                <a:cubicBezTo>
                  <a:pt x="97643" y="436178"/>
                  <a:pt x="0" y="338535"/>
                  <a:pt x="0" y="218094"/>
                </a:cubicBezTo>
                <a:cubicBezTo>
                  <a:pt x="0" y="97635"/>
                  <a:pt x="97643" y="0"/>
                  <a:pt x="218088" y="0"/>
                </a:cubicBezTo>
                <a:close/>
              </a:path>
            </a:pathLst>
          </a:custGeom>
          <a:solidFill>
            <a:schemeClr val="tx2"/>
          </a:solidFill>
          <a:ln w="8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800"/>
          </a:p>
        </p:txBody>
      </p:sp>
      <p:grpSp>
        <p:nvGrpSpPr>
          <p:cNvPr id="29" name="Graphic 26">
            <a:extLst>
              <a:ext uri="{FF2B5EF4-FFF2-40B4-BE49-F238E27FC236}">
                <a16:creationId xmlns:a16="http://schemas.microsoft.com/office/drawing/2014/main" id="{3E30F3FD-A2F0-DB45-ABA8-38869230826B}"/>
              </a:ext>
            </a:extLst>
          </p:cNvPr>
          <p:cNvGrpSpPr/>
          <p:nvPr/>
        </p:nvGrpSpPr>
        <p:grpSpPr>
          <a:xfrm>
            <a:off x="13679302" y="1065484"/>
            <a:ext cx="469756" cy="469756"/>
            <a:chOff x="6461229" y="752737"/>
            <a:chExt cx="234878" cy="234878"/>
          </a:xfrm>
          <a:solidFill>
            <a:schemeClr val="tx2"/>
          </a:solidFill>
        </p:grpSpPr>
        <p:grpSp>
          <p:nvGrpSpPr>
            <p:cNvPr id="30" name="Graphic 26">
              <a:extLst>
                <a:ext uri="{FF2B5EF4-FFF2-40B4-BE49-F238E27FC236}">
                  <a16:creationId xmlns:a16="http://schemas.microsoft.com/office/drawing/2014/main" id="{3E30F3FD-A2F0-DB45-ABA8-38869230826B}"/>
                </a:ext>
              </a:extLst>
            </p:cNvPr>
            <p:cNvGrpSpPr/>
            <p:nvPr/>
          </p:nvGrpSpPr>
          <p:grpSpPr>
            <a:xfrm>
              <a:off x="6461229" y="767490"/>
              <a:ext cx="236578" cy="207066"/>
              <a:chOff x="6461229" y="767490"/>
              <a:chExt cx="236578" cy="207066"/>
            </a:xfrm>
            <a:grpFill/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1928005-3181-4242-BF9E-293AC6938361}"/>
                  </a:ext>
                </a:extLst>
              </p:cNvPr>
              <p:cNvSpPr/>
              <p:nvPr/>
            </p:nvSpPr>
            <p:spPr>
              <a:xfrm>
                <a:off x="6462468" y="837084"/>
                <a:ext cx="103937" cy="129030"/>
              </a:xfrm>
              <a:custGeom>
                <a:avLst/>
                <a:gdLst>
                  <a:gd name="connsiteX0" fmla="*/ 0 w 103937"/>
                  <a:gd name="connsiteY0" fmla="*/ 0 h 129030"/>
                  <a:gd name="connsiteX1" fmla="*/ 103938 w 103937"/>
                  <a:gd name="connsiteY1" fmla="*/ 129031 h 129030"/>
                  <a:gd name="connsiteX2" fmla="*/ 56793 w 103937"/>
                  <a:gd name="connsiteY2" fmla="*/ 0 h 12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37" h="129030">
                    <a:moveTo>
                      <a:pt x="0" y="0"/>
                    </a:moveTo>
                    <a:lnTo>
                      <a:pt x="103938" y="129031"/>
                    </a:lnTo>
                    <a:lnTo>
                      <a:pt x="56793" y="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CBAC7D3-E221-8E4D-8CBF-4BC4CEC7D7DC}"/>
                  </a:ext>
                </a:extLst>
              </p:cNvPr>
              <p:cNvSpPr/>
              <p:nvPr/>
            </p:nvSpPr>
            <p:spPr>
              <a:xfrm>
                <a:off x="6528525" y="837084"/>
                <a:ext cx="101445" cy="137473"/>
              </a:xfrm>
              <a:custGeom>
                <a:avLst/>
                <a:gdLst>
                  <a:gd name="connsiteX0" fmla="*/ 0 w 101445"/>
                  <a:gd name="connsiteY0" fmla="*/ 0 h 137473"/>
                  <a:gd name="connsiteX1" fmla="*/ 50229 w 101445"/>
                  <a:gd name="connsiteY1" fmla="*/ 137473 h 137473"/>
                  <a:gd name="connsiteX2" fmla="*/ 101446 w 101445"/>
                  <a:gd name="connsiteY2" fmla="*/ 0 h 13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445" h="137473">
                    <a:moveTo>
                      <a:pt x="0" y="0"/>
                    </a:moveTo>
                    <a:lnTo>
                      <a:pt x="50229" y="137473"/>
                    </a:lnTo>
                    <a:lnTo>
                      <a:pt x="101446" y="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9BF15EA-28CD-9249-877A-40B0C2E5FFAD}"/>
                  </a:ext>
                </a:extLst>
              </p:cNvPr>
              <p:cNvSpPr/>
              <p:nvPr/>
            </p:nvSpPr>
            <p:spPr>
              <a:xfrm>
                <a:off x="6589946" y="837084"/>
                <a:ext cx="106617" cy="132362"/>
              </a:xfrm>
              <a:custGeom>
                <a:avLst/>
                <a:gdLst>
                  <a:gd name="connsiteX0" fmla="*/ 0 w 106617"/>
                  <a:gd name="connsiteY0" fmla="*/ 132362 h 132362"/>
                  <a:gd name="connsiteX1" fmla="*/ 106617 w 106617"/>
                  <a:gd name="connsiteY1" fmla="*/ 0 h 132362"/>
                  <a:gd name="connsiteX2" fmla="*/ 49307 w 106617"/>
                  <a:gd name="connsiteY2" fmla="*/ 0 h 13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17" h="132362">
                    <a:moveTo>
                      <a:pt x="0" y="132362"/>
                    </a:moveTo>
                    <a:lnTo>
                      <a:pt x="106617" y="0"/>
                    </a:lnTo>
                    <a:lnTo>
                      <a:pt x="49307" y="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7B321DE-0DB4-EE4B-B9B9-B4832C574335}"/>
                  </a:ext>
                </a:extLst>
              </p:cNvPr>
              <p:cNvSpPr/>
              <p:nvPr/>
            </p:nvSpPr>
            <p:spPr>
              <a:xfrm>
                <a:off x="6588659" y="767490"/>
                <a:ext cx="67236" cy="56740"/>
              </a:xfrm>
              <a:custGeom>
                <a:avLst/>
                <a:gdLst>
                  <a:gd name="connsiteX0" fmla="*/ 67236 w 67236"/>
                  <a:gd name="connsiteY0" fmla="*/ 0 h 56740"/>
                  <a:gd name="connsiteX1" fmla="*/ 0 w 67236"/>
                  <a:gd name="connsiteY1" fmla="*/ 0 h 56740"/>
                  <a:gd name="connsiteX2" fmla="*/ 46101 w 67236"/>
                  <a:gd name="connsiteY2" fmla="*/ 56740 h 5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36" h="56740">
                    <a:moveTo>
                      <a:pt x="67236" y="0"/>
                    </a:moveTo>
                    <a:lnTo>
                      <a:pt x="0" y="0"/>
                    </a:lnTo>
                    <a:lnTo>
                      <a:pt x="46101" y="5674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61EA518-AD41-C04B-A982-DBD174B76CC2}"/>
                  </a:ext>
                </a:extLst>
              </p:cNvPr>
              <p:cNvSpPr/>
              <p:nvPr/>
            </p:nvSpPr>
            <p:spPr>
              <a:xfrm>
                <a:off x="6532114" y="770044"/>
                <a:ext cx="94808" cy="58341"/>
              </a:xfrm>
              <a:custGeom>
                <a:avLst/>
                <a:gdLst>
                  <a:gd name="connsiteX0" fmla="*/ 94808 w 94808"/>
                  <a:gd name="connsiteY0" fmla="*/ 58341 h 58341"/>
                  <a:gd name="connsiteX1" fmla="*/ 47402 w 94808"/>
                  <a:gd name="connsiteY1" fmla="*/ 0 h 58341"/>
                  <a:gd name="connsiteX2" fmla="*/ 0 w 94808"/>
                  <a:gd name="connsiteY2" fmla="*/ 58341 h 58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808" h="58341">
                    <a:moveTo>
                      <a:pt x="94808" y="58341"/>
                    </a:moveTo>
                    <a:lnTo>
                      <a:pt x="47402" y="0"/>
                    </a:lnTo>
                    <a:lnTo>
                      <a:pt x="0" y="58341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FFDF505-5634-F049-AE25-39FB13D15519}"/>
                  </a:ext>
                </a:extLst>
              </p:cNvPr>
              <p:cNvSpPr/>
              <p:nvPr/>
            </p:nvSpPr>
            <p:spPr>
              <a:xfrm>
                <a:off x="6503093" y="767490"/>
                <a:ext cx="67283" cy="57123"/>
              </a:xfrm>
              <a:custGeom>
                <a:avLst/>
                <a:gdLst>
                  <a:gd name="connsiteX0" fmla="*/ 67284 w 67283"/>
                  <a:gd name="connsiteY0" fmla="*/ 0 h 57123"/>
                  <a:gd name="connsiteX1" fmla="*/ 0 w 67283"/>
                  <a:gd name="connsiteY1" fmla="*/ 0 h 57123"/>
                  <a:gd name="connsiteX2" fmla="*/ 20874 w 67283"/>
                  <a:gd name="connsiteY2" fmla="*/ 57123 h 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83" h="57123">
                    <a:moveTo>
                      <a:pt x="67284" y="0"/>
                    </a:moveTo>
                    <a:lnTo>
                      <a:pt x="0" y="0"/>
                    </a:lnTo>
                    <a:lnTo>
                      <a:pt x="20874" y="57123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29F35B4-1EDB-DC40-89E2-5A3139DA06FA}"/>
                  </a:ext>
                </a:extLst>
              </p:cNvPr>
              <p:cNvSpPr/>
              <p:nvPr/>
            </p:nvSpPr>
            <p:spPr>
              <a:xfrm>
                <a:off x="6461229" y="772997"/>
                <a:ext cx="54852" cy="55387"/>
              </a:xfrm>
              <a:custGeom>
                <a:avLst/>
                <a:gdLst>
                  <a:gd name="connsiteX0" fmla="*/ 34618 w 54852"/>
                  <a:gd name="connsiteY0" fmla="*/ 0 h 55387"/>
                  <a:gd name="connsiteX1" fmla="*/ 0 w 54852"/>
                  <a:gd name="connsiteY1" fmla="*/ 55388 h 55387"/>
                  <a:gd name="connsiteX2" fmla="*/ 54853 w 54852"/>
                  <a:gd name="connsiteY2" fmla="*/ 55388 h 5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52" h="55387">
                    <a:moveTo>
                      <a:pt x="34618" y="0"/>
                    </a:moveTo>
                    <a:lnTo>
                      <a:pt x="0" y="55388"/>
                    </a:lnTo>
                    <a:lnTo>
                      <a:pt x="54853" y="55388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51F816D-6F6F-F04D-BD77-0EDD82977A54}"/>
                  </a:ext>
                </a:extLst>
              </p:cNvPr>
              <p:cNvSpPr/>
              <p:nvPr/>
            </p:nvSpPr>
            <p:spPr>
              <a:xfrm>
                <a:off x="6642493" y="772940"/>
                <a:ext cx="55313" cy="55444"/>
              </a:xfrm>
              <a:custGeom>
                <a:avLst/>
                <a:gdLst>
                  <a:gd name="connsiteX0" fmla="*/ 55314 w 55313"/>
                  <a:gd name="connsiteY0" fmla="*/ 55444 h 55444"/>
                  <a:gd name="connsiteX1" fmla="*/ 20661 w 55313"/>
                  <a:gd name="connsiteY1" fmla="*/ 0 h 55444"/>
                  <a:gd name="connsiteX2" fmla="*/ 0 w 55313"/>
                  <a:gd name="connsiteY2" fmla="*/ 55444 h 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" h="55444">
                    <a:moveTo>
                      <a:pt x="55314" y="55444"/>
                    </a:moveTo>
                    <a:lnTo>
                      <a:pt x="20661" y="0"/>
                    </a:lnTo>
                    <a:lnTo>
                      <a:pt x="0" y="55444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40B9C9DA-045B-1748-A1A4-C96053FA7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4467" y="1076165"/>
            <a:ext cx="431606" cy="431606"/>
          </a:xfrm>
          <a:prstGeom prst="rect">
            <a:avLst/>
          </a:prstGeom>
        </p:spPr>
      </p:pic>
      <p:grpSp>
        <p:nvGrpSpPr>
          <p:cNvPr id="44" name="Graphic 42">
            <a:extLst>
              <a:ext uri="{FF2B5EF4-FFF2-40B4-BE49-F238E27FC236}">
                <a16:creationId xmlns:a16="http://schemas.microsoft.com/office/drawing/2014/main" id="{FBEBF740-2FE6-5C4C-94E1-79B2E44B9534}"/>
              </a:ext>
            </a:extLst>
          </p:cNvPr>
          <p:cNvGrpSpPr/>
          <p:nvPr/>
        </p:nvGrpSpPr>
        <p:grpSpPr>
          <a:xfrm flipV="1">
            <a:off x="4493087" y="1076241"/>
            <a:ext cx="431602" cy="431602"/>
            <a:chOff x="2246163" y="770535"/>
            <a:chExt cx="216181" cy="216181"/>
          </a:xfrm>
          <a:solidFill>
            <a:schemeClr val="tx2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91EA078-F1D8-2742-A9C9-595E8C737161}"/>
                </a:ext>
              </a:extLst>
            </p:cNvPr>
            <p:cNvSpPr/>
            <p:nvPr/>
          </p:nvSpPr>
          <p:spPr>
            <a:xfrm>
              <a:off x="2246179" y="840039"/>
              <a:ext cx="136119" cy="146715"/>
            </a:xfrm>
            <a:custGeom>
              <a:avLst/>
              <a:gdLst>
                <a:gd name="connsiteX0" fmla="*/ 131910 w 136119"/>
                <a:gd name="connsiteY0" fmla="*/ 14773 h 146715"/>
                <a:gd name="connsiteX1" fmla="*/ 123443 w 136119"/>
                <a:gd name="connsiteY1" fmla="*/ 7963 h 146715"/>
                <a:gd name="connsiteX2" fmla="*/ 96240 w 136119"/>
                <a:gd name="connsiteY2" fmla="*/ 0 h 146715"/>
                <a:gd name="connsiteX3" fmla="*/ 60570 w 136119"/>
                <a:gd name="connsiteY3" fmla="*/ 14773 h 146715"/>
                <a:gd name="connsiteX4" fmla="*/ 14740 w 136119"/>
                <a:gd name="connsiteY4" fmla="*/ 60639 h 146715"/>
                <a:gd name="connsiteX5" fmla="*/ 0 w 136119"/>
                <a:gd name="connsiteY5" fmla="*/ 96240 h 146715"/>
                <a:gd name="connsiteX6" fmla="*/ 50410 w 136119"/>
                <a:gd name="connsiteY6" fmla="*/ 146715 h 146715"/>
                <a:gd name="connsiteX7" fmla="*/ 86044 w 136119"/>
                <a:gd name="connsiteY7" fmla="*/ 132014 h 146715"/>
                <a:gd name="connsiteX8" fmla="*/ 123876 w 136119"/>
                <a:gd name="connsiteY8" fmla="*/ 94183 h 146715"/>
                <a:gd name="connsiteX9" fmla="*/ 124941 w 136119"/>
                <a:gd name="connsiteY9" fmla="*/ 91604 h 146715"/>
                <a:gd name="connsiteX10" fmla="*/ 121317 w 136119"/>
                <a:gd name="connsiteY10" fmla="*/ 88022 h 146715"/>
                <a:gd name="connsiteX11" fmla="*/ 119876 w 136119"/>
                <a:gd name="connsiteY11" fmla="*/ 88022 h 146715"/>
                <a:gd name="connsiteX12" fmla="*/ 96817 w 136119"/>
                <a:gd name="connsiteY12" fmla="*/ 83554 h 146715"/>
                <a:gd name="connsiteX13" fmla="*/ 92890 w 136119"/>
                <a:gd name="connsiteY13" fmla="*/ 84347 h 146715"/>
                <a:gd name="connsiteX14" fmla="*/ 65687 w 136119"/>
                <a:gd name="connsiteY14" fmla="*/ 111585 h 146715"/>
                <a:gd name="connsiteX15" fmla="*/ 35097 w 136119"/>
                <a:gd name="connsiteY15" fmla="*/ 111585 h 146715"/>
                <a:gd name="connsiteX16" fmla="*/ 35097 w 136119"/>
                <a:gd name="connsiteY16" fmla="*/ 80996 h 146715"/>
                <a:gd name="connsiteX17" fmla="*/ 81108 w 136119"/>
                <a:gd name="connsiteY17" fmla="*/ 35021 h 146715"/>
                <a:gd name="connsiteX18" fmla="*/ 111662 w 136119"/>
                <a:gd name="connsiteY18" fmla="*/ 35021 h 146715"/>
                <a:gd name="connsiteX19" fmla="*/ 131911 w 136119"/>
                <a:gd name="connsiteY19" fmla="*/ 35021 h 146715"/>
                <a:gd name="connsiteX20" fmla="*/ 136090 w 136119"/>
                <a:gd name="connsiteY20" fmla="*/ 25870 h 146715"/>
                <a:gd name="connsiteX21" fmla="*/ 131910 w 136119"/>
                <a:gd name="connsiteY21" fmla="*/ 14773 h 1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119" h="146715">
                  <a:moveTo>
                    <a:pt x="131910" y="14773"/>
                  </a:moveTo>
                  <a:cubicBezTo>
                    <a:pt x="129349" y="12196"/>
                    <a:pt x="126509" y="9912"/>
                    <a:pt x="123443" y="7963"/>
                  </a:cubicBezTo>
                  <a:cubicBezTo>
                    <a:pt x="115323" y="2763"/>
                    <a:pt x="105883" y="0"/>
                    <a:pt x="96240" y="0"/>
                  </a:cubicBezTo>
                  <a:cubicBezTo>
                    <a:pt x="82857" y="-25"/>
                    <a:pt x="70017" y="5293"/>
                    <a:pt x="60570" y="14773"/>
                  </a:cubicBezTo>
                  <a:lnTo>
                    <a:pt x="14740" y="60639"/>
                  </a:lnTo>
                  <a:cubicBezTo>
                    <a:pt x="5309" y="70088"/>
                    <a:pt x="8" y="82890"/>
                    <a:pt x="0" y="96240"/>
                  </a:cubicBezTo>
                  <a:cubicBezTo>
                    <a:pt x="-18" y="124099"/>
                    <a:pt x="22551" y="146697"/>
                    <a:pt x="50410" y="146715"/>
                  </a:cubicBezTo>
                  <a:cubicBezTo>
                    <a:pt x="63773" y="146761"/>
                    <a:pt x="76600" y="141469"/>
                    <a:pt x="86044" y="132014"/>
                  </a:cubicBezTo>
                  <a:lnTo>
                    <a:pt x="123876" y="94183"/>
                  </a:lnTo>
                  <a:cubicBezTo>
                    <a:pt x="124563" y="93501"/>
                    <a:pt x="124947" y="92572"/>
                    <a:pt x="124941" y="91604"/>
                  </a:cubicBezTo>
                  <a:cubicBezTo>
                    <a:pt x="124930" y="89614"/>
                    <a:pt x="123307" y="88010"/>
                    <a:pt x="121317" y="88022"/>
                  </a:cubicBezTo>
                  <a:lnTo>
                    <a:pt x="119876" y="88022"/>
                  </a:lnTo>
                  <a:cubicBezTo>
                    <a:pt x="111972" y="88050"/>
                    <a:pt x="104138" y="86532"/>
                    <a:pt x="96817" y="83554"/>
                  </a:cubicBezTo>
                  <a:cubicBezTo>
                    <a:pt x="95468" y="82999"/>
                    <a:pt x="93918" y="83312"/>
                    <a:pt x="92890" y="84347"/>
                  </a:cubicBezTo>
                  <a:lnTo>
                    <a:pt x="65687" y="111585"/>
                  </a:lnTo>
                  <a:cubicBezTo>
                    <a:pt x="57240" y="120032"/>
                    <a:pt x="43544" y="120032"/>
                    <a:pt x="35097" y="111585"/>
                  </a:cubicBezTo>
                  <a:cubicBezTo>
                    <a:pt x="26650" y="103138"/>
                    <a:pt x="26650" y="89443"/>
                    <a:pt x="35097" y="80996"/>
                  </a:cubicBezTo>
                  <a:lnTo>
                    <a:pt x="81108" y="35021"/>
                  </a:lnTo>
                  <a:cubicBezTo>
                    <a:pt x="89548" y="26592"/>
                    <a:pt x="103221" y="26592"/>
                    <a:pt x="111662" y="35021"/>
                  </a:cubicBezTo>
                  <a:cubicBezTo>
                    <a:pt x="117350" y="40375"/>
                    <a:pt x="126223" y="40375"/>
                    <a:pt x="131911" y="35021"/>
                  </a:cubicBezTo>
                  <a:cubicBezTo>
                    <a:pt x="134358" y="32572"/>
                    <a:pt x="135841" y="29323"/>
                    <a:pt x="136090" y="25870"/>
                  </a:cubicBezTo>
                  <a:cubicBezTo>
                    <a:pt x="136353" y="21742"/>
                    <a:pt x="134831" y="17700"/>
                    <a:pt x="131910" y="14773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4678519-06B3-FB4D-893B-475C21060D5A}"/>
                </a:ext>
              </a:extLst>
            </p:cNvPr>
            <p:cNvSpPr/>
            <p:nvPr/>
          </p:nvSpPr>
          <p:spPr>
            <a:xfrm>
              <a:off x="2326175" y="770535"/>
              <a:ext cx="136190" cy="146717"/>
            </a:xfrm>
            <a:custGeom>
              <a:avLst/>
              <a:gdLst>
                <a:gd name="connsiteX0" fmla="*/ 121416 w 136190"/>
                <a:gd name="connsiteY0" fmla="*/ 14775 h 146717"/>
                <a:gd name="connsiteX1" fmla="*/ 50076 w 136190"/>
                <a:gd name="connsiteY1" fmla="*/ 14775 h 146717"/>
                <a:gd name="connsiteX2" fmla="*/ 12280 w 136190"/>
                <a:gd name="connsiteY2" fmla="*/ 52534 h 146717"/>
                <a:gd name="connsiteX3" fmla="*/ 11524 w 136190"/>
                <a:gd name="connsiteY3" fmla="*/ 56498 h 146717"/>
                <a:gd name="connsiteX4" fmla="*/ 14910 w 136190"/>
                <a:gd name="connsiteY4" fmla="*/ 58696 h 146717"/>
                <a:gd name="connsiteX5" fmla="*/ 16243 w 136190"/>
                <a:gd name="connsiteY5" fmla="*/ 58696 h 146717"/>
                <a:gd name="connsiteX6" fmla="*/ 39267 w 136190"/>
                <a:gd name="connsiteY6" fmla="*/ 63199 h 146717"/>
                <a:gd name="connsiteX7" fmla="*/ 43194 w 136190"/>
                <a:gd name="connsiteY7" fmla="*/ 62407 h 146717"/>
                <a:gd name="connsiteX8" fmla="*/ 70324 w 136190"/>
                <a:gd name="connsiteY8" fmla="*/ 35312 h 146717"/>
                <a:gd name="connsiteX9" fmla="*/ 100914 w 136190"/>
                <a:gd name="connsiteY9" fmla="*/ 35312 h 146717"/>
                <a:gd name="connsiteX10" fmla="*/ 100914 w 136190"/>
                <a:gd name="connsiteY10" fmla="*/ 65902 h 146717"/>
                <a:gd name="connsiteX11" fmla="*/ 67118 w 136190"/>
                <a:gd name="connsiteY11" fmla="*/ 99662 h 146717"/>
                <a:gd name="connsiteX12" fmla="*/ 66829 w 136190"/>
                <a:gd name="connsiteY12" fmla="*/ 99986 h 146717"/>
                <a:gd name="connsiteX13" fmla="*/ 55011 w 136190"/>
                <a:gd name="connsiteY13" fmla="*/ 111732 h 146717"/>
                <a:gd name="connsiteX14" fmla="*/ 24458 w 136190"/>
                <a:gd name="connsiteY14" fmla="*/ 111732 h 146717"/>
                <a:gd name="connsiteX15" fmla="*/ 4209 w 136190"/>
                <a:gd name="connsiteY15" fmla="*/ 111732 h 146717"/>
                <a:gd name="connsiteX16" fmla="*/ 29 w 136190"/>
                <a:gd name="connsiteY16" fmla="*/ 120956 h 146717"/>
                <a:gd name="connsiteX17" fmla="*/ 4209 w 136190"/>
                <a:gd name="connsiteY17" fmla="*/ 132053 h 146717"/>
                <a:gd name="connsiteX18" fmla="*/ 18621 w 136190"/>
                <a:gd name="connsiteY18" fmla="*/ 142141 h 146717"/>
                <a:gd name="connsiteX19" fmla="*/ 20891 w 136190"/>
                <a:gd name="connsiteY19" fmla="*/ 143114 h 146717"/>
                <a:gd name="connsiteX20" fmla="*/ 23197 w 136190"/>
                <a:gd name="connsiteY20" fmla="*/ 143979 h 146717"/>
                <a:gd name="connsiteX21" fmla="*/ 25502 w 136190"/>
                <a:gd name="connsiteY21" fmla="*/ 144736 h 146717"/>
                <a:gd name="connsiteX22" fmla="*/ 27628 w 136190"/>
                <a:gd name="connsiteY22" fmla="*/ 145312 h 146717"/>
                <a:gd name="connsiteX23" fmla="*/ 31988 w 136190"/>
                <a:gd name="connsiteY23" fmla="*/ 146213 h 146717"/>
                <a:gd name="connsiteX24" fmla="*/ 37356 w 136190"/>
                <a:gd name="connsiteY24" fmla="*/ 146717 h 146717"/>
                <a:gd name="connsiteX25" fmla="*/ 39878 w 136190"/>
                <a:gd name="connsiteY25" fmla="*/ 146717 h 146717"/>
                <a:gd name="connsiteX26" fmla="*/ 40095 w 136190"/>
                <a:gd name="connsiteY26" fmla="*/ 146717 h 146717"/>
                <a:gd name="connsiteX27" fmla="*/ 42256 w 136190"/>
                <a:gd name="connsiteY27" fmla="*/ 146465 h 146717"/>
                <a:gd name="connsiteX28" fmla="*/ 44815 w 136190"/>
                <a:gd name="connsiteY28" fmla="*/ 146249 h 146717"/>
                <a:gd name="connsiteX29" fmla="*/ 46040 w 136190"/>
                <a:gd name="connsiteY29" fmla="*/ 146249 h 146717"/>
                <a:gd name="connsiteX30" fmla="*/ 48526 w 136190"/>
                <a:gd name="connsiteY30" fmla="*/ 145889 h 146717"/>
                <a:gd name="connsiteX31" fmla="*/ 49679 w 136190"/>
                <a:gd name="connsiteY31" fmla="*/ 145673 h 146717"/>
                <a:gd name="connsiteX32" fmla="*/ 51768 w 136190"/>
                <a:gd name="connsiteY32" fmla="*/ 145240 h 146717"/>
                <a:gd name="connsiteX33" fmla="*/ 52165 w 136190"/>
                <a:gd name="connsiteY33" fmla="*/ 145240 h 146717"/>
                <a:gd name="connsiteX34" fmla="*/ 75548 w 136190"/>
                <a:gd name="connsiteY34" fmla="*/ 131981 h 146717"/>
                <a:gd name="connsiteX35" fmla="*/ 121415 w 136190"/>
                <a:gd name="connsiteY35" fmla="*/ 86115 h 146717"/>
                <a:gd name="connsiteX36" fmla="*/ 121416 w 136190"/>
                <a:gd name="connsiteY36" fmla="*/ 14775 h 14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6190" h="146717">
                  <a:moveTo>
                    <a:pt x="121416" y="14775"/>
                  </a:moveTo>
                  <a:cubicBezTo>
                    <a:pt x="101716" y="-4925"/>
                    <a:pt x="69776" y="-4925"/>
                    <a:pt x="50076" y="14775"/>
                  </a:cubicBezTo>
                  <a:lnTo>
                    <a:pt x="12280" y="52534"/>
                  </a:lnTo>
                  <a:cubicBezTo>
                    <a:pt x="11242" y="53577"/>
                    <a:pt x="10943" y="55146"/>
                    <a:pt x="11524" y="56498"/>
                  </a:cubicBezTo>
                  <a:cubicBezTo>
                    <a:pt x="12097" y="57854"/>
                    <a:pt x="13438" y="58724"/>
                    <a:pt x="14910" y="58696"/>
                  </a:cubicBezTo>
                  <a:lnTo>
                    <a:pt x="16243" y="58696"/>
                  </a:lnTo>
                  <a:cubicBezTo>
                    <a:pt x="24138" y="58681"/>
                    <a:pt x="31959" y="60211"/>
                    <a:pt x="39267" y="63199"/>
                  </a:cubicBezTo>
                  <a:cubicBezTo>
                    <a:pt x="40616" y="63755"/>
                    <a:pt x="42166" y="63441"/>
                    <a:pt x="43194" y="62407"/>
                  </a:cubicBezTo>
                  <a:lnTo>
                    <a:pt x="70324" y="35312"/>
                  </a:lnTo>
                  <a:cubicBezTo>
                    <a:pt x="78772" y="26865"/>
                    <a:pt x="92467" y="26865"/>
                    <a:pt x="100914" y="35312"/>
                  </a:cubicBezTo>
                  <a:cubicBezTo>
                    <a:pt x="109361" y="43759"/>
                    <a:pt x="109361" y="57455"/>
                    <a:pt x="100914" y="65902"/>
                  </a:cubicBezTo>
                  <a:lnTo>
                    <a:pt x="67118" y="99662"/>
                  </a:lnTo>
                  <a:lnTo>
                    <a:pt x="66829" y="99986"/>
                  </a:lnTo>
                  <a:lnTo>
                    <a:pt x="55011" y="111732"/>
                  </a:lnTo>
                  <a:cubicBezTo>
                    <a:pt x="46571" y="120162"/>
                    <a:pt x="32898" y="120162"/>
                    <a:pt x="24458" y="111732"/>
                  </a:cubicBezTo>
                  <a:cubicBezTo>
                    <a:pt x="18770" y="106379"/>
                    <a:pt x="9897" y="106379"/>
                    <a:pt x="4209" y="111732"/>
                  </a:cubicBezTo>
                  <a:cubicBezTo>
                    <a:pt x="1746" y="114200"/>
                    <a:pt x="261" y="117477"/>
                    <a:pt x="29" y="120956"/>
                  </a:cubicBezTo>
                  <a:cubicBezTo>
                    <a:pt x="-234" y="125083"/>
                    <a:pt x="1288" y="129125"/>
                    <a:pt x="4209" y="132053"/>
                  </a:cubicBezTo>
                  <a:cubicBezTo>
                    <a:pt x="8379" y="136241"/>
                    <a:pt x="13259" y="139657"/>
                    <a:pt x="18621" y="142141"/>
                  </a:cubicBezTo>
                  <a:cubicBezTo>
                    <a:pt x="19378" y="142502"/>
                    <a:pt x="20134" y="142790"/>
                    <a:pt x="20891" y="143114"/>
                  </a:cubicBezTo>
                  <a:cubicBezTo>
                    <a:pt x="21647" y="143439"/>
                    <a:pt x="22440" y="143691"/>
                    <a:pt x="23197" y="143979"/>
                  </a:cubicBezTo>
                  <a:cubicBezTo>
                    <a:pt x="23953" y="144267"/>
                    <a:pt x="24746" y="144519"/>
                    <a:pt x="25502" y="144736"/>
                  </a:cubicBezTo>
                  <a:lnTo>
                    <a:pt x="27628" y="145312"/>
                  </a:lnTo>
                  <a:cubicBezTo>
                    <a:pt x="29069" y="145672"/>
                    <a:pt x="30511" y="145961"/>
                    <a:pt x="31988" y="146213"/>
                  </a:cubicBezTo>
                  <a:cubicBezTo>
                    <a:pt x="33767" y="146477"/>
                    <a:pt x="35559" y="146645"/>
                    <a:pt x="37356" y="146717"/>
                  </a:cubicBezTo>
                  <a:lnTo>
                    <a:pt x="39878" y="146717"/>
                  </a:lnTo>
                  <a:lnTo>
                    <a:pt x="40095" y="146717"/>
                  </a:lnTo>
                  <a:lnTo>
                    <a:pt x="42256" y="146465"/>
                  </a:lnTo>
                  <a:cubicBezTo>
                    <a:pt x="43049" y="146429"/>
                    <a:pt x="43878" y="146249"/>
                    <a:pt x="44815" y="146249"/>
                  </a:cubicBezTo>
                  <a:lnTo>
                    <a:pt x="46040" y="146249"/>
                  </a:lnTo>
                  <a:lnTo>
                    <a:pt x="48526" y="145889"/>
                  </a:lnTo>
                  <a:lnTo>
                    <a:pt x="49679" y="145673"/>
                  </a:lnTo>
                  <a:lnTo>
                    <a:pt x="51768" y="145240"/>
                  </a:lnTo>
                  <a:lnTo>
                    <a:pt x="52165" y="145240"/>
                  </a:lnTo>
                  <a:cubicBezTo>
                    <a:pt x="61015" y="143017"/>
                    <a:pt x="69097" y="138435"/>
                    <a:pt x="75548" y="131981"/>
                  </a:cubicBezTo>
                  <a:lnTo>
                    <a:pt x="121415" y="86115"/>
                  </a:lnTo>
                  <a:cubicBezTo>
                    <a:pt x="141116" y="66415"/>
                    <a:pt x="141116" y="34475"/>
                    <a:pt x="121416" y="14775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grpSp>
        <p:nvGrpSpPr>
          <p:cNvPr id="49" name="Graphic 47">
            <a:extLst>
              <a:ext uri="{FF2B5EF4-FFF2-40B4-BE49-F238E27FC236}">
                <a16:creationId xmlns:a16="http://schemas.microsoft.com/office/drawing/2014/main" id="{80930D94-3E46-6A46-B3C9-6E312861F0D0}"/>
              </a:ext>
            </a:extLst>
          </p:cNvPr>
          <p:cNvGrpSpPr/>
          <p:nvPr/>
        </p:nvGrpSpPr>
        <p:grpSpPr>
          <a:xfrm>
            <a:off x="22863399" y="1037995"/>
            <a:ext cx="504950" cy="504950"/>
            <a:chOff x="11431699" y="738992"/>
            <a:chExt cx="252475" cy="252475"/>
          </a:xfrm>
          <a:solidFill>
            <a:schemeClr val="tx2"/>
          </a:solidFill>
        </p:grpSpPr>
        <p:grpSp>
          <p:nvGrpSpPr>
            <p:cNvPr id="50" name="Graphic 47">
              <a:extLst>
                <a:ext uri="{FF2B5EF4-FFF2-40B4-BE49-F238E27FC236}">
                  <a16:creationId xmlns:a16="http://schemas.microsoft.com/office/drawing/2014/main" id="{80930D94-3E46-6A46-B3C9-6E312861F0D0}"/>
                </a:ext>
              </a:extLst>
            </p:cNvPr>
            <p:cNvGrpSpPr/>
            <p:nvPr/>
          </p:nvGrpSpPr>
          <p:grpSpPr>
            <a:xfrm>
              <a:off x="11449494" y="738992"/>
              <a:ext cx="216644" cy="252234"/>
              <a:chOff x="11449494" y="738992"/>
              <a:chExt cx="216644" cy="252234"/>
            </a:xfrm>
            <a:grpFill/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0AF33154-296E-C54B-A664-987304F1084D}"/>
                  </a:ext>
                </a:extLst>
              </p:cNvPr>
              <p:cNvSpPr/>
              <p:nvPr/>
            </p:nvSpPr>
            <p:spPr>
              <a:xfrm>
                <a:off x="11499497" y="738992"/>
                <a:ext cx="116637" cy="142254"/>
              </a:xfrm>
              <a:custGeom>
                <a:avLst/>
                <a:gdLst>
                  <a:gd name="connsiteX0" fmla="*/ 58319 w 116637"/>
                  <a:gd name="connsiteY0" fmla="*/ 142255 h 142254"/>
                  <a:gd name="connsiteX1" fmla="*/ 116638 w 116637"/>
                  <a:gd name="connsiteY1" fmla="*/ 71127 h 142254"/>
                  <a:gd name="connsiteX2" fmla="*/ 58319 w 116637"/>
                  <a:gd name="connsiteY2" fmla="*/ 0 h 142254"/>
                  <a:gd name="connsiteX3" fmla="*/ 0 w 116637"/>
                  <a:gd name="connsiteY3" fmla="*/ 71127 h 142254"/>
                  <a:gd name="connsiteX4" fmla="*/ 58319 w 116637"/>
                  <a:gd name="connsiteY4" fmla="*/ 142255 h 142254"/>
                  <a:gd name="connsiteX5" fmla="*/ 8716 w 116637"/>
                  <a:gd name="connsiteY5" fmla="*/ 59257 h 142254"/>
                  <a:gd name="connsiteX6" fmla="*/ 40731 w 116637"/>
                  <a:gd name="connsiteY6" fmla="*/ 42585 h 142254"/>
                  <a:gd name="connsiteX7" fmla="*/ 107853 w 116637"/>
                  <a:gd name="connsiteY7" fmla="*/ 57763 h 142254"/>
                  <a:gd name="connsiteX8" fmla="*/ 108149 w 116637"/>
                  <a:gd name="connsiteY8" fmla="*/ 71127 h 142254"/>
                  <a:gd name="connsiteX9" fmla="*/ 88231 w 116637"/>
                  <a:gd name="connsiteY9" fmla="*/ 119287 h 142254"/>
                  <a:gd name="connsiteX10" fmla="*/ 58319 w 116637"/>
                  <a:gd name="connsiteY10" fmla="*/ 133766 h 142254"/>
                  <a:gd name="connsiteX11" fmla="*/ 28407 w 116637"/>
                  <a:gd name="connsiteY11" fmla="*/ 119287 h 142254"/>
                  <a:gd name="connsiteX12" fmla="*/ 8489 w 116637"/>
                  <a:gd name="connsiteY12" fmla="*/ 71127 h 142254"/>
                  <a:gd name="connsiteX13" fmla="*/ 8716 w 116637"/>
                  <a:gd name="connsiteY13" fmla="*/ 59257 h 14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637" h="142254">
                    <a:moveTo>
                      <a:pt x="58319" y="142255"/>
                    </a:moveTo>
                    <a:cubicBezTo>
                      <a:pt x="75722" y="142255"/>
                      <a:pt x="116638" y="121311"/>
                      <a:pt x="116638" y="71127"/>
                    </a:cubicBezTo>
                    <a:cubicBezTo>
                      <a:pt x="116638" y="31844"/>
                      <a:pt x="111336" y="0"/>
                      <a:pt x="58319" y="0"/>
                    </a:cubicBezTo>
                    <a:cubicBezTo>
                      <a:pt x="5303" y="0"/>
                      <a:pt x="0" y="31844"/>
                      <a:pt x="0" y="71127"/>
                    </a:cubicBezTo>
                    <a:cubicBezTo>
                      <a:pt x="0" y="121311"/>
                      <a:pt x="40916" y="142255"/>
                      <a:pt x="58319" y="142255"/>
                    </a:cubicBezTo>
                    <a:close/>
                    <a:moveTo>
                      <a:pt x="8716" y="59257"/>
                    </a:moveTo>
                    <a:cubicBezTo>
                      <a:pt x="12813" y="51334"/>
                      <a:pt x="21674" y="42178"/>
                      <a:pt x="40731" y="42585"/>
                    </a:cubicBezTo>
                    <a:cubicBezTo>
                      <a:pt x="40731" y="42585"/>
                      <a:pt x="52089" y="70136"/>
                      <a:pt x="107853" y="57763"/>
                    </a:cubicBezTo>
                    <a:cubicBezTo>
                      <a:pt x="108078" y="62164"/>
                      <a:pt x="108149" y="66655"/>
                      <a:pt x="108149" y="71127"/>
                    </a:cubicBezTo>
                    <a:cubicBezTo>
                      <a:pt x="108149" y="95657"/>
                      <a:pt x="97318" y="110856"/>
                      <a:pt x="88231" y="119287"/>
                    </a:cubicBezTo>
                    <a:cubicBezTo>
                      <a:pt x="76781" y="129910"/>
                      <a:pt x="64069" y="133766"/>
                      <a:pt x="58319" y="133766"/>
                    </a:cubicBezTo>
                    <a:cubicBezTo>
                      <a:pt x="52568" y="133766"/>
                      <a:pt x="39856" y="129910"/>
                      <a:pt x="28407" y="119287"/>
                    </a:cubicBezTo>
                    <a:cubicBezTo>
                      <a:pt x="19320" y="110856"/>
                      <a:pt x="8489" y="95657"/>
                      <a:pt x="8489" y="71127"/>
                    </a:cubicBezTo>
                    <a:cubicBezTo>
                      <a:pt x="8490" y="67159"/>
                      <a:pt x="8547" y="63177"/>
                      <a:pt x="8716" y="59257"/>
                    </a:cubicBezTo>
                    <a:close/>
                  </a:path>
                </a:pathLst>
              </a:custGeom>
              <a:grpFill/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A3BE8294-BCC6-BE44-B6AE-194E573702C4}"/>
                  </a:ext>
                </a:extLst>
              </p:cNvPr>
              <p:cNvSpPr/>
              <p:nvPr/>
            </p:nvSpPr>
            <p:spPr>
              <a:xfrm>
                <a:off x="11449494" y="874638"/>
                <a:ext cx="216644" cy="116588"/>
              </a:xfrm>
              <a:custGeom>
                <a:avLst/>
                <a:gdLst>
                  <a:gd name="connsiteX0" fmla="*/ 216592 w 216644"/>
                  <a:gd name="connsiteY0" fmla="*/ 79554 h 116588"/>
                  <a:gd name="connsiteX1" fmla="*/ 195191 w 216644"/>
                  <a:gd name="connsiteY1" fmla="*/ 28718 h 116588"/>
                  <a:gd name="connsiteX2" fmla="*/ 144998 w 216644"/>
                  <a:gd name="connsiteY2" fmla="*/ 598 h 116588"/>
                  <a:gd name="connsiteX3" fmla="*/ 144781 w 216644"/>
                  <a:gd name="connsiteY3" fmla="*/ 483 h 116588"/>
                  <a:gd name="connsiteX4" fmla="*/ 140331 w 216644"/>
                  <a:gd name="connsiteY4" fmla="*/ 873 h 116588"/>
                  <a:gd name="connsiteX5" fmla="*/ 118998 w 216644"/>
                  <a:gd name="connsiteY5" fmla="*/ 11177 h 116588"/>
                  <a:gd name="connsiteX6" fmla="*/ 116064 w 216644"/>
                  <a:gd name="connsiteY6" fmla="*/ 13717 h 116588"/>
                  <a:gd name="connsiteX7" fmla="*/ 108322 w 216644"/>
                  <a:gd name="connsiteY7" fmla="*/ 34125 h 116588"/>
                  <a:gd name="connsiteX8" fmla="*/ 100579 w 216644"/>
                  <a:gd name="connsiteY8" fmla="*/ 13717 h 116588"/>
                  <a:gd name="connsiteX9" fmla="*/ 97646 w 216644"/>
                  <a:gd name="connsiteY9" fmla="*/ 11177 h 116588"/>
                  <a:gd name="connsiteX10" fmla="*/ 76313 w 216644"/>
                  <a:gd name="connsiteY10" fmla="*/ 873 h 116588"/>
                  <a:gd name="connsiteX11" fmla="*/ 71862 w 216644"/>
                  <a:gd name="connsiteY11" fmla="*/ 483 h 116588"/>
                  <a:gd name="connsiteX12" fmla="*/ 21489 w 216644"/>
                  <a:gd name="connsiteY12" fmla="*/ 28693 h 116588"/>
                  <a:gd name="connsiteX13" fmla="*/ 52 w 216644"/>
                  <a:gd name="connsiteY13" fmla="*/ 79554 h 116588"/>
                  <a:gd name="connsiteX14" fmla="*/ 234 w 216644"/>
                  <a:gd name="connsiteY14" fmla="*/ 81568 h 116588"/>
                  <a:gd name="connsiteX15" fmla="*/ 108322 w 216644"/>
                  <a:gd name="connsiteY15" fmla="*/ 116588 h 116588"/>
                  <a:gd name="connsiteX16" fmla="*/ 216409 w 216644"/>
                  <a:gd name="connsiteY16" fmla="*/ 81568 h 116588"/>
                  <a:gd name="connsiteX17" fmla="*/ 216592 w 216644"/>
                  <a:gd name="connsiteY17" fmla="*/ 79554 h 116588"/>
                  <a:gd name="connsiteX18" fmla="*/ 173004 w 216644"/>
                  <a:gd name="connsiteY18" fmla="*/ 68256 h 116588"/>
                  <a:gd name="connsiteX19" fmla="*/ 154489 w 216644"/>
                  <a:gd name="connsiteY19" fmla="*/ 74027 h 116588"/>
                  <a:gd name="connsiteX20" fmla="*/ 135974 w 216644"/>
                  <a:gd name="connsiteY20" fmla="*/ 68256 h 116588"/>
                  <a:gd name="connsiteX21" fmla="*/ 135974 w 216644"/>
                  <a:gd name="connsiteY21" fmla="*/ 58294 h 116588"/>
                  <a:gd name="connsiteX22" fmla="*/ 173004 w 216644"/>
                  <a:gd name="connsiteY22" fmla="*/ 58294 h 116588"/>
                  <a:gd name="connsiteX23" fmla="*/ 173004 w 216644"/>
                  <a:gd name="connsiteY23" fmla="*/ 68256 h 1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6644" h="116588">
                    <a:moveTo>
                      <a:pt x="216592" y="79554"/>
                    </a:moveTo>
                    <a:cubicBezTo>
                      <a:pt x="213615" y="61040"/>
                      <a:pt x="207485" y="37193"/>
                      <a:pt x="195191" y="28718"/>
                    </a:cubicBezTo>
                    <a:cubicBezTo>
                      <a:pt x="186796" y="22930"/>
                      <a:pt x="157505" y="7281"/>
                      <a:pt x="144998" y="598"/>
                    </a:cubicBezTo>
                    <a:lnTo>
                      <a:pt x="144781" y="483"/>
                    </a:lnTo>
                    <a:cubicBezTo>
                      <a:pt x="143352" y="-281"/>
                      <a:pt x="141606" y="-128"/>
                      <a:pt x="140331" y="873"/>
                    </a:cubicBezTo>
                    <a:cubicBezTo>
                      <a:pt x="133779" y="6017"/>
                      <a:pt x="126601" y="9484"/>
                      <a:pt x="118998" y="11177"/>
                    </a:cubicBezTo>
                    <a:cubicBezTo>
                      <a:pt x="117655" y="11476"/>
                      <a:pt x="116552" y="12431"/>
                      <a:pt x="116064" y="13717"/>
                    </a:cubicBezTo>
                    <a:lnTo>
                      <a:pt x="108322" y="34125"/>
                    </a:lnTo>
                    <a:lnTo>
                      <a:pt x="100579" y="13717"/>
                    </a:lnTo>
                    <a:cubicBezTo>
                      <a:pt x="100091" y="12431"/>
                      <a:pt x="98989" y="11476"/>
                      <a:pt x="97646" y="11177"/>
                    </a:cubicBezTo>
                    <a:cubicBezTo>
                      <a:pt x="90043" y="9484"/>
                      <a:pt x="82865" y="6017"/>
                      <a:pt x="76313" y="873"/>
                    </a:cubicBezTo>
                    <a:cubicBezTo>
                      <a:pt x="75038" y="-128"/>
                      <a:pt x="73292" y="-282"/>
                      <a:pt x="71862" y="483"/>
                    </a:cubicBezTo>
                    <a:cubicBezTo>
                      <a:pt x="59503" y="7087"/>
                      <a:pt x="29854" y="23055"/>
                      <a:pt x="21489" y="28693"/>
                    </a:cubicBezTo>
                    <a:cubicBezTo>
                      <a:pt x="7337" y="38227"/>
                      <a:pt x="1148" y="72733"/>
                      <a:pt x="52" y="79554"/>
                    </a:cubicBezTo>
                    <a:cubicBezTo>
                      <a:pt x="-57" y="80230"/>
                      <a:pt x="6" y="80922"/>
                      <a:pt x="234" y="81568"/>
                    </a:cubicBezTo>
                    <a:cubicBezTo>
                      <a:pt x="741" y="82997"/>
                      <a:pt x="13730" y="116588"/>
                      <a:pt x="108322" y="116588"/>
                    </a:cubicBezTo>
                    <a:cubicBezTo>
                      <a:pt x="202914" y="116588"/>
                      <a:pt x="215903" y="82997"/>
                      <a:pt x="216409" y="81568"/>
                    </a:cubicBezTo>
                    <a:cubicBezTo>
                      <a:pt x="216638" y="80922"/>
                      <a:pt x="216701" y="80230"/>
                      <a:pt x="216592" y="79554"/>
                    </a:cubicBezTo>
                    <a:close/>
                    <a:moveTo>
                      <a:pt x="173004" y="68256"/>
                    </a:moveTo>
                    <a:lnTo>
                      <a:pt x="154489" y="74027"/>
                    </a:lnTo>
                    <a:lnTo>
                      <a:pt x="135974" y="68256"/>
                    </a:lnTo>
                    <a:lnTo>
                      <a:pt x="135974" y="58294"/>
                    </a:lnTo>
                    <a:lnTo>
                      <a:pt x="173004" y="58294"/>
                    </a:lnTo>
                    <a:lnTo>
                      <a:pt x="173004" y="68256"/>
                    </a:lnTo>
                    <a:close/>
                  </a:path>
                </a:pathLst>
              </a:custGeom>
              <a:grpFill/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grpSp>
        <p:nvGrpSpPr>
          <p:cNvPr id="55" name="Graphic 53">
            <a:extLst>
              <a:ext uri="{FF2B5EF4-FFF2-40B4-BE49-F238E27FC236}">
                <a16:creationId xmlns:a16="http://schemas.microsoft.com/office/drawing/2014/main" id="{BE2FE1D6-A69A-0A4D-A0EB-62025C2FB1DF}"/>
              </a:ext>
            </a:extLst>
          </p:cNvPr>
          <p:cNvGrpSpPr/>
          <p:nvPr/>
        </p:nvGrpSpPr>
        <p:grpSpPr>
          <a:xfrm>
            <a:off x="9060061" y="5286997"/>
            <a:ext cx="487586" cy="487586"/>
            <a:chOff x="4530030" y="2761158"/>
            <a:chExt cx="243793" cy="243793"/>
          </a:xfrm>
          <a:solidFill>
            <a:schemeClr val="tx2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34D9F4C-5F97-194C-AB77-C8A9D1D39696}"/>
                </a:ext>
              </a:extLst>
            </p:cNvPr>
            <p:cNvSpPr/>
            <p:nvPr/>
          </p:nvSpPr>
          <p:spPr>
            <a:xfrm>
              <a:off x="4530030" y="2767234"/>
              <a:ext cx="243546" cy="231394"/>
            </a:xfrm>
            <a:custGeom>
              <a:avLst/>
              <a:gdLst>
                <a:gd name="connsiteX0" fmla="*/ 141379 w 243546"/>
                <a:gd name="connsiteY0" fmla="*/ 13404 h 231394"/>
                <a:gd name="connsiteX1" fmla="*/ 139997 w 243546"/>
                <a:gd name="connsiteY1" fmla="*/ 10700 h 231394"/>
                <a:gd name="connsiteX2" fmla="*/ 140496 w 243546"/>
                <a:gd name="connsiteY2" fmla="*/ 10241 h 231394"/>
                <a:gd name="connsiteX3" fmla="*/ 143159 w 243546"/>
                <a:gd name="connsiteY3" fmla="*/ 11338 h 231394"/>
                <a:gd name="connsiteX4" fmla="*/ 146059 w 243546"/>
                <a:gd name="connsiteY4" fmla="*/ 12490 h 231394"/>
                <a:gd name="connsiteX5" fmla="*/ 149655 w 243546"/>
                <a:gd name="connsiteY5" fmla="*/ 13670 h 231394"/>
                <a:gd name="connsiteX6" fmla="*/ 151605 w 243546"/>
                <a:gd name="connsiteY6" fmla="*/ 14137 h 231394"/>
                <a:gd name="connsiteX7" fmla="*/ 152594 w 243546"/>
                <a:gd name="connsiteY7" fmla="*/ 14336 h 231394"/>
                <a:gd name="connsiteX8" fmla="*/ 153585 w 243546"/>
                <a:gd name="connsiteY8" fmla="*/ 14411 h 231394"/>
                <a:gd name="connsiteX9" fmla="*/ 157483 w 243546"/>
                <a:gd name="connsiteY9" fmla="*/ 14375 h 231394"/>
                <a:gd name="connsiteX10" fmla="*/ 159474 w 243546"/>
                <a:gd name="connsiteY10" fmla="*/ 13790 h 231394"/>
                <a:gd name="connsiteX11" fmla="*/ 161482 w 243546"/>
                <a:gd name="connsiteY11" fmla="*/ 12741 h 231394"/>
                <a:gd name="connsiteX12" fmla="*/ 162444 w 243546"/>
                <a:gd name="connsiteY12" fmla="*/ 12098 h 231394"/>
                <a:gd name="connsiteX13" fmla="*/ 163546 w 243546"/>
                <a:gd name="connsiteY13" fmla="*/ 11337 h 231394"/>
                <a:gd name="connsiteX14" fmla="*/ 165918 w 243546"/>
                <a:gd name="connsiteY14" fmla="*/ 9346 h 231394"/>
                <a:gd name="connsiteX15" fmla="*/ 165856 w 243546"/>
                <a:gd name="connsiteY15" fmla="*/ 9441 h 231394"/>
                <a:gd name="connsiteX16" fmla="*/ 165873 w 243546"/>
                <a:gd name="connsiteY16" fmla="*/ 9424 h 231394"/>
                <a:gd name="connsiteX17" fmla="*/ 165913 w 243546"/>
                <a:gd name="connsiteY17" fmla="*/ 9388 h 231394"/>
                <a:gd name="connsiteX18" fmla="*/ 165991 w 243546"/>
                <a:gd name="connsiteY18" fmla="*/ 9321 h 231394"/>
                <a:gd name="connsiteX19" fmla="*/ 166147 w 243546"/>
                <a:gd name="connsiteY19" fmla="*/ 9182 h 231394"/>
                <a:gd name="connsiteX20" fmla="*/ 166460 w 243546"/>
                <a:gd name="connsiteY20" fmla="*/ 8902 h 231394"/>
                <a:gd name="connsiteX21" fmla="*/ 167082 w 243546"/>
                <a:gd name="connsiteY21" fmla="*/ 8357 h 231394"/>
                <a:gd name="connsiteX22" fmla="*/ 168256 w 243546"/>
                <a:gd name="connsiteY22" fmla="*/ 7244 h 231394"/>
                <a:gd name="connsiteX23" fmla="*/ 170667 w 243546"/>
                <a:gd name="connsiteY23" fmla="*/ 5157 h 231394"/>
                <a:gd name="connsiteX24" fmla="*/ 173168 w 243546"/>
                <a:gd name="connsiteY24" fmla="*/ 3199 h 231394"/>
                <a:gd name="connsiteX25" fmla="*/ 175931 w 243546"/>
                <a:gd name="connsiteY25" fmla="*/ 1404 h 231394"/>
                <a:gd name="connsiteX26" fmla="*/ 182315 w 243546"/>
                <a:gd name="connsiteY26" fmla="*/ 67 h 231394"/>
                <a:gd name="connsiteX27" fmla="*/ 183839 w 243546"/>
                <a:gd name="connsiteY27" fmla="*/ 296 h 231394"/>
                <a:gd name="connsiteX28" fmla="*/ 185221 w 243546"/>
                <a:gd name="connsiteY28" fmla="*/ 763 h 231394"/>
                <a:gd name="connsiteX29" fmla="*/ 187672 w 243546"/>
                <a:gd name="connsiteY29" fmla="*/ 1927 h 231394"/>
                <a:gd name="connsiteX30" fmla="*/ 191284 w 243546"/>
                <a:gd name="connsiteY30" fmla="*/ 4743 h 231394"/>
                <a:gd name="connsiteX31" fmla="*/ 193437 w 243546"/>
                <a:gd name="connsiteY31" fmla="*/ 7467 h 231394"/>
                <a:gd name="connsiteX32" fmla="*/ 194494 w 243546"/>
                <a:gd name="connsiteY32" fmla="*/ 9462 h 231394"/>
                <a:gd name="connsiteX33" fmla="*/ 194768 w 243546"/>
                <a:gd name="connsiteY33" fmla="*/ 10228 h 231394"/>
                <a:gd name="connsiteX34" fmla="*/ 194270 w 243546"/>
                <a:gd name="connsiteY34" fmla="*/ 10692 h 231394"/>
                <a:gd name="connsiteX35" fmla="*/ 191563 w 243546"/>
                <a:gd name="connsiteY35" fmla="*/ 9646 h 231394"/>
                <a:gd name="connsiteX36" fmla="*/ 188683 w 243546"/>
                <a:gd name="connsiteY36" fmla="*/ 8480 h 231394"/>
                <a:gd name="connsiteX37" fmla="*/ 185180 w 243546"/>
                <a:gd name="connsiteY37" fmla="*/ 7129 h 231394"/>
                <a:gd name="connsiteX38" fmla="*/ 183268 w 243546"/>
                <a:gd name="connsiteY38" fmla="*/ 6505 h 231394"/>
                <a:gd name="connsiteX39" fmla="*/ 182283 w 243546"/>
                <a:gd name="connsiteY39" fmla="*/ 6200 h 231394"/>
                <a:gd name="connsiteX40" fmla="*/ 181293 w 243546"/>
                <a:gd name="connsiteY40" fmla="*/ 5940 h 231394"/>
                <a:gd name="connsiteX41" fmla="*/ 176855 w 243546"/>
                <a:gd name="connsiteY41" fmla="*/ 4895 h 231394"/>
                <a:gd name="connsiteX42" fmla="*/ 174309 w 243546"/>
                <a:gd name="connsiteY42" fmla="*/ 5306 h 231394"/>
                <a:gd name="connsiteX43" fmla="*/ 171985 w 243546"/>
                <a:gd name="connsiteY43" fmla="*/ 6724 h 231394"/>
                <a:gd name="connsiteX44" fmla="*/ 170174 w 243546"/>
                <a:gd name="connsiteY44" fmla="*/ 8880 h 231394"/>
                <a:gd name="connsiteX45" fmla="*/ 169524 w 243546"/>
                <a:gd name="connsiteY45" fmla="*/ 10180 h 231394"/>
                <a:gd name="connsiteX46" fmla="*/ 169226 w 243546"/>
                <a:gd name="connsiteY46" fmla="*/ 10835 h 231394"/>
                <a:gd name="connsiteX47" fmla="*/ 169080 w 243546"/>
                <a:gd name="connsiteY47" fmla="*/ 11160 h 231394"/>
                <a:gd name="connsiteX48" fmla="*/ 169009 w 243546"/>
                <a:gd name="connsiteY48" fmla="*/ 11327 h 231394"/>
                <a:gd name="connsiteX49" fmla="*/ 168973 w 243546"/>
                <a:gd name="connsiteY49" fmla="*/ 11402 h 231394"/>
                <a:gd name="connsiteX50" fmla="*/ 168956 w 243546"/>
                <a:gd name="connsiteY50" fmla="*/ 11442 h 231394"/>
                <a:gd name="connsiteX51" fmla="*/ 168945 w 243546"/>
                <a:gd name="connsiteY51" fmla="*/ 11467 h 231394"/>
                <a:gd name="connsiteX52" fmla="*/ 168856 w 243546"/>
                <a:gd name="connsiteY52" fmla="*/ 11604 h 231394"/>
                <a:gd name="connsiteX53" fmla="*/ 167578 w 243546"/>
                <a:gd name="connsiteY53" fmla="*/ 14423 h 231394"/>
                <a:gd name="connsiteX54" fmla="*/ 165410 w 243546"/>
                <a:gd name="connsiteY54" fmla="*/ 17262 h 231394"/>
                <a:gd name="connsiteX55" fmla="*/ 162595 w 243546"/>
                <a:gd name="connsiteY55" fmla="*/ 19583 h 231394"/>
                <a:gd name="connsiteX56" fmla="*/ 159272 w 243546"/>
                <a:gd name="connsiteY56" fmla="*/ 21191 h 231394"/>
                <a:gd name="connsiteX57" fmla="*/ 152352 w 243546"/>
                <a:gd name="connsiteY57" fmla="*/ 21432 h 231394"/>
                <a:gd name="connsiteX58" fmla="*/ 149450 w 243546"/>
                <a:gd name="connsiteY58" fmla="*/ 20442 h 231394"/>
                <a:gd name="connsiteX59" fmla="*/ 147038 w 243546"/>
                <a:gd name="connsiteY59" fmla="*/ 19127 h 231394"/>
                <a:gd name="connsiteX60" fmla="*/ 143514 w 243546"/>
                <a:gd name="connsiteY60" fmla="*/ 16140 h 231394"/>
                <a:gd name="connsiteX61" fmla="*/ 141379 w 243546"/>
                <a:gd name="connsiteY61" fmla="*/ 13404 h 231394"/>
                <a:gd name="connsiteX62" fmla="*/ 243547 w 243546"/>
                <a:gd name="connsiteY62" fmla="*/ 173334 h 231394"/>
                <a:gd name="connsiteX63" fmla="*/ 243547 w 243546"/>
                <a:gd name="connsiteY63" fmla="*/ 231395 h 231394"/>
                <a:gd name="connsiteX64" fmla="*/ 0 w 243546"/>
                <a:gd name="connsiteY64" fmla="*/ 231395 h 231394"/>
                <a:gd name="connsiteX65" fmla="*/ 0 w 243546"/>
                <a:gd name="connsiteY65" fmla="*/ 173334 h 231394"/>
                <a:gd name="connsiteX66" fmla="*/ 16590 w 243546"/>
                <a:gd name="connsiteY66" fmla="*/ 173334 h 231394"/>
                <a:gd name="connsiteX67" fmla="*/ 16590 w 243546"/>
                <a:gd name="connsiteY67" fmla="*/ 108113 h 231394"/>
                <a:gd name="connsiteX68" fmla="*/ 63340 w 243546"/>
                <a:gd name="connsiteY68" fmla="*/ 75312 h 231394"/>
                <a:gd name="connsiteX69" fmla="*/ 63340 w 243546"/>
                <a:gd name="connsiteY69" fmla="*/ 108113 h 231394"/>
                <a:gd name="connsiteX70" fmla="*/ 110083 w 243546"/>
                <a:gd name="connsiteY70" fmla="*/ 75312 h 231394"/>
                <a:gd name="connsiteX71" fmla="*/ 110083 w 243546"/>
                <a:gd name="connsiteY71" fmla="*/ 108113 h 231394"/>
                <a:gd name="connsiteX72" fmla="*/ 156835 w 243546"/>
                <a:gd name="connsiteY72" fmla="*/ 75312 h 231394"/>
                <a:gd name="connsiteX73" fmla="*/ 156835 w 243546"/>
                <a:gd name="connsiteY73" fmla="*/ 139784 h 231394"/>
                <a:gd name="connsiteX74" fmla="*/ 172965 w 243546"/>
                <a:gd name="connsiteY74" fmla="*/ 139784 h 231394"/>
                <a:gd name="connsiteX75" fmla="*/ 181725 w 243546"/>
                <a:gd name="connsiteY75" fmla="*/ 25738 h 231394"/>
                <a:gd name="connsiteX76" fmla="*/ 208462 w 243546"/>
                <a:gd name="connsiteY76" fmla="*/ 25738 h 231394"/>
                <a:gd name="connsiteX77" fmla="*/ 216130 w 243546"/>
                <a:gd name="connsiteY77" fmla="*/ 139784 h 231394"/>
                <a:gd name="connsiteX78" fmla="*/ 234118 w 243546"/>
                <a:gd name="connsiteY78" fmla="*/ 139784 h 231394"/>
                <a:gd name="connsiteX79" fmla="*/ 234118 w 243546"/>
                <a:gd name="connsiteY79" fmla="*/ 173339 h 231394"/>
                <a:gd name="connsiteX80" fmla="*/ 243546 w 243546"/>
                <a:gd name="connsiteY80" fmla="*/ 173339 h 231394"/>
                <a:gd name="connsiteX81" fmla="*/ 243546 w 243546"/>
                <a:gd name="connsiteY81" fmla="*/ 173334 h 231394"/>
                <a:gd name="connsiteX82" fmla="*/ 76345 w 243546"/>
                <a:gd name="connsiteY82" fmla="*/ 148262 h 231394"/>
                <a:gd name="connsiteX83" fmla="*/ 39590 w 243546"/>
                <a:gd name="connsiteY83" fmla="*/ 148262 h 231394"/>
                <a:gd name="connsiteX84" fmla="*/ 39590 w 243546"/>
                <a:gd name="connsiteY84" fmla="*/ 182192 h 231394"/>
                <a:gd name="connsiteX85" fmla="*/ 76345 w 243546"/>
                <a:gd name="connsiteY85" fmla="*/ 182192 h 231394"/>
                <a:gd name="connsiteX86" fmla="*/ 76345 w 243546"/>
                <a:gd name="connsiteY86" fmla="*/ 148262 h 231394"/>
                <a:gd name="connsiteX87" fmla="*/ 139679 w 243546"/>
                <a:gd name="connsiteY87" fmla="*/ 148262 h 231394"/>
                <a:gd name="connsiteX88" fmla="*/ 102923 w 243546"/>
                <a:gd name="connsiteY88" fmla="*/ 148262 h 231394"/>
                <a:gd name="connsiteX89" fmla="*/ 102923 w 243546"/>
                <a:gd name="connsiteY89" fmla="*/ 182192 h 231394"/>
                <a:gd name="connsiteX90" fmla="*/ 139679 w 243546"/>
                <a:gd name="connsiteY90" fmla="*/ 182192 h 231394"/>
                <a:gd name="connsiteX91" fmla="*/ 139679 w 243546"/>
                <a:gd name="connsiteY91" fmla="*/ 148262 h 231394"/>
                <a:gd name="connsiteX92" fmla="*/ 203809 w 243546"/>
                <a:gd name="connsiteY92" fmla="*/ 148262 h 231394"/>
                <a:gd name="connsiteX93" fmla="*/ 167054 w 243546"/>
                <a:gd name="connsiteY93" fmla="*/ 148262 h 231394"/>
                <a:gd name="connsiteX94" fmla="*/ 167054 w 243546"/>
                <a:gd name="connsiteY94" fmla="*/ 182192 h 231394"/>
                <a:gd name="connsiteX95" fmla="*/ 203809 w 243546"/>
                <a:gd name="connsiteY95" fmla="*/ 182192 h 231394"/>
                <a:gd name="connsiteX96" fmla="*/ 203809 w 243546"/>
                <a:gd name="connsiteY96" fmla="*/ 148262 h 23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43546" h="231394">
                  <a:moveTo>
                    <a:pt x="141379" y="13404"/>
                  </a:moveTo>
                  <a:cubicBezTo>
                    <a:pt x="140333" y="11790"/>
                    <a:pt x="139997" y="10700"/>
                    <a:pt x="139997" y="10700"/>
                  </a:cubicBezTo>
                  <a:lnTo>
                    <a:pt x="140496" y="10241"/>
                  </a:lnTo>
                  <a:cubicBezTo>
                    <a:pt x="140496" y="10241"/>
                    <a:pt x="141465" y="10644"/>
                    <a:pt x="143159" y="11338"/>
                  </a:cubicBezTo>
                  <a:cubicBezTo>
                    <a:pt x="143958" y="11657"/>
                    <a:pt x="144937" y="12048"/>
                    <a:pt x="146059" y="12490"/>
                  </a:cubicBezTo>
                  <a:cubicBezTo>
                    <a:pt x="147164" y="12890"/>
                    <a:pt x="148366" y="13357"/>
                    <a:pt x="149655" y="13670"/>
                  </a:cubicBezTo>
                  <a:cubicBezTo>
                    <a:pt x="150290" y="13866"/>
                    <a:pt x="150936" y="14062"/>
                    <a:pt x="151605" y="14137"/>
                  </a:cubicBezTo>
                  <a:cubicBezTo>
                    <a:pt x="151941" y="14182"/>
                    <a:pt x="152261" y="14274"/>
                    <a:pt x="152594" y="14336"/>
                  </a:cubicBezTo>
                  <a:cubicBezTo>
                    <a:pt x="152925" y="14358"/>
                    <a:pt x="153256" y="14369"/>
                    <a:pt x="153585" y="14411"/>
                  </a:cubicBezTo>
                  <a:cubicBezTo>
                    <a:pt x="154916" y="14590"/>
                    <a:pt x="156140" y="14445"/>
                    <a:pt x="157483" y="14375"/>
                  </a:cubicBezTo>
                  <a:cubicBezTo>
                    <a:pt x="158105" y="14146"/>
                    <a:pt x="158797" y="14082"/>
                    <a:pt x="159474" y="13790"/>
                  </a:cubicBezTo>
                  <a:cubicBezTo>
                    <a:pt x="160095" y="13424"/>
                    <a:pt x="160906" y="13211"/>
                    <a:pt x="161482" y="12741"/>
                  </a:cubicBezTo>
                  <a:cubicBezTo>
                    <a:pt x="161787" y="12532"/>
                    <a:pt x="162104" y="12314"/>
                    <a:pt x="162444" y="12098"/>
                  </a:cubicBezTo>
                  <a:cubicBezTo>
                    <a:pt x="162796" y="11900"/>
                    <a:pt x="163172" y="11743"/>
                    <a:pt x="163546" y="11337"/>
                  </a:cubicBezTo>
                  <a:lnTo>
                    <a:pt x="165918" y="9346"/>
                  </a:lnTo>
                  <a:cubicBezTo>
                    <a:pt x="165940" y="9316"/>
                    <a:pt x="165779" y="9550"/>
                    <a:pt x="165856" y="9441"/>
                  </a:cubicBezTo>
                  <a:lnTo>
                    <a:pt x="165873" y="9424"/>
                  </a:lnTo>
                  <a:lnTo>
                    <a:pt x="165913" y="9388"/>
                  </a:lnTo>
                  <a:lnTo>
                    <a:pt x="165991" y="9321"/>
                  </a:lnTo>
                  <a:lnTo>
                    <a:pt x="166147" y="9182"/>
                  </a:lnTo>
                  <a:lnTo>
                    <a:pt x="166460" y="8902"/>
                  </a:lnTo>
                  <a:lnTo>
                    <a:pt x="167082" y="8357"/>
                  </a:lnTo>
                  <a:lnTo>
                    <a:pt x="168256" y="7244"/>
                  </a:lnTo>
                  <a:cubicBezTo>
                    <a:pt x="168994" y="6483"/>
                    <a:pt x="169923" y="5890"/>
                    <a:pt x="170667" y="5157"/>
                  </a:cubicBezTo>
                  <a:cubicBezTo>
                    <a:pt x="171400" y="4399"/>
                    <a:pt x="172385" y="3935"/>
                    <a:pt x="173168" y="3199"/>
                  </a:cubicBezTo>
                  <a:cubicBezTo>
                    <a:pt x="174006" y="2539"/>
                    <a:pt x="174986" y="2044"/>
                    <a:pt x="175931" y="1404"/>
                  </a:cubicBezTo>
                  <a:cubicBezTo>
                    <a:pt x="177917" y="469"/>
                    <a:pt x="180237" y="-224"/>
                    <a:pt x="182315" y="67"/>
                  </a:cubicBezTo>
                  <a:cubicBezTo>
                    <a:pt x="182836" y="123"/>
                    <a:pt x="183342" y="204"/>
                    <a:pt x="183839" y="296"/>
                  </a:cubicBezTo>
                  <a:cubicBezTo>
                    <a:pt x="184321" y="430"/>
                    <a:pt x="184773" y="596"/>
                    <a:pt x="185221" y="763"/>
                  </a:cubicBezTo>
                  <a:cubicBezTo>
                    <a:pt x="186138" y="1066"/>
                    <a:pt x="186927" y="1499"/>
                    <a:pt x="187672" y="1927"/>
                  </a:cubicBezTo>
                  <a:cubicBezTo>
                    <a:pt x="189158" y="2786"/>
                    <a:pt x="190340" y="3781"/>
                    <a:pt x="191284" y="4743"/>
                  </a:cubicBezTo>
                  <a:cubicBezTo>
                    <a:pt x="192223" y="5708"/>
                    <a:pt x="192929" y="6648"/>
                    <a:pt x="193437" y="7467"/>
                  </a:cubicBezTo>
                  <a:cubicBezTo>
                    <a:pt x="193970" y="8269"/>
                    <a:pt x="194277" y="8978"/>
                    <a:pt x="194494" y="9462"/>
                  </a:cubicBezTo>
                  <a:cubicBezTo>
                    <a:pt x="194674" y="9960"/>
                    <a:pt x="194768" y="10228"/>
                    <a:pt x="194768" y="10228"/>
                  </a:cubicBezTo>
                  <a:lnTo>
                    <a:pt x="194270" y="10692"/>
                  </a:lnTo>
                  <a:cubicBezTo>
                    <a:pt x="194270" y="10692"/>
                    <a:pt x="193203" y="10331"/>
                    <a:pt x="191563" y="9646"/>
                  </a:cubicBezTo>
                  <a:cubicBezTo>
                    <a:pt x="190764" y="9327"/>
                    <a:pt x="189795" y="8928"/>
                    <a:pt x="188683" y="8480"/>
                  </a:cubicBezTo>
                  <a:cubicBezTo>
                    <a:pt x="187609" y="8038"/>
                    <a:pt x="186428" y="7551"/>
                    <a:pt x="185180" y="7129"/>
                  </a:cubicBezTo>
                  <a:cubicBezTo>
                    <a:pt x="184559" y="6900"/>
                    <a:pt x="183917" y="6662"/>
                    <a:pt x="183268" y="6505"/>
                  </a:cubicBezTo>
                  <a:cubicBezTo>
                    <a:pt x="182938" y="6424"/>
                    <a:pt x="182614" y="6295"/>
                    <a:pt x="182283" y="6200"/>
                  </a:cubicBezTo>
                  <a:cubicBezTo>
                    <a:pt x="181953" y="6133"/>
                    <a:pt x="181624" y="6049"/>
                    <a:pt x="181293" y="5940"/>
                  </a:cubicBezTo>
                  <a:cubicBezTo>
                    <a:pt x="179953" y="5504"/>
                    <a:pt x="178569" y="5073"/>
                    <a:pt x="176855" y="4895"/>
                  </a:cubicBezTo>
                  <a:cubicBezTo>
                    <a:pt x="176068" y="4998"/>
                    <a:pt x="175128" y="4965"/>
                    <a:pt x="174309" y="5306"/>
                  </a:cubicBezTo>
                  <a:cubicBezTo>
                    <a:pt x="173522" y="5706"/>
                    <a:pt x="172617" y="6013"/>
                    <a:pt x="171985" y="6724"/>
                  </a:cubicBezTo>
                  <a:cubicBezTo>
                    <a:pt x="171348" y="7409"/>
                    <a:pt x="170620" y="8008"/>
                    <a:pt x="170174" y="8880"/>
                  </a:cubicBezTo>
                  <a:lnTo>
                    <a:pt x="169524" y="10180"/>
                  </a:lnTo>
                  <a:lnTo>
                    <a:pt x="169226" y="10835"/>
                  </a:lnTo>
                  <a:lnTo>
                    <a:pt x="169080" y="11160"/>
                  </a:lnTo>
                  <a:lnTo>
                    <a:pt x="169009" y="11327"/>
                  </a:lnTo>
                  <a:lnTo>
                    <a:pt x="168973" y="11402"/>
                  </a:lnTo>
                  <a:lnTo>
                    <a:pt x="168956" y="11442"/>
                  </a:lnTo>
                  <a:lnTo>
                    <a:pt x="168945" y="11467"/>
                  </a:lnTo>
                  <a:cubicBezTo>
                    <a:pt x="169009" y="11372"/>
                    <a:pt x="168845" y="11618"/>
                    <a:pt x="168856" y="11604"/>
                  </a:cubicBezTo>
                  <a:lnTo>
                    <a:pt x="167578" y="14423"/>
                  </a:lnTo>
                  <a:cubicBezTo>
                    <a:pt x="167158" y="15332"/>
                    <a:pt x="166196" y="16358"/>
                    <a:pt x="165410" y="17262"/>
                  </a:cubicBezTo>
                  <a:cubicBezTo>
                    <a:pt x="164613" y="18246"/>
                    <a:pt x="163545" y="18811"/>
                    <a:pt x="162595" y="19583"/>
                  </a:cubicBezTo>
                  <a:cubicBezTo>
                    <a:pt x="161600" y="20282"/>
                    <a:pt x="160385" y="20685"/>
                    <a:pt x="159272" y="21191"/>
                  </a:cubicBezTo>
                  <a:cubicBezTo>
                    <a:pt x="156906" y="21867"/>
                    <a:pt x="154433" y="21988"/>
                    <a:pt x="152352" y="21432"/>
                  </a:cubicBezTo>
                  <a:cubicBezTo>
                    <a:pt x="151290" y="21197"/>
                    <a:pt x="150312" y="20889"/>
                    <a:pt x="149450" y="20442"/>
                  </a:cubicBezTo>
                  <a:cubicBezTo>
                    <a:pt x="148548" y="20061"/>
                    <a:pt x="147771" y="19586"/>
                    <a:pt x="147038" y="19127"/>
                  </a:cubicBezTo>
                  <a:cubicBezTo>
                    <a:pt x="145581" y="18163"/>
                    <a:pt x="144427" y="17141"/>
                    <a:pt x="143514" y="16140"/>
                  </a:cubicBezTo>
                  <a:cubicBezTo>
                    <a:pt x="142582" y="15172"/>
                    <a:pt x="141892" y="14215"/>
                    <a:pt x="141379" y="13404"/>
                  </a:cubicBezTo>
                  <a:close/>
                  <a:moveTo>
                    <a:pt x="243547" y="173334"/>
                  </a:moveTo>
                  <a:lnTo>
                    <a:pt x="243547" y="231395"/>
                  </a:lnTo>
                  <a:lnTo>
                    <a:pt x="0" y="231395"/>
                  </a:lnTo>
                  <a:lnTo>
                    <a:pt x="0" y="173334"/>
                  </a:lnTo>
                  <a:lnTo>
                    <a:pt x="16590" y="173334"/>
                  </a:lnTo>
                  <a:lnTo>
                    <a:pt x="16590" y="108113"/>
                  </a:lnTo>
                  <a:lnTo>
                    <a:pt x="63340" y="75312"/>
                  </a:lnTo>
                  <a:lnTo>
                    <a:pt x="63340" y="108113"/>
                  </a:lnTo>
                  <a:lnTo>
                    <a:pt x="110083" y="75312"/>
                  </a:lnTo>
                  <a:lnTo>
                    <a:pt x="110083" y="108113"/>
                  </a:lnTo>
                  <a:lnTo>
                    <a:pt x="156835" y="75312"/>
                  </a:lnTo>
                  <a:lnTo>
                    <a:pt x="156835" y="139784"/>
                  </a:lnTo>
                  <a:lnTo>
                    <a:pt x="172965" y="139784"/>
                  </a:lnTo>
                  <a:lnTo>
                    <a:pt x="181725" y="25738"/>
                  </a:lnTo>
                  <a:lnTo>
                    <a:pt x="208462" y="25738"/>
                  </a:lnTo>
                  <a:lnTo>
                    <a:pt x="216130" y="139784"/>
                  </a:lnTo>
                  <a:lnTo>
                    <a:pt x="234118" y="139784"/>
                  </a:lnTo>
                  <a:lnTo>
                    <a:pt x="234118" y="173339"/>
                  </a:lnTo>
                  <a:lnTo>
                    <a:pt x="243546" y="173339"/>
                  </a:lnTo>
                  <a:lnTo>
                    <a:pt x="243546" y="173334"/>
                  </a:lnTo>
                  <a:close/>
                  <a:moveTo>
                    <a:pt x="76345" y="148262"/>
                  </a:moveTo>
                  <a:lnTo>
                    <a:pt x="39590" y="148262"/>
                  </a:lnTo>
                  <a:lnTo>
                    <a:pt x="39590" y="182192"/>
                  </a:lnTo>
                  <a:lnTo>
                    <a:pt x="76345" y="182192"/>
                  </a:lnTo>
                  <a:lnTo>
                    <a:pt x="76345" y="148262"/>
                  </a:lnTo>
                  <a:close/>
                  <a:moveTo>
                    <a:pt x="139679" y="148262"/>
                  </a:moveTo>
                  <a:lnTo>
                    <a:pt x="102923" y="148262"/>
                  </a:lnTo>
                  <a:lnTo>
                    <a:pt x="102923" y="182192"/>
                  </a:lnTo>
                  <a:lnTo>
                    <a:pt x="139679" y="182192"/>
                  </a:lnTo>
                  <a:lnTo>
                    <a:pt x="139679" y="148262"/>
                  </a:lnTo>
                  <a:close/>
                  <a:moveTo>
                    <a:pt x="203809" y="148262"/>
                  </a:moveTo>
                  <a:lnTo>
                    <a:pt x="167054" y="148262"/>
                  </a:lnTo>
                  <a:lnTo>
                    <a:pt x="167054" y="182192"/>
                  </a:lnTo>
                  <a:lnTo>
                    <a:pt x="203809" y="182192"/>
                  </a:lnTo>
                  <a:lnTo>
                    <a:pt x="203809" y="148262"/>
                  </a:lnTo>
                  <a:close/>
                </a:path>
              </a:pathLst>
            </a:custGeom>
            <a:grpFill/>
            <a:ln w="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sp>
        <p:nvSpPr>
          <p:cNvPr id="93" name="Text Placeholder 11">
            <a:extLst>
              <a:ext uri="{FF2B5EF4-FFF2-40B4-BE49-F238E27FC236}">
                <a16:creationId xmlns:a16="http://schemas.microsoft.com/office/drawing/2014/main" id="{6C70D29B-797A-1947-809A-D70512A5B5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620047" y="6130509"/>
            <a:ext cx="4388894" cy="284271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grpSp>
        <p:nvGrpSpPr>
          <p:cNvPr id="59" name="Graphic 57">
            <a:extLst>
              <a:ext uri="{FF2B5EF4-FFF2-40B4-BE49-F238E27FC236}">
                <a16:creationId xmlns:a16="http://schemas.microsoft.com/office/drawing/2014/main" id="{C5F00AC4-3AD3-2140-9C57-00A050688CB3}"/>
              </a:ext>
            </a:extLst>
          </p:cNvPr>
          <p:cNvGrpSpPr/>
          <p:nvPr/>
        </p:nvGrpSpPr>
        <p:grpSpPr>
          <a:xfrm>
            <a:off x="18006606" y="5172864"/>
            <a:ext cx="753600" cy="753600"/>
            <a:chOff x="9003303" y="2704092"/>
            <a:chExt cx="376800" cy="376800"/>
          </a:xfrm>
          <a:solidFill>
            <a:schemeClr val="tx2"/>
          </a:solidFill>
        </p:grpSpPr>
        <p:grpSp>
          <p:nvGrpSpPr>
            <p:cNvPr id="60" name="Graphic 57">
              <a:extLst>
                <a:ext uri="{FF2B5EF4-FFF2-40B4-BE49-F238E27FC236}">
                  <a16:creationId xmlns:a16="http://schemas.microsoft.com/office/drawing/2014/main" id="{C5F00AC4-3AD3-2140-9C57-00A050688CB3}"/>
                </a:ext>
              </a:extLst>
            </p:cNvPr>
            <p:cNvGrpSpPr/>
            <p:nvPr/>
          </p:nvGrpSpPr>
          <p:grpSpPr>
            <a:xfrm>
              <a:off x="9003303" y="2776985"/>
              <a:ext cx="376598" cy="230811"/>
              <a:chOff x="9003303" y="2776985"/>
              <a:chExt cx="376598" cy="230811"/>
            </a:xfrm>
            <a:grpFill/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A3621F9-9E44-1D46-97EC-E4C2B8DEEEAE}"/>
                  </a:ext>
                </a:extLst>
              </p:cNvPr>
              <p:cNvSpPr/>
              <p:nvPr/>
            </p:nvSpPr>
            <p:spPr>
              <a:xfrm>
                <a:off x="9087901" y="2941625"/>
                <a:ext cx="66180" cy="66171"/>
              </a:xfrm>
              <a:custGeom>
                <a:avLst/>
                <a:gdLst>
                  <a:gd name="connsiteX0" fmla="*/ 33089 w 66180"/>
                  <a:gd name="connsiteY0" fmla="*/ 0 h 66171"/>
                  <a:gd name="connsiteX1" fmla="*/ 0 w 66180"/>
                  <a:gd name="connsiteY1" fmla="*/ 33085 h 66171"/>
                  <a:gd name="connsiteX2" fmla="*/ 33089 w 66180"/>
                  <a:gd name="connsiteY2" fmla="*/ 66171 h 66171"/>
                  <a:gd name="connsiteX3" fmla="*/ 66181 w 66180"/>
                  <a:gd name="connsiteY3" fmla="*/ 33085 h 66171"/>
                  <a:gd name="connsiteX4" fmla="*/ 33089 w 66180"/>
                  <a:gd name="connsiteY4" fmla="*/ 0 h 66171"/>
                  <a:gd name="connsiteX5" fmla="*/ 33089 w 66180"/>
                  <a:gd name="connsiteY5" fmla="*/ 47469 h 66171"/>
                  <a:gd name="connsiteX6" fmla="*/ 18706 w 66180"/>
                  <a:gd name="connsiteY6" fmla="*/ 33085 h 66171"/>
                  <a:gd name="connsiteX7" fmla="*/ 33089 w 66180"/>
                  <a:gd name="connsiteY7" fmla="*/ 18701 h 66171"/>
                  <a:gd name="connsiteX8" fmla="*/ 47478 w 66180"/>
                  <a:gd name="connsiteY8" fmla="*/ 33085 h 66171"/>
                  <a:gd name="connsiteX9" fmla="*/ 33089 w 66180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80" h="66171">
                    <a:moveTo>
                      <a:pt x="33089" y="0"/>
                    </a:moveTo>
                    <a:cubicBezTo>
                      <a:pt x="14812" y="0"/>
                      <a:pt x="0" y="14806"/>
                      <a:pt x="0" y="33085"/>
                    </a:cubicBezTo>
                    <a:cubicBezTo>
                      <a:pt x="0" y="51365"/>
                      <a:pt x="14812" y="66171"/>
                      <a:pt x="33089" y="66171"/>
                    </a:cubicBezTo>
                    <a:cubicBezTo>
                      <a:pt x="51373" y="66171"/>
                      <a:pt x="66181" y="51365"/>
                      <a:pt x="66181" y="33085"/>
                    </a:cubicBezTo>
                    <a:cubicBezTo>
                      <a:pt x="66181" y="14806"/>
                      <a:pt x="51373" y="0"/>
                      <a:pt x="33089" y="0"/>
                    </a:cubicBezTo>
                    <a:close/>
                    <a:moveTo>
                      <a:pt x="33089" y="47469"/>
                    </a:moveTo>
                    <a:cubicBezTo>
                      <a:pt x="25144" y="47469"/>
                      <a:pt x="18706" y="41030"/>
                      <a:pt x="18706" y="33085"/>
                    </a:cubicBezTo>
                    <a:cubicBezTo>
                      <a:pt x="18706" y="25136"/>
                      <a:pt x="25144" y="18701"/>
                      <a:pt x="33089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9" y="47469"/>
                    </a:cubicBez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38C3DA5-22AD-2348-AF06-CDA2A86A664B}"/>
                  </a:ext>
                </a:extLst>
              </p:cNvPr>
              <p:cNvSpPr/>
              <p:nvPr/>
            </p:nvSpPr>
            <p:spPr>
              <a:xfrm>
                <a:off x="9262385" y="2941625"/>
                <a:ext cx="66179" cy="66171"/>
              </a:xfrm>
              <a:custGeom>
                <a:avLst/>
                <a:gdLst>
                  <a:gd name="connsiteX0" fmla="*/ 33088 w 66179"/>
                  <a:gd name="connsiteY0" fmla="*/ 0 h 66171"/>
                  <a:gd name="connsiteX1" fmla="*/ 0 w 66179"/>
                  <a:gd name="connsiteY1" fmla="*/ 33085 h 66171"/>
                  <a:gd name="connsiteX2" fmla="*/ 33088 w 66179"/>
                  <a:gd name="connsiteY2" fmla="*/ 66171 h 66171"/>
                  <a:gd name="connsiteX3" fmla="*/ 66180 w 66179"/>
                  <a:gd name="connsiteY3" fmla="*/ 33085 h 66171"/>
                  <a:gd name="connsiteX4" fmla="*/ 33088 w 66179"/>
                  <a:gd name="connsiteY4" fmla="*/ 0 h 66171"/>
                  <a:gd name="connsiteX5" fmla="*/ 33088 w 66179"/>
                  <a:gd name="connsiteY5" fmla="*/ 47469 h 66171"/>
                  <a:gd name="connsiteX6" fmla="*/ 18706 w 66179"/>
                  <a:gd name="connsiteY6" fmla="*/ 33085 h 66171"/>
                  <a:gd name="connsiteX7" fmla="*/ 33088 w 66179"/>
                  <a:gd name="connsiteY7" fmla="*/ 18701 h 66171"/>
                  <a:gd name="connsiteX8" fmla="*/ 47478 w 66179"/>
                  <a:gd name="connsiteY8" fmla="*/ 33085 h 66171"/>
                  <a:gd name="connsiteX9" fmla="*/ 33088 w 66179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79" h="66171">
                    <a:moveTo>
                      <a:pt x="33088" y="0"/>
                    </a:moveTo>
                    <a:cubicBezTo>
                      <a:pt x="14811" y="0"/>
                      <a:pt x="0" y="14806"/>
                      <a:pt x="0" y="33085"/>
                    </a:cubicBezTo>
                    <a:cubicBezTo>
                      <a:pt x="0" y="51365"/>
                      <a:pt x="14811" y="66171"/>
                      <a:pt x="33088" y="66171"/>
                    </a:cubicBezTo>
                    <a:cubicBezTo>
                      <a:pt x="51373" y="66171"/>
                      <a:pt x="66180" y="51365"/>
                      <a:pt x="66180" y="33085"/>
                    </a:cubicBezTo>
                    <a:cubicBezTo>
                      <a:pt x="66180" y="14806"/>
                      <a:pt x="51373" y="0"/>
                      <a:pt x="33088" y="0"/>
                    </a:cubicBezTo>
                    <a:close/>
                    <a:moveTo>
                      <a:pt x="33088" y="47469"/>
                    </a:moveTo>
                    <a:cubicBezTo>
                      <a:pt x="25143" y="47469"/>
                      <a:pt x="18706" y="41030"/>
                      <a:pt x="18706" y="33085"/>
                    </a:cubicBezTo>
                    <a:cubicBezTo>
                      <a:pt x="18706" y="25136"/>
                      <a:pt x="25143" y="18701"/>
                      <a:pt x="33088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8" y="47469"/>
                    </a:cubicBez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107E180-C738-0E4C-9266-C8A1E83960C3}"/>
                  </a:ext>
                </a:extLst>
              </p:cNvPr>
              <p:cNvSpPr/>
              <p:nvPr/>
            </p:nvSpPr>
            <p:spPr>
              <a:xfrm>
                <a:off x="9025036" y="2826475"/>
                <a:ext cx="133179" cy="21915"/>
              </a:xfrm>
              <a:custGeom>
                <a:avLst/>
                <a:gdLst>
                  <a:gd name="connsiteX0" fmla="*/ 133180 w 133179"/>
                  <a:gd name="connsiteY0" fmla="*/ 13486 h 21915"/>
                  <a:gd name="connsiteX1" fmla="*/ 124750 w 133179"/>
                  <a:gd name="connsiteY1" fmla="*/ 21916 h 21915"/>
                  <a:gd name="connsiteX2" fmla="*/ 8428 w 133179"/>
                  <a:gd name="connsiteY2" fmla="*/ 21916 h 21915"/>
                  <a:gd name="connsiteX3" fmla="*/ 0 w 133179"/>
                  <a:gd name="connsiteY3" fmla="*/ 13486 h 21915"/>
                  <a:gd name="connsiteX4" fmla="*/ 0 w 133179"/>
                  <a:gd name="connsiteY4" fmla="*/ 8428 h 21915"/>
                  <a:gd name="connsiteX5" fmla="*/ 8428 w 133179"/>
                  <a:gd name="connsiteY5" fmla="*/ 0 h 21915"/>
                  <a:gd name="connsiteX6" fmla="*/ 124750 w 133179"/>
                  <a:gd name="connsiteY6" fmla="*/ 0 h 21915"/>
                  <a:gd name="connsiteX7" fmla="*/ 133180 w 133179"/>
                  <a:gd name="connsiteY7" fmla="*/ 8428 h 21915"/>
                  <a:gd name="connsiteX8" fmla="*/ 133180 w 133179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179" h="21915">
                    <a:moveTo>
                      <a:pt x="133180" y="13486"/>
                    </a:moveTo>
                    <a:cubicBezTo>
                      <a:pt x="133180" y="18123"/>
                      <a:pt x="129386" y="21916"/>
                      <a:pt x="124750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24750" y="0"/>
                    </a:lnTo>
                    <a:cubicBezTo>
                      <a:pt x="129387" y="0"/>
                      <a:pt x="133180" y="3793"/>
                      <a:pt x="133180" y="8428"/>
                    </a:cubicBezTo>
                    <a:lnTo>
                      <a:pt x="133180" y="13486"/>
                    </a:ln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EE4862FB-C6FD-1540-957A-D90EBF7F1C7E}"/>
                  </a:ext>
                </a:extLst>
              </p:cNvPr>
              <p:cNvSpPr/>
              <p:nvPr/>
            </p:nvSpPr>
            <p:spPr>
              <a:xfrm>
                <a:off x="9045534" y="2776985"/>
                <a:ext cx="334366" cy="199726"/>
              </a:xfrm>
              <a:custGeom>
                <a:avLst/>
                <a:gdLst>
                  <a:gd name="connsiteX0" fmla="*/ 314778 w 334366"/>
                  <a:gd name="connsiteY0" fmla="*/ 112327 h 199726"/>
                  <a:gd name="connsiteX1" fmla="*/ 290939 w 334366"/>
                  <a:gd name="connsiteY1" fmla="*/ 97989 h 199726"/>
                  <a:gd name="connsiteX2" fmla="*/ 275008 w 334366"/>
                  <a:gd name="connsiteY2" fmla="*/ 65735 h 199726"/>
                  <a:gd name="connsiteX3" fmla="*/ 247506 w 334366"/>
                  <a:gd name="connsiteY3" fmla="*/ 49006 h 199726"/>
                  <a:gd name="connsiteX4" fmla="*/ 225717 w 334366"/>
                  <a:gd name="connsiteY4" fmla="*/ 49006 h 199726"/>
                  <a:gd name="connsiteX5" fmla="*/ 222786 w 334366"/>
                  <a:gd name="connsiteY5" fmla="*/ 46118 h 199726"/>
                  <a:gd name="connsiteX6" fmla="*/ 222786 w 334366"/>
                  <a:gd name="connsiteY6" fmla="*/ 19067 h 199726"/>
                  <a:gd name="connsiteX7" fmla="*/ 204228 w 334366"/>
                  <a:gd name="connsiteY7" fmla="*/ 0 h 199726"/>
                  <a:gd name="connsiteX8" fmla="*/ 26653 w 334366"/>
                  <a:gd name="connsiteY8" fmla="*/ 0 h 199726"/>
                  <a:gd name="connsiteX9" fmla="*/ 0 w 334366"/>
                  <a:gd name="connsiteY9" fmla="*/ 19067 h 199726"/>
                  <a:gd name="connsiteX10" fmla="*/ 0 w 334366"/>
                  <a:gd name="connsiteY10" fmla="*/ 36019 h 199726"/>
                  <a:gd name="connsiteX11" fmla="*/ 4880 w 334366"/>
                  <a:gd name="connsiteY11" fmla="*/ 41061 h 199726"/>
                  <a:gd name="connsiteX12" fmla="*/ 104252 w 334366"/>
                  <a:gd name="connsiteY12" fmla="*/ 41061 h 199726"/>
                  <a:gd name="connsiteX13" fmla="*/ 121111 w 334366"/>
                  <a:gd name="connsiteY13" fmla="*/ 57919 h 199726"/>
                  <a:gd name="connsiteX14" fmla="*/ 121111 w 334366"/>
                  <a:gd name="connsiteY14" fmla="*/ 62977 h 199726"/>
                  <a:gd name="connsiteX15" fmla="*/ 104252 w 334366"/>
                  <a:gd name="connsiteY15" fmla="*/ 79834 h 199726"/>
                  <a:gd name="connsiteX16" fmla="*/ 4880 w 334366"/>
                  <a:gd name="connsiteY16" fmla="*/ 79834 h 199726"/>
                  <a:gd name="connsiteX17" fmla="*/ 0 w 334366"/>
                  <a:gd name="connsiteY17" fmla="*/ 84697 h 199726"/>
                  <a:gd name="connsiteX18" fmla="*/ 0 w 334366"/>
                  <a:gd name="connsiteY18" fmla="*/ 90526 h 199726"/>
                  <a:gd name="connsiteX19" fmla="*/ 6355 w 334366"/>
                  <a:gd name="connsiteY19" fmla="*/ 95160 h 199726"/>
                  <a:gd name="connsiteX20" fmla="*/ 73247 w 334366"/>
                  <a:gd name="connsiteY20" fmla="*/ 95160 h 199726"/>
                  <a:gd name="connsiteX21" fmla="*/ 90106 w 334366"/>
                  <a:gd name="connsiteY21" fmla="*/ 112018 h 199726"/>
                  <a:gd name="connsiteX22" fmla="*/ 90106 w 334366"/>
                  <a:gd name="connsiteY22" fmla="*/ 117076 h 199726"/>
                  <a:gd name="connsiteX23" fmla="*/ 73247 w 334366"/>
                  <a:gd name="connsiteY23" fmla="*/ 133933 h 199726"/>
                  <a:gd name="connsiteX24" fmla="*/ 7410 w 334366"/>
                  <a:gd name="connsiteY24" fmla="*/ 133933 h 199726"/>
                  <a:gd name="connsiteX25" fmla="*/ 0 w 334366"/>
                  <a:gd name="connsiteY25" fmla="*/ 139697 h 199726"/>
                  <a:gd name="connsiteX26" fmla="*/ 0 w 334366"/>
                  <a:gd name="connsiteY26" fmla="*/ 180659 h 199726"/>
                  <a:gd name="connsiteX27" fmla="*/ 19067 w 334366"/>
                  <a:gd name="connsiteY27" fmla="*/ 199726 h 199726"/>
                  <a:gd name="connsiteX28" fmla="*/ 29599 w 334366"/>
                  <a:gd name="connsiteY28" fmla="*/ 199726 h 199726"/>
                  <a:gd name="connsiteX29" fmla="*/ 32339 w 334366"/>
                  <a:gd name="connsiteY29" fmla="*/ 197727 h 199726"/>
                  <a:gd name="connsiteX30" fmla="*/ 75457 w 334366"/>
                  <a:gd name="connsiteY30" fmla="*/ 154615 h 199726"/>
                  <a:gd name="connsiteX31" fmla="*/ 118576 w 334366"/>
                  <a:gd name="connsiteY31" fmla="*/ 197727 h 199726"/>
                  <a:gd name="connsiteX32" fmla="*/ 120212 w 334366"/>
                  <a:gd name="connsiteY32" fmla="*/ 199726 h 199726"/>
                  <a:gd name="connsiteX33" fmla="*/ 205206 w 334366"/>
                  <a:gd name="connsiteY33" fmla="*/ 199726 h 199726"/>
                  <a:gd name="connsiteX34" fmla="*/ 206822 w 334366"/>
                  <a:gd name="connsiteY34" fmla="*/ 197727 h 199726"/>
                  <a:gd name="connsiteX35" fmla="*/ 249941 w 334366"/>
                  <a:gd name="connsiteY35" fmla="*/ 154615 h 199726"/>
                  <a:gd name="connsiteX36" fmla="*/ 293059 w 334366"/>
                  <a:gd name="connsiteY36" fmla="*/ 197727 h 199726"/>
                  <a:gd name="connsiteX37" fmla="*/ 294097 w 334366"/>
                  <a:gd name="connsiteY37" fmla="*/ 199726 h 199726"/>
                  <a:gd name="connsiteX38" fmla="*/ 315525 w 334366"/>
                  <a:gd name="connsiteY38" fmla="*/ 199726 h 199726"/>
                  <a:gd name="connsiteX39" fmla="*/ 334367 w 334366"/>
                  <a:gd name="connsiteY39" fmla="*/ 180885 h 199726"/>
                  <a:gd name="connsiteX40" fmla="*/ 334367 w 334366"/>
                  <a:gd name="connsiteY40" fmla="*/ 145090 h 199726"/>
                  <a:gd name="connsiteX41" fmla="*/ 314778 w 334366"/>
                  <a:gd name="connsiteY41" fmla="*/ 112327 h 199726"/>
                  <a:gd name="connsiteX42" fmla="*/ 278925 w 334366"/>
                  <a:gd name="connsiteY42" fmla="*/ 110651 h 199726"/>
                  <a:gd name="connsiteX43" fmla="*/ 225295 w 334366"/>
                  <a:gd name="connsiteY43" fmla="*/ 110651 h 199726"/>
                  <a:gd name="connsiteX44" fmla="*/ 222785 w 334366"/>
                  <a:gd name="connsiteY44" fmla="*/ 108493 h 199726"/>
                  <a:gd name="connsiteX45" fmla="*/ 222785 w 334366"/>
                  <a:gd name="connsiteY45" fmla="*/ 63819 h 199726"/>
                  <a:gd name="connsiteX46" fmla="*/ 225505 w 334366"/>
                  <a:gd name="connsiteY46" fmla="*/ 62103 h 199726"/>
                  <a:gd name="connsiteX47" fmla="*/ 240808 w 334366"/>
                  <a:gd name="connsiteY47" fmla="*/ 62103 h 199726"/>
                  <a:gd name="connsiteX48" fmla="*/ 265280 w 334366"/>
                  <a:gd name="connsiteY48" fmla="*/ 76989 h 199726"/>
                  <a:gd name="connsiteX49" fmla="*/ 279456 w 334366"/>
                  <a:gd name="connsiteY49" fmla="*/ 105689 h 199726"/>
                  <a:gd name="connsiteX50" fmla="*/ 281374 w 334366"/>
                  <a:gd name="connsiteY50" fmla="*/ 108790 h 199726"/>
                  <a:gd name="connsiteX51" fmla="*/ 278925 w 334366"/>
                  <a:gd name="connsiteY51" fmla="*/ 110651 h 19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4366" h="199726">
                    <a:moveTo>
                      <a:pt x="314778" y="112327"/>
                    </a:moveTo>
                    <a:cubicBezTo>
                      <a:pt x="302645" y="109173"/>
                      <a:pt x="295703" y="107190"/>
                      <a:pt x="290939" y="97989"/>
                    </a:cubicBezTo>
                    <a:lnTo>
                      <a:pt x="275008" y="65735"/>
                    </a:lnTo>
                    <a:cubicBezTo>
                      <a:pt x="270242" y="56535"/>
                      <a:pt x="257865" y="49006"/>
                      <a:pt x="247506" y="49006"/>
                    </a:cubicBezTo>
                    <a:lnTo>
                      <a:pt x="225717" y="49006"/>
                    </a:lnTo>
                    <a:cubicBezTo>
                      <a:pt x="225717" y="49006"/>
                      <a:pt x="222786" y="49067"/>
                      <a:pt x="222786" y="46118"/>
                    </a:cubicBezTo>
                    <a:cubicBezTo>
                      <a:pt x="222786" y="39355"/>
                      <a:pt x="222786" y="19067"/>
                      <a:pt x="222786" y="19067"/>
                    </a:cubicBezTo>
                    <a:cubicBezTo>
                      <a:pt x="222786" y="8580"/>
                      <a:pt x="216852" y="0"/>
                      <a:pt x="204228" y="0"/>
                    </a:cubicBezTo>
                    <a:lnTo>
                      <a:pt x="26653" y="0"/>
                    </a:lnTo>
                    <a:cubicBezTo>
                      <a:pt x="8580" y="0"/>
                      <a:pt x="0" y="8581"/>
                      <a:pt x="0" y="19067"/>
                    </a:cubicBezTo>
                    <a:lnTo>
                      <a:pt x="0" y="36019"/>
                    </a:lnTo>
                    <a:cubicBezTo>
                      <a:pt x="0" y="36019"/>
                      <a:pt x="0" y="41061"/>
                      <a:pt x="4880" y="41061"/>
                    </a:cubicBezTo>
                    <a:cubicBezTo>
                      <a:pt x="29723" y="41061"/>
                      <a:pt x="104252" y="41061"/>
                      <a:pt x="104252" y="41061"/>
                    </a:cubicBezTo>
                    <a:cubicBezTo>
                      <a:pt x="113548" y="41061"/>
                      <a:pt x="121111" y="48623"/>
                      <a:pt x="121111" y="57919"/>
                    </a:cubicBezTo>
                    <a:lnTo>
                      <a:pt x="121111" y="62977"/>
                    </a:lnTo>
                    <a:cubicBezTo>
                      <a:pt x="121111" y="72272"/>
                      <a:pt x="113548" y="79834"/>
                      <a:pt x="104252" y="79834"/>
                    </a:cubicBezTo>
                    <a:lnTo>
                      <a:pt x="4880" y="79834"/>
                    </a:lnTo>
                    <a:cubicBezTo>
                      <a:pt x="4880" y="79834"/>
                      <a:pt x="0" y="79429"/>
                      <a:pt x="0" y="84697"/>
                    </a:cubicBezTo>
                    <a:cubicBezTo>
                      <a:pt x="0" y="87313"/>
                      <a:pt x="0" y="89069"/>
                      <a:pt x="0" y="90526"/>
                    </a:cubicBezTo>
                    <a:cubicBezTo>
                      <a:pt x="0" y="95163"/>
                      <a:pt x="6355" y="95160"/>
                      <a:pt x="6355" y="95160"/>
                    </a:cubicBezTo>
                    <a:lnTo>
                      <a:pt x="73247" y="95160"/>
                    </a:lnTo>
                    <a:cubicBezTo>
                      <a:pt x="82543" y="95160"/>
                      <a:pt x="90106" y="102723"/>
                      <a:pt x="90106" y="112018"/>
                    </a:cubicBezTo>
                    <a:lnTo>
                      <a:pt x="90106" y="117076"/>
                    </a:lnTo>
                    <a:cubicBezTo>
                      <a:pt x="90106" y="126371"/>
                      <a:pt x="82543" y="133933"/>
                      <a:pt x="73247" y="133933"/>
                    </a:cubicBezTo>
                    <a:lnTo>
                      <a:pt x="7410" y="133933"/>
                    </a:lnTo>
                    <a:cubicBezTo>
                      <a:pt x="7410" y="133933"/>
                      <a:pt x="0" y="133796"/>
                      <a:pt x="0" y="139697"/>
                    </a:cubicBezTo>
                    <a:cubicBezTo>
                      <a:pt x="0" y="149938"/>
                      <a:pt x="0" y="180659"/>
                      <a:pt x="0" y="180659"/>
                    </a:cubicBezTo>
                    <a:cubicBezTo>
                      <a:pt x="0" y="191145"/>
                      <a:pt x="8580" y="199726"/>
                      <a:pt x="19067" y="199726"/>
                    </a:cubicBezTo>
                    <a:cubicBezTo>
                      <a:pt x="19067" y="199726"/>
                      <a:pt x="26966" y="199726"/>
                      <a:pt x="29599" y="199726"/>
                    </a:cubicBezTo>
                    <a:cubicBezTo>
                      <a:pt x="31987" y="199726"/>
                      <a:pt x="32339" y="198396"/>
                      <a:pt x="32339" y="197727"/>
                    </a:cubicBezTo>
                    <a:cubicBezTo>
                      <a:pt x="32339" y="173954"/>
                      <a:pt x="51683" y="154615"/>
                      <a:pt x="75457" y="154615"/>
                    </a:cubicBezTo>
                    <a:cubicBezTo>
                      <a:pt x="99234" y="154615"/>
                      <a:pt x="118576" y="173956"/>
                      <a:pt x="118576" y="197727"/>
                    </a:cubicBezTo>
                    <a:cubicBezTo>
                      <a:pt x="118576" y="198399"/>
                      <a:pt x="118386" y="199726"/>
                      <a:pt x="120212" y="199726"/>
                    </a:cubicBezTo>
                    <a:cubicBezTo>
                      <a:pt x="141089" y="199726"/>
                      <a:pt x="205206" y="199726"/>
                      <a:pt x="205206" y="199726"/>
                    </a:cubicBezTo>
                    <a:cubicBezTo>
                      <a:pt x="206891" y="199726"/>
                      <a:pt x="206822" y="198306"/>
                      <a:pt x="206822" y="197727"/>
                    </a:cubicBezTo>
                    <a:cubicBezTo>
                      <a:pt x="206822" y="173954"/>
                      <a:pt x="226165" y="154615"/>
                      <a:pt x="249941" y="154615"/>
                    </a:cubicBezTo>
                    <a:cubicBezTo>
                      <a:pt x="273716" y="154615"/>
                      <a:pt x="293059" y="173956"/>
                      <a:pt x="293059" y="197727"/>
                    </a:cubicBezTo>
                    <a:cubicBezTo>
                      <a:pt x="293059" y="198399"/>
                      <a:pt x="293042" y="199726"/>
                      <a:pt x="294097" y="199726"/>
                    </a:cubicBezTo>
                    <a:cubicBezTo>
                      <a:pt x="303669" y="199726"/>
                      <a:pt x="315525" y="199726"/>
                      <a:pt x="315525" y="199726"/>
                    </a:cubicBezTo>
                    <a:cubicBezTo>
                      <a:pt x="325889" y="199726"/>
                      <a:pt x="334367" y="191249"/>
                      <a:pt x="334367" y="180885"/>
                    </a:cubicBezTo>
                    <a:lnTo>
                      <a:pt x="334367" y="145090"/>
                    </a:lnTo>
                    <a:cubicBezTo>
                      <a:pt x="334368" y="114945"/>
                      <a:pt x="324850" y="114945"/>
                      <a:pt x="314778" y="112327"/>
                    </a:cubicBezTo>
                    <a:close/>
                    <a:moveTo>
                      <a:pt x="278925" y="110651"/>
                    </a:moveTo>
                    <a:cubicBezTo>
                      <a:pt x="278925" y="110651"/>
                      <a:pt x="238913" y="110651"/>
                      <a:pt x="225295" y="110651"/>
                    </a:cubicBezTo>
                    <a:cubicBezTo>
                      <a:pt x="223080" y="110651"/>
                      <a:pt x="222785" y="108493"/>
                      <a:pt x="222785" y="108493"/>
                    </a:cubicBezTo>
                    <a:lnTo>
                      <a:pt x="222785" y="63819"/>
                    </a:lnTo>
                    <a:cubicBezTo>
                      <a:pt x="222785" y="63819"/>
                      <a:pt x="222660" y="62103"/>
                      <a:pt x="225505" y="62103"/>
                    </a:cubicBezTo>
                    <a:cubicBezTo>
                      <a:pt x="229331" y="62103"/>
                      <a:pt x="240808" y="62103"/>
                      <a:pt x="240808" y="62103"/>
                    </a:cubicBezTo>
                    <a:cubicBezTo>
                      <a:pt x="250028" y="62103"/>
                      <a:pt x="261041" y="68803"/>
                      <a:pt x="265280" y="76989"/>
                    </a:cubicBezTo>
                    <a:lnTo>
                      <a:pt x="279456" y="105689"/>
                    </a:lnTo>
                    <a:cubicBezTo>
                      <a:pt x="280053" y="106845"/>
                      <a:pt x="280691" y="107870"/>
                      <a:pt x="281374" y="108790"/>
                    </a:cubicBezTo>
                    <a:cubicBezTo>
                      <a:pt x="281878" y="109464"/>
                      <a:pt x="281034" y="110651"/>
                      <a:pt x="278925" y="110651"/>
                    </a:cubicBez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C807702-0BD6-C84F-B0A5-56D3EC932A9F}"/>
                  </a:ext>
                </a:extLst>
              </p:cNvPr>
              <p:cNvSpPr/>
              <p:nvPr/>
            </p:nvSpPr>
            <p:spPr>
              <a:xfrm>
                <a:off x="9003303" y="2880575"/>
                <a:ext cx="123907" cy="21915"/>
              </a:xfrm>
              <a:custGeom>
                <a:avLst/>
                <a:gdLst>
                  <a:gd name="connsiteX0" fmla="*/ 123907 w 123907"/>
                  <a:gd name="connsiteY0" fmla="*/ 13486 h 21915"/>
                  <a:gd name="connsiteX1" fmla="*/ 115479 w 123907"/>
                  <a:gd name="connsiteY1" fmla="*/ 21916 h 21915"/>
                  <a:gd name="connsiteX2" fmla="*/ 8428 w 123907"/>
                  <a:gd name="connsiteY2" fmla="*/ 21916 h 21915"/>
                  <a:gd name="connsiteX3" fmla="*/ 0 w 123907"/>
                  <a:gd name="connsiteY3" fmla="*/ 13486 h 21915"/>
                  <a:gd name="connsiteX4" fmla="*/ 0 w 123907"/>
                  <a:gd name="connsiteY4" fmla="*/ 8428 h 21915"/>
                  <a:gd name="connsiteX5" fmla="*/ 8428 w 123907"/>
                  <a:gd name="connsiteY5" fmla="*/ 0 h 21915"/>
                  <a:gd name="connsiteX6" fmla="*/ 115479 w 123907"/>
                  <a:gd name="connsiteY6" fmla="*/ 0 h 21915"/>
                  <a:gd name="connsiteX7" fmla="*/ 123907 w 123907"/>
                  <a:gd name="connsiteY7" fmla="*/ 8428 h 21915"/>
                  <a:gd name="connsiteX8" fmla="*/ 123907 w 123907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907" h="21915">
                    <a:moveTo>
                      <a:pt x="123907" y="13486"/>
                    </a:moveTo>
                    <a:cubicBezTo>
                      <a:pt x="123907" y="18123"/>
                      <a:pt x="120114" y="21916"/>
                      <a:pt x="115479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15479" y="0"/>
                    </a:lnTo>
                    <a:cubicBezTo>
                      <a:pt x="120115" y="0"/>
                      <a:pt x="123907" y="3793"/>
                      <a:pt x="123907" y="8428"/>
                    </a:cubicBezTo>
                    <a:lnTo>
                      <a:pt x="123907" y="13486"/>
                    </a:ln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4B77857-CA83-1244-AD0F-42D67F4B6009}"/>
              </a:ext>
            </a:extLst>
          </p:cNvPr>
          <p:cNvSpPr txBox="1"/>
          <p:nvPr/>
        </p:nvSpPr>
        <p:spPr>
          <a:xfrm>
            <a:off x="897570" y="9455104"/>
            <a:ext cx="34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Cost Structure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D62E8C7-55A3-4F4E-A0BB-40ACCFC6F075}"/>
              </a:ext>
            </a:extLst>
          </p:cNvPr>
          <p:cNvGrpSpPr/>
          <p:nvPr/>
        </p:nvGrpSpPr>
        <p:grpSpPr>
          <a:xfrm>
            <a:off x="12320116" y="9398483"/>
            <a:ext cx="11287328" cy="716478"/>
            <a:chOff x="7303396" y="654237"/>
            <a:chExt cx="2194447" cy="398356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DCB5D96-752D-6641-B377-93D9E25A05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 Same Side Corner Rectangle 150">
              <a:extLst>
                <a:ext uri="{FF2B5EF4-FFF2-40B4-BE49-F238E27FC236}">
                  <a16:creationId xmlns:a16="http://schemas.microsoft.com/office/drawing/2014/main" id="{29127B7D-43B1-0F44-B17A-CC31F7CA138A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77" name="Text Placeholder 11">
            <a:extLst>
              <a:ext uri="{FF2B5EF4-FFF2-40B4-BE49-F238E27FC236}">
                <a16:creationId xmlns:a16="http://schemas.microsoft.com/office/drawing/2014/main" id="{2A8904E9-D730-CE47-9371-B50B252896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524" y="10122124"/>
            <a:ext cx="11287320" cy="29794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 numCol="2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2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8" name="Text Placeholder 11">
            <a:extLst>
              <a:ext uri="{FF2B5EF4-FFF2-40B4-BE49-F238E27FC236}">
                <a16:creationId xmlns:a16="http://schemas.microsoft.com/office/drawing/2014/main" id="{D2609FD3-D915-F140-A258-78B41F474E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311884" y="10122124"/>
            <a:ext cx="11300592" cy="29794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 numCol="2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2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EC66E4C-54D2-214D-A257-BF5FBB71C2CF}"/>
              </a:ext>
            </a:extLst>
          </p:cNvPr>
          <p:cNvSpPr txBox="1"/>
          <p:nvPr/>
        </p:nvSpPr>
        <p:spPr>
          <a:xfrm>
            <a:off x="12500990" y="9455104"/>
            <a:ext cx="34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Revenue Stream</a:t>
            </a:r>
          </a:p>
        </p:txBody>
      </p:sp>
      <p:grpSp>
        <p:nvGrpSpPr>
          <p:cNvPr id="75" name="Graphic 73">
            <a:extLst>
              <a:ext uri="{FF2B5EF4-FFF2-40B4-BE49-F238E27FC236}">
                <a16:creationId xmlns:a16="http://schemas.microsoft.com/office/drawing/2014/main" id="{DACBC57A-33E0-4C44-95A6-564FA701A504}"/>
              </a:ext>
            </a:extLst>
          </p:cNvPr>
          <p:cNvGrpSpPr/>
          <p:nvPr/>
        </p:nvGrpSpPr>
        <p:grpSpPr>
          <a:xfrm>
            <a:off x="22719559" y="9498675"/>
            <a:ext cx="512710" cy="512710"/>
            <a:chOff x="11429638" y="4749337"/>
            <a:chExt cx="256355" cy="256355"/>
          </a:xfrm>
          <a:solidFill>
            <a:schemeClr val="tx2"/>
          </a:solidFill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F54ED7F-506F-084E-B51E-62F63E51C18C}"/>
                </a:ext>
              </a:extLst>
            </p:cNvPr>
            <p:cNvSpPr/>
            <p:nvPr/>
          </p:nvSpPr>
          <p:spPr>
            <a:xfrm>
              <a:off x="11429638" y="4825442"/>
              <a:ext cx="161522" cy="180249"/>
            </a:xfrm>
            <a:custGeom>
              <a:avLst/>
              <a:gdLst>
                <a:gd name="connsiteX0" fmla="*/ 98136 w 161522"/>
                <a:gd name="connsiteY0" fmla="*/ 180250 h 180249"/>
                <a:gd name="connsiteX1" fmla="*/ 151196 w 161522"/>
                <a:gd name="connsiteY1" fmla="*/ 173795 h 180249"/>
                <a:gd name="connsiteX2" fmla="*/ 150709 w 161522"/>
                <a:gd name="connsiteY2" fmla="*/ 168984 h 180249"/>
                <a:gd name="connsiteX3" fmla="*/ 158657 w 161522"/>
                <a:gd name="connsiteY3" fmla="*/ 150208 h 180249"/>
                <a:gd name="connsiteX4" fmla="*/ 150709 w 161522"/>
                <a:gd name="connsiteY4" fmla="*/ 131432 h 180249"/>
                <a:gd name="connsiteX5" fmla="*/ 158657 w 161522"/>
                <a:gd name="connsiteY5" fmla="*/ 112656 h 180249"/>
                <a:gd name="connsiteX6" fmla="*/ 150709 w 161522"/>
                <a:gd name="connsiteY6" fmla="*/ 93880 h 180249"/>
                <a:gd name="connsiteX7" fmla="*/ 158657 w 161522"/>
                <a:gd name="connsiteY7" fmla="*/ 75104 h 180249"/>
                <a:gd name="connsiteX8" fmla="*/ 150709 w 161522"/>
                <a:gd name="connsiteY8" fmla="*/ 56328 h 180249"/>
                <a:gd name="connsiteX9" fmla="*/ 161523 w 161522"/>
                <a:gd name="connsiteY9" fmla="*/ 35187 h 180249"/>
                <a:gd name="connsiteX10" fmla="*/ 147276 w 161522"/>
                <a:gd name="connsiteY10" fmla="*/ 24208 h 180249"/>
                <a:gd name="connsiteX11" fmla="*/ 150709 w 161522"/>
                <a:gd name="connsiteY11" fmla="*/ 15021 h 180249"/>
                <a:gd name="connsiteX12" fmla="*/ 135688 w 161522"/>
                <a:gd name="connsiteY12" fmla="*/ 0 h 180249"/>
                <a:gd name="connsiteX13" fmla="*/ 60584 w 161522"/>
                <a:gd name="connsiteY13" fmla="*/ 0 h 180249"/>
                <a:gd name="connsiteX14" fmla="*/ 45563 w 161522"/>
                <a:gd name="connsiteY14" fmla="*/ 15021 h 180249"/>
                <a:gd name="connsiteX15" fmla="*/ 48980 w 161522"/>
                <a:gd name="connsiteY15" fmla="*/ 24186 h 180249"/>
                <a:gd name="connsiteX16" fmla="*/ 0 w 161522"/>
                <a:gd name="connsiteY16" fmla="*/ 112656 h 180249"/>
                <a:gd name="connsiteX17" fmla="*/ 98136 w 161522"/>
                <a:gd name="connsiteY17" fmla="*/ 180250 h 180249"/>
                <a:gd name="connsiteX18" fmla="*/ 98056 w 161522"/>
                <a:gd name="connsiteY18" fmla="*/ 107346 h 180249"/>
                <a:gd name="connsiteX19" fmla="*/ 75525 w 161522"/>
                <a:gd name="connsiteY19" fmla="*/ 84815 h 180249"/>
                <a:gd name="connsiteX20" fmla="*/ 90626 w 161522"/>
                <a:gd name="connsiteY20" fmla="*/ 63643 h 180249"/>
                <a:gd name="connsiteX21" fmla="*/ 90626 w 161522"/>
                <a:gd name="connsiteY21" fmla="*/ 52573 h 180249"/>
                <a:gd name="connsiteX22" fmla="*/ 98136 w 161522"/>
                <a:gd name="connsiteY22" fmla="*/ 45062 h 180249"/>
                <a:gd name="connsiteX23" fmla="*/ 105646 w 161522"/>
                <a:gd name="connsiteY23" fmla="*/ 52573 h 180249"/>
                <a:gd name="connsiteX24" fmla="*/ 105646 w 161522"/>
                <a:gd name="connsiteY24" fmla="*/ 63694 h 180249"/>
                <a:gd name="connsiteX25" fmla="*/ 120587 w 161522"/>
                <a:gd name="connsiteY25" fmla="*/ 84815 h 180249"/>
                <a:gd name="connsiteX26" fmla="*/ 113077 w 161522"/>
                <a:gd name="connsiteY26" fmla="*/ 92325 h 180249"/>
                <a:gd name="connsiteX27" fmla="*/ 105566 w 161522"/>
                <a:gd name="connsiteY27" fmla="*/ 84815 h 180249"/>
                <a:gd name="connsiteX28" fmla="*/ 98056 w 161522"/>
                <a:gd name="connsiteY28" fmla="*/ 77305 h 180249"/>
                <a:gd name="connsiteX29" fmla="*/ 90545 w 161522"/>
                <a:gd name="connsiteY29" fmla="*/ 84815 h 180249"/>
                <a:gd name="connsiteX30" fmla="*/ 98056 w 161522"/>
                <a:gd name="connsiteY30" fmla="*/ 92325 h 180249"/>
                <a:gd name="connsiteX31" fmla="*/ 120587 w 161522"/>
                <a:gd name="connsiteY31" fmla="*/ 114857 h 180249"/>
                <a:gd name="connsiteX32" fmla="*/ 105646 w 161522"/>
                <a:gd name="connsiteY32" fmla="*/ 135979 h 180249"/>
                <a:gd name="connsiteX33" fmla="*/ 105646 w 161522"/>
                <a:gd name="connsiteY33" fmla="*/ 142698 h 180249"/>
                <a:gd name="connsiteX34" fmla="*/ 98136 w 161522"/>
                <a:gd name="connsiteY34" fmla="*/ 150208 h 180249"/>
                <a:gd name="connsiteX35" fmla="*/ 90626 w 161522"/>
                <a:gd name="connsiteY35" fmla="*/ 142698 h 180249"/>
                <a:gd name="connsiteX36" fmla="*/ 90626 w 161522"/>
                <a:gd name="connsiteY36" fmla="*/ 136028 h 180249"/>
                <a:gd name="connsiteX37" fmla="*/ 75525 w 161522"/>
                <a:gd name="connsiteY37" fmla="*/ 114857 h 180249"/>
                <a:gd name="connsiteX38" fmla="*/ 83035 w 161522"/>
                <a:gd name="connsiteY38" fmla="*/ 107346 h 180249"/>
                <a:gd name="connsiteX39" fmla="*/ 90545 w 161522"/>
                <a:gd name="connsiteY39" fmla="*/ 114857 h 180249"/>
                <a:gd name="connsiteX40" fmla="*/ 98056 w 161522"/>
                <a:gd name="connsiteY40" fmla="*/ 122367 h 180249"/>
                <a:gd name="connsiteX41" fmla="*/ 105566 w 161522"/>
                <a:gd name="connsiteY41" fmla="*/ 114857 h 180249"/>
                <a:gd name="connsiteX42" fmla="*/ 98056 w 161522"/>
                <a:gd name="connsiteY42" fmla="*/ 107346 h 1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522" h="180249">
                  <a:moveTo>
                    <a:pt x="98136" y="180250"/>
                  </a:moveTo>
                  <a:cubicBezTo>
                    <a:pt x="120288" y="180250"/>
                    <a:pt x="137438" y="178130"/>
                    <a:pt x="151196" y="173795"/>
                  </a:cubicBezTo>
                  <a:cubicBezTo>
                    <a:pt x="150904" y="172231"/>
                    <a:pt x="150709" y="170631"/>
                    <a:pt x="150709" y="168984"/>
                  </a:cubicBezTo>
                  <a:cubicBezTo>
                    <a:pt x="150709" y="161626"/>
                    <a:pt x="153767" y="154984"/>
                    <a:pt x="158657" y="150208"/>
                  </a:cubicBezTo>
                  <a:cubicBezTo>
                    <a:pt x="153767" y="145432"/>
                    <a:pt x="150709" y="138790"/>
                    <a:pt x="150709" y="131432"/>
                  </a:cubicBezTo>
                  <a:cubicBezTo>
                    <a:pt x="150709" y="124074"/>
                    <a:pt x="153767" y="117432"/>
                    <a:pt x="158657" y="112656"/>
                  </a:cubicBezTo>
                  <a:cubicBezTo>
                    <a:pt x="153767" y="107880"/>
                    <a:pt x="150709" y="101238"/>
                    <a:pt x="150709" y="93880"/>
                  </a:cubicBezTo>
                  <a:cubicBezTo>
                    <a:pt x="150709" y="86522"/>
                    <a:pt x="153767" y="79880"/>
                    <a:pt x="158657" y="75104"/>
                  </a:cubicBezTo>
                  <a:cubicBezTo>
                    <a:pt x="153767" y="70328"/>
                    <a:pt x="150709" y="63686"/>
                    <a:pt x="150709" y="56328"/>
                  </a:cubicBezTo>
                  <a:cubicBezTo>
                    <a:pt x="150709" y="47636"/>
                    <a:pt x="155000" y="39975"/>
                    <a:pt x="161523" y="35187"/>
                  </a:cubicBezTo>
                  <a:cubicBezTo>
                    <a:pt x="157055" y="31098"/>
                    <a:pt x="152283" y="27432"/>
                    <a:pt x="147276" y="24208"/>
                  </a:cubicBezTo>
                  <a:cubicBezTo>
                    <a:pt x="149310" y="21645"/>
                    <a:pt x="150709" y="18545"/>
                    <a:pt x="150709" y="15021"/>
                  </a:cubicBezTo>
                  <a:cubicBezTo>
                    <a:pt x="150709" y="6724"/>
                    <a:pt x="143984" y="0"/>
                    <a:pt x="135688" y="0"/>
                  </a:cubicBezTo>
                  <a:lnTo>
                    <a:pt x="60584" y="0"/>
                  </a:lnTo>
                  <a:cubicBezTo>
                    <a:pt x="52287" y="0"/>
                    <a:pt x="45563" y="6724"/>
                    <a:pt x="45563" y="15021"/>
                  </a:cubicBezTo>
                  <a:cubicBezTo>
                    <a:pt x="45563" y="18537"/>
                    <a:pt x="46958" y="21627"/>
                    <a:pt x="48980" y="24186"/>
                  </a:cubicBezTo>
                  <a:cubicBezTo>
                    <a:pt x="19822" y="42970"/>
                    <a:pt x="0" y="76984"/>
                    <a:pt x="0" y="112656"/>
                  </a:cubicBezTo>
                  <a:cubicBezTo>
                    <a:pt x="0" y="173246"/>
                    <a:pt x="56220" y="180250"/>
                    <a:pt x="98136" y="180250"/>
                  </a:cubicBezTo>
                  <a:close/>
                  <a:moveTo>
                    <a:pt x="98056" y="107346"/>
                  </a:moveTo>
                  <a:cubicBezTo>
                    <a:pt x="85630" y="107346"/>
                    <a:pt x="75525" y="97240"/>
                    <a:pt x="75525" y="84815"/>
                  </a:cubicBezTo>
                  <a:cubicBezTo>
                    <a:pt x="75525" y="75006"/>
                    <a:pt x="81861" y="66731"/>
                    <a:pt x="90626" y="63643"/>
                  </a:cubicBezTo>
                  <a:lnTo>
                    <a:pt x="90626" y="52573"/>
                  </a:lnTo>
                  <a:cubicBezTo>
                    <a:pt x="90626" y="48423"/>
                    <a:pt x="93986" y="45062"/>
                    <a:pt x="98136" y="45062"/>
                  </a:cubicBezTo>
                  <a:cubicBezTo>
                    <a:pt x="102286" y="45062"/>
                    <a:pt x="105646" y="48423"/>
                    <a:pt x="105646" y="52573"/>
                  </a:cubicBezTo>
                  <a:lnTo>
                    <a:pt x="105646" y="63694"/>
                  </a:lnTo>
                  <a:cubicBezTo>
                    <a:pt x="114328" y="66825"/>
                    <a:pt x="120587" y="75067"/>
                    <a:pt x="120587" y="84815"/>
                  </a:cubicBezTo>
                  <a:cubicBezTo>
                    <a:pt x="120587" y="88967"/>
                    <a:pt x="117227" y="92325"/>
                    <a:pt x="113077" y="92325"/>
                  </a:cubicBezTo>
                  <a:cubicBezTo>
                    <a:pt x="108924" y="92325"/>
                    <a:pt x="105566" y="88967"/>
                    <a:pt x="105566" y="84815"/>
                  </a:cubicBezTo>
                  <a:cubicBezTo>
                    <a:pt x="105566" y="80670"/>
                    <a:pt x="102198" y="77305"/>
                    <a:pt x="98056" y="77305"/>
                  </a:cubicBezTo>
                  <a:cubicBezTo>
                    <a:pt x="93911" y="77305"/>
                    <a:pt x="90545" y="80670"/>
                    <a:pt x="90545" y="84815"/>
                  </a:cubicBezTo>
                  <a:cubicBezTo>
                    <a:pt x="90545" y="88959"/>
                    <a:pt x="93911" y="92325"/>
                    <a:pt x="98056" y="92325"/>
                  </a:cubicBezTo>
                  <a:cubicBezTo>
                    <a:pt x="110479" y="92325"/>
                    <a:pt x="120587" y="102433"/>
                    <a:pt x="120587" y="114857"/>
                  </a:cubicBezTo>
                  <a:cubicBezTo>
                    <a:pt x="120587" y="124604"/>
                    <a:pt x="114328" y="132846"/>
                    <a:pt x="105646" y="135979"/>
                  </a:cubicBezTo>
                  <a:lnTo>
                    <a:pt x="105646" y="142698"/>
                  </a:lnTo>
                  <a:cubicBezTo>
                    <a:pt x="105646" y="146848"/>
                    <a:pt x="102286" y="150208"/>
                    <a:pt x="98136" y="150208"/>
                  </a:cubicBezTo>
                  <a:cubicBezTo>
                    <a:pt x="93986" y="150208"/>
                    <a:pt x="90626" y="146848"/>
                    <a:pt x="90626" y="142698"/>
                  </a:cubicBezTo>
                  <a:lnTo>
                    <a:pt x="90626" y="136028"/>
                  </a:lnTo>
                  <a:cubicBezTo>
                    <a:pt x="81861" y="132942"/>
                    <a:pt x="75525" y="124665"/>
                    <a:pt x="75525" y="114857"/>
                  </a:cubicBezTo>
                  <a:cubicBezTo>
                    <a:pt x="75525" y="110706"/>
                    <a:pt x="78883" y="107346"/>
                    <a:pt x="83035" y="107346"/>
                  </a:cubicBezTo>
                  <a:cubicBezTo>
                    <a:pt x="87185" y="107346"/>
                    <a:pt x="90545" y="110706"/>
                    <a:pt x="90545" y="114857"/>
                  </a:cubicBezTo>
                  <a:cubicBezTo>
                    <a:pt x="90545" y="119001"/>
                    <a:pt x="93911" y="122367"/>
                    <a:pt x="98056" y="122367"/>
                  </a:cubicBezTo>
                  <a:cubicBezTo>
                    <a:pt x="102198" y="122367"/>
                    <a:pt x="105566" y="119001"/>
                    <a:pt x="105566" y="114857"/>
                  </a:cubicBezTo>
                  <a:cubicBezTo>
                    <a:pt x="105566" y="110712"/>
                    <a:pt x="102198" y="107346"/>
                    <a:pt x="98056" y="107346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C3EAF72-5B15-1548-92C8-A56F3A8EE3CD}"/>
                </a:ext>
              </a:extLst>
            </p:cNvPr>
            <p:cNvSpPr/>
            <p:nvPr/>
          </p:nvSpPr>
          <p:spPr>
            <a:xfrm>
              <a:off x="11595367" y="4983160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E0A90C-7A5A-F543-9AE4-642196E840F0}"/>
                </a:ext>
              </a:extLst>
            </p:cNvPr>
            <p:cNvSpPr/>
            <p:nvPr/>
          </p:nvSpPr>
          <p:spPr>
            <a:xfrm>
              <a:off x="11595367" y="4945608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66CE5BC-B701-4E43-BF7B-C874FB2ABD32}"/>
                </a:ext>
              </a:extLst>
            </p:cNvPr>
            <p:cNvSpPr/>
            <p:nvPr/>
          </p:nvSpPr>
          <p:spPr>
            <a:xfrm>
              <a:off x="11595367" y="4908056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A4848F7-8464-E841-A4EA-B717EFF1C3A0}"/>
                </a:ext>
              </a:extLst>
            </p:cNvPr>
            <p:cNvSpPr/>
            <p:nvPr/>
          </p:nvSpPr>
          <p:spPr>
            <a:xfrm>
              <a:off x="11595367" y="4870504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D837D5ED-89D8-A044-9E95-9295FC2A53CB}"/>
                </a:ext>
              </a:extLst>
            </p:cNvPr>
            <p:cNvSpPr/>
            <p:nvPr/>
          </p:nvSpPr>
          <p:spPr>
            <a:xfrm>
              <a:off x="11475200" y="4749337"/>
              <a:ext cx="105145" cy="61084"/>
            </a:xfrm>
            <a:custGeom>
              <a:avLst/>
              <a:gdLst>
                <a:gd name="connsiteX0" fmla="*/ 73721 w 105145"/>
                <a:gd name="connsiteY0" fmla="*/ 15021 h 61084"/>
                <a:gd name="connsiteX1" fmla="*/ 52573 w 105145"/>
                <a:gd name="connsiteY1" fmla="*/ 0 h 61084"/>
                <a:gd name="connsiteX2" fmla="*/ 31324 w 105145"/>
                <a:gd name="connsiteY2" fmla="*/ 15021 h 61084"/>
                <a:gd name="connsiteX3" fmla="*/ 7511 w 105145"/>
                <a:gd name="connsiteY3" fmla="*/ 15021 h 61084"/>
                <a:gd name="connsiteX4" fmla="*/ 1416 w 105145"/>
                <a:gd name="connsiteY4" fmla="*/ 18138 h 61084"/>
                <a:gd name="connsiteX5" fmla="*/ 389 w 105145"/>
                <a:gd name="connsiteY5" fmla="*/ 24908 h 61084"/>
                <a:gd name="connsiteX6" fmla="*/ 12114 w 105145"/>
                <a:gd name="connsiteY6" fmla="*/ 61085 h 61084"/>
                <a:gd name="connsiteX7" fmla="*/ 93033 w 105145"/>
                <a:gd name="connsiteY7" fmla="*/ 61085 h 61084"/>
                <a:gd name="connsiteX8" fmla="*/ 104757 w 105145"/>
                <a:gd name="connsiteY8" fmla="*/ 24908 h 61084"/>
                <a:gd name="connsiteX9" fmla="*/ 103730 w 105145"/>
                <a:gd name="connsiteY9" fmla="*/ 18138 h 61084"/>
                <a:gd name="connsiteX10" fmla="*/ 97635 w 105145"/>
                <a:gd name="connsiteY10" fmla="*/ 15021 h 6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145" h="61084">
                  <a:moveTo>
                    <a:pt x="73721" y="15021"/>
                  </a:moveTo>
                  <a:cubicBezTo>
                    <a:pt x="70609" y="6298"/>
                    <a:pt x="62352" y="0"/>
                    <a:pt x="52573" y="0"/>
                  </a:cubicBezTo>
                  <a:cubicBezTo>
                    <a:pt x="42782" y="0"/>
                    <a:pt x="34429" y="6278"/>
                    <a:pt x="31324" y="15021"/>
                  </a:cubicBezTo>
                  <a:lnTo>
                    <a:pt x="7511" y="15021"/>
                  </a:lnTo>
                  <a:cubicBezTo>
                    <a:pt x="5097" y="15021"/>
                    <a:pt x="2830" y="16179"/>
                    <a:pt x="1416" y="18138"/>
                  </a:cubicBezTo>
                  <a:cubicBezTo>
                    <a:pt x="8" y="20096"/>
                    <a:pt x="-381" y="22619"/>
                    <a:pt x="389" y="24908"/>
                  </a:cubicBezTo>
                  <a:lnTo>
                    <a:pt x="12114" y="61085"/>
                  </a:lnTo>
                  <a:lnTo>
                    <a:pt x="93033" y="61085"/>
                  </a:lnTo>
                  <a:lnTo>
                    <a:pt x="104757" y="24908"/>
                  </a:lnTo>
                  <a:cubicBezTo>
                    <a:pt x="105527" y="22619"/>
                    <a:pt x="105138" y="20096"/>
                    <a:pt x="103730" y="18138"/>
                  </a:cubicBezTo>
                  <a:cubicBezTo>
                    <a:pt x="102316" y="16179"/>
                    <a:pt x="100049" y="15021"/>
                    <a:pt x="97635" y="15021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grpSp>
        <p:nvGrpSpPr>
          <p:cNvPr id="84" name="Graphic 82">
            <a:extLst>
              <a:ext uri="{FF2B5EF4-FFF2-40B4-BE49-F238E27FC236}">
                <a16:creationId xmlns:a16="http://schemas.microsoft.com/office/drawing/2014/main" id="{61653F83-F980-9A48-9A6C-69355CC02B87}"/>
              </a:ext>
            </a:extLst>
          </p:cNvPr>
          <p:cNvGrpSpPr/>
          <p:nvPr/>
        </p:nvGrpSpPr>
        <p:grpSpPr>
          <a:xfrm>
            <a:off x="11197772" y="9488138"/>
            <a:ext cx="535872" cy="535872"/>
            <a:chOff x="5668745" y="4744069"/>
            <a:chExt cx="267936" cy="267936"/>
          </a:xfrm>
          <a:solidFill>
            <a:schemeClr val="tx2"/>
          </a:solidFill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98CD88E-811F-C943-9461-F2269487F729}"/>
                </a:ext>
              </a:extLst>
            </p:cNvPr>
            <p:cNvSpPr/>
            <p:nvPr/>
          </p:nvSpPr>
          <p:spPr>
            <a:xfrm>
              <a:off x="5668744" y="4773263"/>
              <a:ext cx="267926" cy="209537"/>
            </a:xfrm>
            <a:custGeom>
              <a:avLst/>
              <a:gdLst>
                <a:gd name="connsiteX0" fmla="*/ 72266 w 267926"/>
                <a:gd name="connsiteY0" fmla="*/ 203513 h 209537"/>
                <a:gd name="connsiteX1" fmla="*/ 101370 w 267926"/>
                <a:gd name="connsiteY1" fmla="*/ 203513 h 209537"/>
                <a:gd name="connsiteX2" fmla="*/ 201007 w 267926"/>
                <a:gd name="connsiteY2" fmla="*/ 103876 h 209537"/>
                <a:gd name="connsiteX3" fmla="*/ 207499 w 267926"/>
                <a:gd name="connsiteY3" fmla="*/ 93973 h 209537"/>
                <a:gd name="connsiteX4" fmla="*/ 235833 w 267926"/>
                <a:gd name="connsiteY4" fmla="*/ 98209 h 209537"/>
                <a:gd name="connsiteX5" fmla="*/ 266423 w 267926"/>
                <a:gd name="connsiteY5" fmla="*/ 83245 h 209537"/>
                <a:gd name="connsiteX6" fmla="*/ 255475 w 267926"/>
                <a:gd name="connsiteY6" fmla="*/ 51004 h 209537"/>
                <a:gd name="connsiteX7" fmla="*/ 254979 w 267926"/>
                <a:gd name="connsiteY7" fmla="*/ 50509 h 209537"/>
                <a:gd name="connsiteX8" fmla="*/ 217072 w 267926"/>
                <a:gd name="connsiteY8" fmla="*/ 26411 h 209537"/>
                <a:gd name="connsiteX9" fmla="*/ 208710 w 267926"/>
                <a:gd name="connsiteY9" fmla="*/ 23220 h 209537"/>
                <a:gd name="connsiteX10" fmla="*/ 208710 w 267926"/>
                <a:gd name="connsiteY10" fmla="*/ 23055 h 209537"/>
                <a:gd name="connsiteX11" fmla="*/ 186482 w 267926"/>
                <a:gd name="connsiteY11" fmla="*/ 828 h 209537"/>
                <a:gd name="connsiteX12" fmla="*/ 126788 w 267926"/>
                <a:gd name="connsiteY12" fmla="*/ 3 h 209537"/>
                <a:gd name="connsiteX13" fmla="*/ 105716 w 267926"/>
                <a:gd name="connsiteY13" fmla="*/ 8586 h 209537"/>
                <a:gd name="connsiteX14" fmla="*/ 6024 w 267926"/>
                <a:gd name="connsiteY14" fmla="*/ 108223 h 209537"/>
                <a:gd name="connsiteX15" fmla="*/ 6024 w 267926"/>
                <a:gd name="connsiteY15" fmla="*/ 137327 h 209537"/>
                <a:gd name="connsiteX16" fmla="*/ 72266 w 267926"/>
                <a:gd name="connsiteY16" fmla="*/ 203513 h 209537"/>
                <a:gd name="connsiteX17" fmla="*/ 149070 w 267926"/>
                <a:gd name="connsiteY17" fmla="*/ 35654 h 209537"/>
                <a:gd name="connsiteX18" fmla="*/ 173168 w 267926"/>
                <a:gd name="connsiteY18" fmla="*/ 35654 h 209537"/>
                <a:gd name="connsiteX19" fmla="*/ 177955 w 267926"/>
                <a:gd name="connsiteY19" fmla="*/ 50179 h 209537"/>
                <a:gd name="connsiteX20" fmla="*/ 200677 w 267926"/>
                <a:gd name="connsiteY20" fmla="*/ 62558 h 209537"/>
                <a:gd name="connsiteX21" fmla="*/ 209260 w 267926"/>
                <a:gd name="connsiteY21" fmla="*/ 65804 h 209537"/>
                <a:gd name="connsiteX22" fmla="*/ 208930 w 267926"/>
                <a:gd name="connsiteY22" fmla="*/ 41816 h 209537"/>
                <a:gd name="connsiteX23" fmla="*/ 210360 w 267926"/>
                <a:gd name="connsiteY23" fmla="*/ 42421 h 209537"/>
                <a:gd name="connsiteX24" fmla="*/ 242655 w 267926"/>
                <a:gd name="connsiteY24" fmla="*/ 62778 h 209537"/>
                <a:gd name="connsiteX25" fmla="*/ 242985 w 267926"/>
                <a:gd name="connsiteY25" fmla="*/ 63108 h 209537"/>
                <a:gd name="connsiteX26" fmla="*/ 250303 w 267926"/>
                <a:gd name="connsiteY26" fmla="*/ 76532 h 209537"/>
                <a:gd name="connsiteX27" fmla="*/ 197871 w 267926"/>
                <a:gd name="connsiteY27" fmla="*/ 72241 h 209537"/>
                <a:gd name="connsiteX28" fmla="*/ 173828 w 267926"/>
                <a:gd name="connsiteY28" fmla="*/ 58872 h 209537"/>
                <a:gd name="connsiteX29" fmla="*/ 173113 w 267926"/>
                <a:gd name="connsiteY29" fmla="*/ 59697 h 209537"/>
                <a:gd name="connsiteX30" fmla="*/ 149015 w 267926"/>
                <a:gd name="connsiteY30" fmla="*/ 59697 h 209537"/>
                <a:gd name="connsiteX31" fmla="*/ 149070 w 267926"/>
                <a:gd name="connsiteY31" fmla="*/ 35654 h 2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7926" h="209537">
                  <a:moveTo>
                    <a:pt x="72266" y="203513"/>
                  </a:moveTo>
                  <a:cubicBezTo>
                    <a:pt x="80298" y="211546"/>
                    <a:pt x="93337" y="211546"/>
                    <a:pt x="101370" y="203513"/>
                  </a:cubicBezTo>
                  <a:lnTo>
                    <a:pt x="201007" y="103876"/>
                  </a:lnTo>
                  <a:cubicBezTo>
                    <a:pt x="203868" y="101015"/>
                    <a:pt x="206069" y="97604"/>
                    <a:pt x="207499" y="93973"/>
                  </a:cubicBezTo>
                  <a:cubicBezTo>
                    <a:pt x="217512" y="96779"/>
                    <a:pt x="227250" y="98264"/>
                    <a:pt x="235833" y="98209"/>
                  </a:cubicBezTo>
                  <a:cubicBezTo>
                    <a:pt x="257070" y="98099"/>
                    <a:pt x="264112" y="88801"/>
                    <a:pt x="266423" y="83245"/>
                  </a:cubicBezTo>
                  <a:cubicBezTo>
                    <a:pt x="268734" y="77743"/>
                    <a:pt x="270384" y="66189"/>
                    <a:pt x="255475" y="51004"/>
                  </a:cubicBezTo>
                  <a:cubicBezTo>
                    <a:pt x="255309" y="50839"/>
                    <a:pt x="255144" y="50674"/>
                    <a:pt x="254979" y="50509"/>
                  </a:cubicBezTo>
                  <a:cubicBezTo>
                    <a:pt x="245736" y="41266"/>
                    <a:pt x="232312" y="32738"/>
                    <a:pt x="217072" y="26411"/>
                  </a:cubicBezTo>
                  <a:cubicBezTo>
                    <a:pt x="214266" y="25256"/>
                    <a:pt x="211460" y="24211"/>
                    <a:pt x="208710" y="23220"/>
                  </a:cubicBezTo>
                  <a:lnTo>
                    <a:pt x="208710" y="23055"/>
                  </a:lnTo>
                  <a:cubicBezTo>
                    <a:pt x="208544" y="10841"/>
                    <a:pt x="198696" y="993"/>
                    <a:pt x="186482" y="828"/>
                  </a:cubicBezTo>
                  <a:lnTo>
                    <a:pt x="126788" y="3"/>
                  </a:lnTo>
                  <a:cubicBezTo>
                    <a:pt x="118866" y="-107"/>
                    <a:pt x="111273" y="2974"/>
                    <a:pt x="105716" y="8586"/>
                  </a:cubicBezTo>
                  <a:lnTo>
                    <a:pt x="6024" y="108223"/>
                  </a:lnTo>
                  <a:cubicBezTo>
                    <a:pt x="-2008" y="116255"/>
                    <a:pt x="-2008" y="129294"/>
                    <a:pt x="6024" y="137327"/>
                  </a:cubicBezTo>
                  <a:lnTo>
                    <a:pt x="72266" y="203513"/>
                  </a:lnTo>
                  <a:close/>
                  <a:moveTo>
                    <a:pt x="149070" y="35654"/>
                  </a:moveTo>
                  <a:cubicBezTo>
                    <a:pt x="155727" y="28997"/>
                    <a:pt x="166511" y="28997"/>
                    <a:pt x="173168" y="35654"/>
                  </a:cubicBezTo>
                  <a:cubicBezTo>
                    <a:pt x="177129" y="39616"/>
                    <a:pt x="178725" y="45062"/>
                    <a:pt x="177955" y="50179"/>
                  </a:cubicBezTo>
                  <a:cubicBezTo>
                    <a:pt x="184502" y="54800"/>
                    <a:pt x="192314" y="59092"/>
                    <a:pt x="200677" y="62558"/>
                  </a:cubicBezTo>
                  <a:cubicBezTo>
                    <a:pt x="203648" y="63768"/>
                    <a:pt x="206509" y="64869"/>
                    <a:pt x="209260" y="65804"/>
                  </a:cubicBezTo>
                  <a:lnTo>
                    <a:pt x="208930" y="41816"/>
                  </a:lnTo>
                  <a:cubicBezTo>
                    <a:pt x="209425" y="42036"/>
                    <a:pt x="209865" y="42201"/>
                    <a:pt x="210360" y="42421"/>
                  </a:cubicBezTo>
                  <a:cubicBezTo>
                    <a:pt x="223399" y="47868"/>
                    <a:pt x="235118" y="55241"/>
                    <a:pt x="242655" y="62778"/>
                  </a:cubicBezTo>
                  <a:cubicBezTo>
                    <a:pt x="242765" y="62888"/>
                    <a:pt x="242875" y="62998"/>
                    <a:pt x="242985" y="63108"/>
                  </a:cubicBezTo>
                  <a:cubicBezTo>
                    <a:pt x="250138" y="70425"/>
                    <a:pt x="250908" y="75102"/>
                    <a:pt x="250303" y="76532"/>
                  </a:cubicBezTo>
                  <a:cubicBezTo>
                    <a:pt x="248432" y="80989"/>
                    <a:pt x="228351" y="84950"/>
                    <a:pt x="197871" y="72241"/>
                  </a:cubicBezTo>
                  <a:cubicBezTo>
                    <a:pt x="188958" y="68500"/>
                    <a:pt x="180595" y="63878"/>
                    <a:pt x="173828" y="58872"/>
                  </a:cubicBezTo>
                  <a:cubicBezTo>
                    <a:pt x="173608" y="59147"/>
                    <a:pt x="173333" y="59422"/>
                    <a:pt x="173113" y="59697"/>
                  </a:cubicBezTo>
                  <a:cubicBezTo>
                    <a:pt x="166456" y="66354"/>
                    <a:pt x="155672" y="66354"/>
                    <a:pt x="149015" y="59697"/>
                  </a:cubicBezTo>
                  <a:cubicBezTo>
                    <a:pt x="142413" y="53095"/>
                    <a:pt x="142413" y="42311"/>
                    <a:pt x="149070" y="35654"/>
                  </a:cubicBezTo>
                  <a:close/>
                </a:path>
              </a:pathLst>
            </a:custGeom>
            <a:grpFill/>
            <a:ln w="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83D95EEB-9F89-1544-8E5A-46858F35CC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524" y="118802"/>
            <a:ext cx="8873652" cy="66765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lIns="0" anchor="ctr"/>
          <a:lstStyle>
            <a:lvl1pPr marL="0" indent="0" algn="l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800" indent="0">
              <a:buNone/>
              <a:defRPr sz="2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3200" indent="0">
              <a:buNone/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7600" indent="0">
              <a:buNone/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Your Company Name and title here</a:t>
            </a:r>
          </a:p>
        </p:txBody>
      </p:sp>
      <p:sp>
        <p:nvSpPr>
          <p:cNvPr id="90" name="Date Placeholder 89">
            <a:extLst>
              <a:ext uri="{FF2B5EF4-FFF2-40B4-BE49-F238E27FC236}">
                <a16:creationId xmlns:a16="http://schemas.microsoft.com/office/drawing/2014/main" id="{002A7FB7-5F25-EC43-B572-232647F12BD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21309032" y="216470"/>
            <a:ext cx="2298404" cy="453428"/>
          </a:xfrm>
          <a:prstGeom prst="roundRect">
            <a:avLst>
              <a:gd name="adj" fmla="val 10631"/>
            </a:avLst>
          </a:prstGeom>
          <a:solidFill>
            <a:schemeClr val="bg2"/>
          </a:solidFill>
          <a:ln>
            <a:solidFill>
              <a:schemeClr val="tx2"/>
            </a:solidFill>
          </a:ln>
          <a:effectLst>
            <a:innerShdw blurRad="12700">
              <a:prstClr val="black">
                <a:alpha val="5000"/>
              </a:prstClr>
            </a:innerShdw>
          </a:effectLst>
        </p:spPr>
        <p:txBody>
          <a:bodyPr/>
          <a:lstStyle>
            <a:lvl1pPr algn="ctr"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DDD54CC-FFB4-904C-BB39-09EE854082B3}" type="datetimeFigureOut">
              <a:rPr lang="en-US" smtClean="0"/>
              <a:pPr/>
              <a:t>14-Apr-25</a:t>
            </a:fld>
            <a:endParaRPr lang="en-US"/>
          </a:p>
        </p:txBody>
      </p:sp>
      <p:sp>
        <p:nvSpPr>
          <p:cNvPr id="181" name="Text Placeholder 88">
            <a:extLst>
              <a:ext uri="{FF2B5EF4-FFF2-40B4-BE49-F238E27FC236}">
                <a16:creationId xmlns:a16="http://schemas.microsoft.com/office/drawing/2014/main" id="{8EB8A84D-9EC1-254B-88CC-7C3B4799BB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032864" y="245351"/>
            <a:ext cx="3113264" cy="41455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16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by  </a:t>
            </a:r>
          </a:p>
        </p:txBody>
      </p:sp>
      <p:sp>
        <p:nvSpPr>
          <p:cNvPr id="182" name="Text Placeholder 88">
            <a:extLst>
              <a:ext uri="{FF2B5EF4-FFF2-40B4-BE49-F238E27FC236}">
                <a16:creationId xmlns:a16="http://schemas.microsoft.com/office/drawing/2014/main" id="{AA55078F-9DE3-5741-8189-2F5FAE9559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50168" y="245351"/>
            <a:ext cx="3113264" cy="41455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16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for  </a:t>
            </a:r>
          </a:p>
        </p:txBody>
      </p:sp>
    </p:spTree>
    <p:extLst>
      <p:ext uri="{BB962C8B-B14F-4D97-AF65-F5344CB8AC3E}">
        <p14:creationId xmlns:p14="http://schemas.microsoft.com/office/powerpoint/2010/main" val="4140404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F45F98-771E-C74F-B3EE-33F48620B43D}"/>
              </a:ext>
            </a:extLst>
          </p:cNvPr>
          <p:cNvSpPr/>
          <p:nvPr/>
        </p:nvSpPr>
        <p:spPr>
          <a:xfrm>
            <a:off x="8283388" y="0"/>
            <a:ext cx="16100612" cy="13716000"/>
          </a:xfrm>
          <a:prstGeom prst="rect">
            <a:avLst/>
          </a:prstGeom>
          <a:solidFill>
            <a:schemeClr val="accent1">
              <a:lumMod val="20000"/>
              <a:lumOff val="8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314FB2-E3C3-4A4D-AE17-5BB5100462A0}"/>
              </a:ext>
            </a:extLst>
          </p:cNvPr>
          <p:cNvCxnSpPr/>
          <p:nvPr/>
        </p:nvCxnSpPr>
        <p:spPr>
          <a:xfrm>
            <a:off x="8283388" y="0"/>
            <a:ext cx="0" cy="137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BA79DB-0C9B-E041-B4ED-3A914AF0795D}"/>
              </a:ext>
            </a:extLst>
          </p:cNvPr>
          <p:cNvGrpSpPr/>
          <p:nvPr/>
        </p:nvGrpSpPr>
        <p:grpSpPr>
          <a:xfrm>
            <a:off x="21369459" y="12749973"/>
            <a:ext cx="3014542" cy="966026"/>
            <a:chOff x="10684729" y="6374986"/>
            <a:chExt cx="1507271" cy="4830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9BF682-F1A3-D349-BCC9-E8A0FC2A6B9D}"/>
                </a:ext>
              </a:extLst>
            </p:cNvPr>
            <p:cNvGrpSpPr/>
            <p:nvPr userDrawn="1"/>
          </p:nvGrpSpPr>
          <p:grpSpPr>
            <a:xfrm>
              <a:off x="11631705" y="6374986"/>
              <a:ext cx="560295" cy="483013"/>
              <a:chOff x="11443455" y="6212702"/>
              <a:chExt cx="748546" cy="645298"/>
            </a:xfrm>
          </p:grpSpPr>
          <p:sp>
            <p:nvSpPr>
              <p:cNvPr id="4" name="Triangle 3">
                <a:extLst>
                  <a:ext uri="{FF2B5EF4-FFF2-40B4-BE49-F238E27FC236}">
                    <a16:creationId xmlns:a16="http://schemas.microsoft.com/office/drawing/2014/main" id="{C36ECF06-D3A0-1B4C-9C29-31BBE4AA4B98}"/>
                  </a:ext>
                </a:extLst>
              </p:cNvPr>
              <p:cNvSpPr/>
              <p:nvPr userDrawn="1"/>
            </p:nvSpPr>
            <p:spPr>
              <a:xfrm>
                <a:off x="11443455" y="6212702"/>
                <a:ext cx="748546" cy="645298"/>
              </a:xfrm>
              <a:prstGeom prst="triangle">
                <a:avLst>
                  <a:gd name="adj" fmla="val 10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grpSp>
            <p:nvGrpSpPr>
              <p:cNvPr id="7" name="Graphic 5">
                <a:extLst>
                  <a:ext uri="{FF2B5EF4-FFF2-40B4-BE49-F238E27FC236}">
                    <a16:creationId xmlns:a16="http://schemas.microsoft.com/office/drawing/2014/main" id="{48DDB61A-DD1C-F14A-B99C-A9CE3C3B1781}"/>
                  </a:ext>
                </a:extLst>
              </p:cNvPr>
              <p:cNvGrpSpPr/>
              <p:nvPr/>
            </p:nvGrpSpPr>
            <p:grpSpPr>
              <a:xfrm>
                <a:off x="11859192" y="6548798"/>
                <a:ext cx="203943" cy="203943"/>
                <a:chOff x="11817728" y="6535351"/>
                <a:chExt cx="291353" cy="291353"/>
              </a:xfrm>
            </p:grpSpPr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5F659337-C6B4-D14E-8EA0-F1CE46D389C2}"/>
                    </a:ext>
                  </a:extLst>
                </p:cNvPr>
                <p:cNvSpPr/>
                <p:nvPr/>
              </p:nvSpPr>
              <p:spPr>
                <a:xfrm>
                  <a:off x="11817727" y="6539991"/>
                  <a:ext cx="291138" cy="281855"/>
                </a:xfrm>
                <a:custGeom>
                  <a:avLst/>
                  <a:gdLst>
                    <a:gd name="connsiteX0" fmla="*/ 287491 w 291138"/>
                    <a:gd name="connsiteY0" fmla="*/ 137518 h 281855"/>
                    <a:gd name="connsiteX1" fmla="*/ 286353 w 291138"/>
                    <a:gd name="connsiteY1" fmla="*/ 117653 h 281855"/>
                    <a:gd name="connsiteX2" fmla="*/ 156239 w 291138"/>
                    <a:gd name="connsiteY2" fmla="*/ 3804 h 281855"/>
                    <a:gd name="connsiteX3" fmla="*/ 135084 w 291138"/>
                    <a:gd name="connsiteY3" fmla="*/ 4047 h 281855"/>
                    <a:gd name="connsiteX4" fmla="*/ 4528 w 291138"/>
                    <a:gd name="connsiteY4" fmla="*/ 123723 h 281855"/>
                    <a:gd name="connsiteX5" fmla="*/ 3900 w 291138"/>
                    <a:gd name="connsiteY5" fmla="*/ 143560 h 281855"/>
                    <a:gd name="connsiteX6" fmla="*/ 7173 w 291138"/>
                    <a:gd name="connsiteY6" fmla="*/ 146969 h 281855"/>
                    <a:gd name="connsiteX7" fmla="*/ 26766 w 291138"/>
                    <a:gd name="connsiteY7" fmla="*/ 148469 h 281855"/>
                    <a:gd name="connsiteX8" fmla="*/ 36523 w 291138"/>
                    <a:gd name="connsiteY8" fmla="*/ 139732 h 281855"/>
                    <a:gd name="connsiteX9" fmla="*/ 36523 w 291138"/>
                    <a:gd name="connsiteY9" fmla="*/ 267654 h 281855"/>
                    <a:gd name="connsiteX10" fmla="*/ 50725 w 291138"/>
                    <a:gd name="connsiteY10" fmla="*/ 281856 h 281855"/>
                    <a:gd name="connsiteX11" fmla="*/ 101616 w 291138"/>
                    <a:gd name="connsiteY11" fmla="*/ 281856 h 281855"/>
                    <a:gd name="connsiteX12" fmla="*/ 115818 w 291138"/>
                    <a:gd name="connsiteY12" fmla="*/ 267654 h 281855"/>
                    <a:gd name="connsiteX13" fmla="*/ 115818 w 291138"/>
                    <a:gd name="connsiteY13" fmla="*/ 178160 h 281855"/>
                    <a:gd name="connsiteX14" fmla="*/ 180730 w 291138"/>
                    <a:gd name="connsiteY14" fmla="*/ 178160 h 281855"/>
                    <a:gd name="connsiteX15" fmla="*/ 180730 w 291138"/>
                    <a:gd name="connsiteY15" fmla="*/ 267654 h 281855"/>
                    <a:gd name="connsiteX16" fmla="*/ 194072 w 291138"/>
                    <a:gd name="connsiteY16" fmla="*/ 281850 h 281855"/>
                    <a:gd name="connsiteX17" fmla="*/ 248003 w 291138"/>
                    <a:gd name="connsiteY17" fmla="*/ 281850 h 281855"/>
                    <a:gd name="connsiteX18" fmla="*/ 262206 w 291138"/>
                    <a:gd name="connsiteY18" fmla="*/ 267648 h 281855"/>
                    <a:gd name="connsiteX19" fmla="*/ 262206 w 291138"/>
                    <a:gd name="connsiteY19" fmla="*/ 141533 h 281855"/>
                    <a:gd name="connsiteX20" fmla="*/ 268225 w 291138"/>
                    <a:gd name="connsiteY20" fmla="*/ 146816 h 281855"/>
                    <a:gd name="connsiteX21" fmla="*/ 283792 w 291138"/>
                    <a:gd name="connsiteY21" fmla="*/ 141584 h 281855"/>
                    <a:gd name="connsiteX22" fmla="*/ 287491 w 291138"/>
                    <a:gd name="connsiteY22" fmla="*/ 137518 h 281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91138" h="281855">
                      <a:moveTo>
                        <a:pt x="287491" y="137518"/>
                      </a:moveTo>
                      <a:cubicBezTo>
                        <a:pt x="292768" y="131714"/>
                        <a:pt x="292259" y="122818"/>
                        <a:pt x="286353" y="117653"/>
                      </a:cubicBezTo>
                      <a:lnTo>
                        <a:pt x="156239" y="3804"/>
                      </a:lnTo>
                      <a:cubicBezTo>
                        <a:pt x="150334" y="-1361"/>
                        <a:pt x="140865" y="-1253"/>
                        <a:pt x="135084" y="4047"/>
                      </a:cubicBezTo>
                      <a:lnTo>
                        <a:pt x="4528" y="123723"/>
                      </a:lnTo>
                      <a:cubicBezTo>
                        <a:pt x="-1253" y="129024"/>
                        <a:pt x="-1537" y="137908"/>
                        <a:pt x="3900" y="143560"/>
                      </a:cubicBezTo>
                      <a:lnTo>
                        <a:pt x="7173" y="146969"/>
                      </a:lnTo>
                      <a:cubicBezTo>
                        <a:pt x="12603" y="152620"/>
                        <a:pt x="21381" y="153294"/>
                        <a:pt x="26766" y="148469"/>
                      </a:cubicBezTo>
                      <a:lnTo>
                        <a:pt x="36523" y="139732"/>
                      </a:lnTo>
                      <a:lnTo>
                        <a:pt x="36523" y="267654"/>
                      </a:lnTo>
                      <a:cubicBezTo>
                        <a:pt x="36523" y="275502"/>
                        <a:pt x="42882" y="281856"/>
                        <a:pt x="50725" y="281856"/>
                      </a:cubicBezTo>
                      <a:lnTo>
                        <a:pt x="101616" y="281856"/>
                      </a:lnTo>
                      <a:cubicBezTo>
                        <a:pt x="109459" y="281856"/>
                        <a:pt x="115818" y="275502"/>
                        <a:pt x="115818" y="267654"/>
                      </a:cubicBezTo>
                      <a:lnTo>
                        <a:pt x="115818" y="178160"/>
                      </a:lnTo>
                      <a:lnTo>
                        <a:pt x="180730" y="178160"/>
                      </a:lnTo>
                      <a:lnTo>
                        <a:pt x="180730" y="267654"/>
                      </a:lnTo>
                      <a:cubicBezTo>
                        <a:pt x="180617" y="275496"/>
                        <a:pt x="186229" y="281850"/>
                        <a:pt x="194072" y="281850"/>
                      </a:cubicBezTo>
                      <a:lnTo>
                        <a:pt x="248003" y="281850"/>
                      </a:lnTo>
                      <a:cubicBezTo>
                        <a:pt x="255846" y="281850"/>
                        <a:pt x="262206" y="275496"/>
                        <a:pt x="262206" y="267648"/>
                      </a:cubicBezTo>
                      <a:lnTo>
                        <a:pt x="262206" y="141533"/>
                      </a:lnTo>
                      <a:cubicBezTo>
                        <a:pt x="262206" y="141533"/>
                        <a:pt x="264901" y="143894"/>
                        <a:pt x="268225" y="146816"/>
                      </a:cubicBezTo>
                      <a:cubicBezTo>
                        <a:pt x="271544" y="149732"/>
                        <a:pt x="278515" y="147394"/>
                        <a:pt x="283792" y="141584"/>
                      </a:cubicBezTo>
                      <a:lnTo>
                        <a:pt x="287491" y="137518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93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800"/>
                </a:p>
              </p:txBody>
            </p:sp>
          </p:grpSp>
        </p:grpSp>
        <p:sp>
          <p:nvSpPr>
            <p:cNvPr id="10" name="TextBox 9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59577D53-E825-B049-8F99-6211686A784D}"/>
                </a:ext>
              </a:extLst>
            </p:cNvPr>
            <p:cNvSpPr txBox="1"/>
            <p:nvPr userDrawn="1"/>
          </p:nvSpPr>
          <p:spPr>
            <a:xfrm>
              <a:off x="10684729" y="6427161"/>
              <a:ext cx="1466930" cy="40555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2400" b="0" i="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Back to 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771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8C61583D-A705-E843-B756-85D82E4BD8FE}"/>
              </a:ext>
            </a:extLst>
          </p:cNvPr>
          <p:cNvSpPr/>
          <p:nvPr/>
        </p:nvSpPr>
        <p:spPr>
          <a:xfrm>
            <a:off x="14606794" y="87306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0325A800-09BD-4347-8F0A-8BE1DBAEF253}"/>
              </a:ext>
            </a:extLst>
          </p:cNvPr>
          <p:cNvSpPr/>
          <p:nvPr/>
        </p:nvSpPr>
        <p:spPr>
          <a:xfrm>
            <a:off x="14606794" y="513022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B3B5C48A-377B-CB4F-9109-2A77D6223F31}"/>
              </a:ext>
            </a:extLst>
          </p:cNvPr>
          <p:cNvSpPr/>
          <p:nvPr/>
        </p:nvSpPr>
        <p:spPr>
          <a:xfrm>
            <a:off x="5393272" y="87306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C22222-EDB2-B744-9E00-5603C8B2CC3C}"/>
              </a:ext>
            </a:extLst>
          </p:cNvPr>
          <p:cNvSpPr/>
          <p:nvPr/>
        </p:nvSpPr>
        <p:spPr>
          <a:xfrm>
            <a:off x="5383282" y="513022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48BE9D3-7EB4-0343-BBEA-832CB1CC441C}"/>
              </a:ext>
            </a:extLst>
          </p:cNvPr>
          <p:cNvGrpSpPr/>
          <p:nvPr/>
        </p:nvGrpSpPr>
        <p:grpSpPr>
          <a:xfrm>
            <a:off x="5393275" y="871034"/>
            <a:ext cx="4388894" cy="790736"/>
            <a:chOff x="7303396" y="654236"/>
            <a:chExt cx="2194447" cy="39536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D925679-7008-FF45-9D31-E99956CE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ound Same Side Corner Rectangle 116">
              <a:hlinkClick r:id="" action="ppaction://noaction"/>
              <a:extLst>
                <a:ext uri="{FF2B5EF4-FFF2-40B4-BE49-F238E27FC236}">
                  <a16:creationId xmlns:a16="http://schemas.microsoft.com/office/drawing/2014/main" id="{E804FD2F-0501-FF4B-A5AC-5681AC63EB93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BAC38E0-E4CF-8345-83C1-DEAD8FF86E8C}"/>
              </a:ext>
            </a:extLst>
          </p:cNvPr>
          <p:cNvSpPr/>
          <p:nvPr/>
        </p:nvSpPr>
        <p:spPr>
          <a:xfrm>
            <a:off x="9995038" y="861054"/>
            <a:ext cx="4388896" cy="8432840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AD4DCDC-16B9-3540-A2AB-3050DC90F45F}"/>
              </a:ext>
            </a:extLst>
          </p:cNvPr>
          <p:cNvGrpSpPr/>
          <p:nvPr/>
        </p:nvGrpSpPr>
        <p:grpSpPr>
          <a:xfrm>
            <a:off x="9995039" y="860036"/>
            <a:ext cx="4388894" cy="790736"/>
            <a:chOff x="7303396" y="654236"/>
            <a:chExt cx="2194447" cy="395368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598B985-9E8F-7A47-949C-ED6CE4D41C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ound Same Side Corner Rectangle 113">
              <a:extLst>
                <a:ext uri="{FF2B5EF4-FFF2-40B4-BE49-F238E27FC236}">
                  <a16:creationId xmlns:a16="http://schemas.microsoft.com/office/drawing/2014/main" id="{AFE1980A-4CD1-AF4E-916D-32FEBFD12DE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AB882A8-C0B1-3A44-8045-67FED3CF38FF}"/>
              </a:ext>
            </a:extLst>
          </p:cNvPr>
          <p:cNvSpPr/>
          <p:nvPr/>
        </p:nvSpPr>
        <p:spPr>
          <a:xfrm>
            <a:off x="775726" y="882869"/>
            <a:ext cx="4388896" cy="834064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BE9D739D-23C1-F04C-97F2-A0B87FACDFBC}"/>
              </a:ext>
            </a:extLst>
          </p:cNvPr>
          <p:cNvSpPr/>
          <p:nvPr/>
        </p:nvSpPr>
        <p:spPr>
          <a:xfrm>
            <a:off x="19218552" y="882869"/>
            <a:ext cx="4388896" cy="834064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C37493-7D56-C847-907B-AACBB79DAD1F}"/>
              </a:ext>
            </a:extLst>
          </p:cNvPr>
          <p:cNvGrpSpPr/>
          <p:nvPr/>
        </p:nvGrpSpPr>
        <p:grpSpPr>
          <a:xfrm>
            <a:off x="14606793" y="863357"/>
            <a:ext cx="4388894" cy="796714"/>
            <a:chOff x="7303396" y="654236"/>
            <a:chExt cx="2194447" cy="39835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423DF5D-F123-324C-8E6D-4F80EC9053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 Same Side Corner Rectangle 109">
              <a:extLst>
                <a:ext uri="{FF2B5EF4-FFF2-40B4-BE49-F238E27FC236}">
                  <a16:creationId xmlns:a16="http://schemas.microsoft.com/office/drawing/2014/main" id="{04DFB185-3748-2044-91F1-F0F842EBAAF7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EA3A00-15BF-9247-8AB9-56C1DCD77CC1}"/>
              </a:ext>
            </a:extLst>
          </p:cNvPr>
          <p:cNvGrpSpPr/>
          <p:nvPr/>
        </p:nvGrpSpPr>
        <p:grpSpPr>
          <a:xfrm>
            <a:off x="775729" y="873062"/>
            <a:ext cx="4388894" cy="790736"/>
            <a:chOff x="7303396" y="654236"/>
            <a:chExt cx="2194447" cy="395368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0E19424-349B-3F43-922E-DD5A5AE7C6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 Same Side Corner Rectangle 122">
              <a:hlinkClick r:id="rId2" action="ppaction://hlinksldjump"/>
              <a:extLst>
                <a:ext uri="{FF2B5EF4-FFF2-40B4-BE49-F238E27FC236}">
                  <a16:creationId xmlns:a16="http://schemas.microsoft.com/office/drawing/2014/main" id="{CE0E07BD-C48E-1E4D-AB7C-53001143FA1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8297CC-885E-154A-AC0D-A9A8D518665B}"/>
              </a:ext>
            </a:extLst>
          </p:cNvPr>
          <p:cNvGrpSpPr/>
          <p:nvPr/>
        </p:nvGrpSpPr>
        <p:grpSpPr>
          <a:xfrm>
            <a:off x="19218549" y="876292"/>
            <a:ext cx="4388894" cy="790736"/>
            <a:chOff x="7303396" y="654236"/>
            <a:chExt cx="2194447" cy="395368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D8CA12-03B2-6448-9462-58B0EE0D91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5820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 Same Side Corner Rectangle 128">
              <a:hlinkClick r:id="" action="ppaction://noaction"/>
              <a:extLst>
                <a:ext uri="{FF2B5EF4-FFF2-40B4-BE49-F238E27FC236}">
                  <a16:creationId xmlns:a16="http://schemas.microsoft.com/office/drawing/2014/main" id="{28341DAF-0E06-A64A-BC72-95610B69C5DF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2E5E944-DFA3-BD4E-9125-AEFF6ED81F69}"/>
              </a:ext>
            </a:extLst>
          </p:cNvPr>
          <p:cNvGrpSpPr/>
          <p:nvPr/>
        </p:nvGrpSpPr>
        <p:grpSpPr>
          <a:xfrm>
            <a:off x="5386925" y="5134524"/>
            <a:ext cx="4388894" cy="790736"/>
            <a:chOff x="7303396" y="654236"/>
            <a:chExt cx="2194447" cy="39536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306A5E2-97AF-F748-AEBC-348AEF5C38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ound Same Side Corner Rectangle 172">
              <a:hlinkClick r:id="" action="ppaction://noaction"/>
              <a:extLst>
                <a:ext uri="{FF2B5EF4-FFF2-40B4-BE49-F238E27FC236}">
                  <a16:creationId xmlns:a16="http://schemas.microsoft.com/office/drawing/2014/main" id="{49512AC1-2D19-D44C-84C9-F69C38D1958B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BBC83C2-F41A-8042-88F0-5EB1911B67D9}"/>
              </a:ext>
            </a:extLst>
          </p:cNvPr>
          <p:cNvGrpSpPr/>
          <p:nvPr/>
        </p:nvGrpSpPr>
        <p:grpSpPr>
          <a:xfrm>
            <a:off x="14606793" y="5121149"/>
            <a:ext cx="4388894" cy="796714"/>
            <a:chOff x="7303396" y="654236"/>
            <a:chExt cx="2194447" cy="398357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48799CB-1C4A-B146-88BC-74FCD882CE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ound Same Side Corner Rectangle 175">
              <a:hlinkClick r:id="" action="ppaction://noaction"/>
              <a:extLst>
                <a:ext uri="{FF2B5EF4-FFF2-40B4-BE49-F238E27FC236}">
                  <a16:creationId xmlns:a16="http://schemas.microsoft.com/office/drawing/2014/main" id="{F6153D75-5E5F-8043-A5D7-1EA39ECF5096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C48F0527-0613-1D4E-8E4E-523F137BEA32}"/>
              </a:ext>
            </a:extLst>
          </p:cNvPr>
          <p:cNvSpPr/>
          <p:nvPr/>
        </p:nvSpPr>
        <p:spPr>
          <a:xfrm>
            <a:off x="771524" y="9397359"/>
            <a:ext cx="11287328" cy="3677506"/>
          </a:xfrm>
          <a:prstGeom prst="roundRect">
            <a:avLst>
              <a:gd name="adj" fmla="val 6100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33007DE-086D-F24A-A833-AF98B126E7CA}"/>
              </a:ext>
            </a:extLst>
          </p:cNvPr>
          <p:cNvGrpSpPr/>
          <p:nvPr/>
        </p:nvGrpSpPr>
        <p:grpSpPr>
          <a:xfrm>
            <a:off x="771524" y="9398483"/>
            <a:ext cx="11287328" cy="716478"/>
            <a:chOff x="7303396" y="654237"/>
            <a:chExt cx="2194447" cy="39835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32D9B22-EF7C-724B-9AE4-6C7C528746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ound Same Side Corner Rectangle 169">
              <a:hlinkClick r:id="" action="ppaction://noaction"/>
              <a:extLst>
                <a:ext uri="{FF2B5EF4-FFF2-40B4-BE49-F238E27FC236}">
                  <a16:creationId xmlns:a16="http://schemas.microsoft.com/office/drawing/2014/main" id="{7EAECBB6-9DED-5F43-A3E6-EE05841D7398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FAA4-6F11-D449-93BC-BEC922D51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1525" y="1945846"/>
            <a:ext cx="4388894" cy="7039108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73944-7C1F-2E4A-B053-DF697A235610}"/>
              </a:ext>
            </a:extLst>
          </p:cNvPr>
          <p:cNvSpPr txBox="1"/>
          <p:nvPr/>
        </p:nvSpPr>
        <p:spPr>
          <a:xfrm>
            <a:off x="897573" y="1041001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Partners</a:t>
            </a:r>
          </a:p>
        </p:txBody>
      </p:sp>
      <p:sp>
        <p:nvSpPr>
          <p:cNvPr id="119" name="Text Placeholder 11">
            <a:extLst>
              <a:ext uri="{FF2B5EF4-FFF2-40B4-BE49-F238E27FC236}">
                <a16:creationId xmlns:a16="http://schemas.microsoft.com/office/drawing/2014/main" id="{65606FCA-9BFC-9644-B094-2B597D379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99279" y="1941543"/>
            <a:ext cx="4388894" cy="704341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3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20" name="TextBox 119">
            <a:hlinkClick r:id="" action="ppaction://noaction"/>
            <a:extLst>
              <a:ext uri="{FF2B5EF4-FFF2-40B4-BE49-F238E27FC236}">
                <a16:creationId xmlns:a16="http://schemas.microsoft.com/office/drawing/2014/main" id="{B2039729-2E42-FA4E-9814-0E35A4340151}"/>
              </a:ext>
            </a:extLst>
          </p:cNvPr>
          <p:cNvSpPr txBox="1"/>
          <p:nvPr/>
        </p:nvSpPr>
        <p:spPr>
          <a:xfrm>
            <a:off x="10174095" y="1041001"/>
            <a:ext cx="295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3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Value Proposition</a:t>
            </a:r>
          </a:p>
        </p:txBody>
      </p:sp>
      <p:sp>
        <p:nvSpPr>
          <p:cNvPr id="133" name="Text Placeholder 11">
            <a:extLst>
              <a:ext uri="{FF2B5EF4-FFF2-40B4-BE49-F238E27FC236}">
                <a16:creationId xmlns:a16="http://schemas.microsoft.com/office/drawing/2014/main" id="{1730377C-2E3E-AE4C-A2C5-E9DF4958F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8551" y="1938319"/>
            <a:ext cx="4388894" cy="704663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5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34" name="TextBox 133">
            <a:hlinkClick r:id="" action="ppaction://noaction"/>
            <a:extLst>
              <a:ext uri="{FF2B5EF4-FFF2-40B4-BE49-F238E27FC236}">
                <a16:creationId xmlns:a16="http://schemas.microsoft.com/office/drawing/2014/main" id="{D8094F3F-5D94-3746-AB4D-EAE49BF2080C}"/>
              </a:ext>
            </a:extLst>
          </p:cNvPr>
          <p:cNvSpPr txBox="1"/>
          <p:nvPr/>
        </p:nvSpPr>
        <p:spPr>
          <a:xfrm>
            <a:off x="19344599" y="1041000"/>
            <a:ext cx="316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5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Segments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0B504D76-61F3-244A-AAD6-7BED872A0175}"/>
              </a:ext>
            </a:extLst>
          </p:cNvPr>
          <p:cNvSpPr/>
          <p:nvPr/>
        </p:nvSpPr>
        <p:spPr>
          <a:xfrm>
            <a:off x="12325152" y="9397359"/>
            <a:ext cx="11287328" cy="3677506"/>
          </a:xfrm>
          <a:prstGeom prst="roundRect">
            <a:avLst>
              <a:gd name="adj" fmla="val 5313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1E558A-F3B8-234E-8627-56A86E3C94A4}"/>
              </a:ext>
            </a:extLst>
          </p:cNvPr>
          <p:cNvSpPr txBox="1"/>
          <p:nvPr/>
        </p:nvSpPr>
        <p:spPr>
          <a:xfrm>
            <a:off x="5701221" y="1057429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Activities</a:t>
            </a:r>
          </a:p>
        </p:txBody>
      </p:sp>
      <p:sp>
        <p:nvSpPr>
          <p:cNvPr id="160" name="TextBox 159">
            <a:hlinkClick r:id="" action="ppaction://noaction"/>
            <a:extLst>
              <a:ext uri="{FF2B5EF4-FFF2-40B4-BE49-F238E27FC236}">
                <a16:creationId xmlns:a16="http://schemas.microsoft.com/office/drawing/2014/main" id="{F4F28531-3F67-2840-A9F8-AB99753C5370}"/>
              </a:ext>
            </a:extLst>
          </p:cNvPr>
          <p:cNvSpPr txBox="1"/>
          <p:nvPr/>
        </p:nvSpPr>
        <p:spPr>
          <a:xfrm>
            <a:off x="14779035" y="1057429"/>
            <a:ext cx="3535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Relationships</a:t>
            </a:r>
          </a:p>
        </p:txBody>
      </p:sp>
      <p:sp>
        <p:nvSpPr>
          <p:cNvPr id="161" name="TextBox 160">
            <a:hlinkClick r:id="" action="ppaction://noaction"/>
            <a:extLst>
              <a:ext uri="{FF2B5EF4-FFF2-40B4-BE49-F238E27FC236}">
                <a16:creationId xmlns:a16="http://schemas.microsoft.com/office/drawing/2014/main" id="{BEB3C874-ABE6-EF4C-96BF-6121B66A6F58}"/>
              </a:ext>
            </a:extLst>
          </p:cNvPr>
          <p:cNvSpPr txBox="1"/>
          <p:nvPr/>
        </p:nvSpPr>
        <p:spPr>
          <a:xfrm>
            <a:off x="5701221" y="5293415"/>
            <a:ext cx="259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6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Resources</a:t>
            </a:r>
          </a:p>
        </p:txBody>
      </p:sp>
      <p:sp>
        <p:nvSpPr>
          <p:cNvPr id="162" name="TextBox 161">
            <a:hlinkClick r:id="" action="ppaction://noaction"/>
            <a:extLst>
              <a:ext uri="{FF2B5EF4-FFF2-40B4-BE49-F238E27FC236}">
                <a16:creationId xmlns:a16="http://schemas.microsoft.com/office/drawing/2014/main" id="{185ED380-7764-EF48-B037-16971553EA45}"/>
              </a:ext>
            </a:extLst>
          </p:cNvPr>
          <p:cNvSpPr txBox="1"/>
          <p:nvPr/>
        </p:nvSpPr>
        <p:spPr>
          <a:xfrm>
            <a:off x="14965551" y="5293414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Channels</a:t>
            </a:r>
          </a:p>
        </p:txBody>
      </p:sp>
      <p:sp>
        <p:nvSpPr>
          <p:cNvPr id="164" name="Text Placeholder 11">
            <a:extLst>
              <a:ext uri="{FF2B5EF4-FFF2-40B4-BE49-F238E27FC236}">
                <a16:creationId xmlns:a16="http://schemas.microsoft.com/office/drawing/2014/main" id="{27D4B466-7A15-A949-91DD-E413D9CB72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4411" y="1962275"/>
            <a:ext cx="4388894" cy="2963278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2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6" name="Text Placeholder 11">
            <a:extLst>
              <a:ext uri="{FF2B5EF4-FFF2-40B4-BE49-F238E27FC236}">
                <a16:creationId xmlns:a16="http://schemas.microsoft.com/office/drawing/2014/main" id="{7D84A6C1-2C78-B745-9136-FE08218F8D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4411" y="6130509"/>
            <a:ext cx="4388894" cy="284271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6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7" name="Text Placeholder 11">
            <a:extLst>
              <a:ext uri="{FF2B5EF4-FFF2-40B4-BE49-F238E27FC236}">
                <a16:creationId xmlns:a16="http://schemas.microsoft.com/office/drawing/2014/main" id="{0D4F5A5F-3539-D04A-9ABC-109076AB7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620047" y="1954994"/>
            <a:ext cx="4388894" cy="297056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4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CD3F6DF9-7D25-B144-BC7B-BD5186654E66}"/>
              </a:ext>
            </a:extLst>
          </p:cNvPr>
          <p:cNvSpPr/>
          <p:nvPr/>
        </p:nvSpPr>
        <p:spPr>
          <a:xfrm>
            <a:off x="18266384" y="1057552"/>
            <a:ext cx="501840" cy="501836"/>
          </a:xfrm>
          <a:custGeom>
            <a:avLst/>
            <a:gdLst>
              <a:gd name="connsiteX0" fmla="*/ 162684 w 436183"/>
              <a:gd name="connsiteY0" fmla="*/ 113444 h 436178"/>
              <a:gd name="connsiteX1" fmla="*/ 107289 w 436183"/>
              <a:gd name="connsiteY1" fmla="*/ 136389 h 436178"/>
              <a:gd name="connsiteX2" fmla="*/ 107289 w 436183"/>
              <a:gd name="connsiteY2" fmla="*/ 247178 h 436178"/>
              <a:gd name="connsiteX3" fmla="*/ 218079 w 436183"/>
              <a:gd name="connsiteY3" fmla="*/ 343832 h 436178"/>
              <a:gd name="connsiteX4" fmla="*/ 218104 w 436183"/>
              <a:gd name="connsiteY4" fmla="*/ 343832 h 436178"/>
              <a:gd name="connsiteX5" fmla="*/ 328893 w 436183"/>
              <a:gd name="connsiteY5" fmla="*/ 247178 h 436178"/>
              <a:gd name="connsiteX6" fmla="*/ 328893 w 436183"/>
              <a:gd name="connsiteY6" fmla="*/ 136389 h 436178"/>
              <a:gd name="connsiteX7" fmla="*/ 218104 w 436183"/>
              <a:gd name="connsiteY7" fmla="*/ 136389 h 436178"/>
              <a:gd name="connsiteX8" fmla="*/ 218079 w 436183"/>
              <a:gd name="connsiteY8" fmla="*/ 136389 h 436178"/>
              <a:gd name="connsiteX9" fmla="*/ 162684 w 436183"/>
              <a:gd name="connsiteY9" fmla="*/ 113444 h 436178"/>
              <a:gd name="connsiteX10" fmla="*/ 218088 w 436183"/>
              <a:gd name="connsiteY10" fmla="*/ 0 h 436178"/>
              <a:gd name="connsiteX11" fmla="*/ 436183 w 436183"/>
              <a:gd name="connsiteY11" fmla="*/ 218094 h 436178"/>
              <a:gd name="connsiteX12" fmla="*/ 218088 w 436183"/>
              <a:gd name="connsiteY12" fmla="*/ 436178 h 436178"/>
              <a:gd name="connsiteX13" fmla="*/ 0 w 436183"/>
              <a:gd name="connsiteY13" fmla="*/ 218094 h 436178"/>
              <a:gd name="connsiteX14" fmla="*/ 218088 w 436183"/>
              <a:gd name="connsiteY14" fmla="*/ 0 h 43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6183" h="436178">
                <a:moveTo>
                  <a:pt x="162684" y="113444"/>
                </a:moveTo>
                <a:cubicBezTo>
                  <a:pt x="142635" y="113444"/>
                  <a:pt x="122586" y="121093"/>
                  <a:pt x="107289" y="136389"/>
                </a:cubicBezTo>
                <a:cubicBezTo>
                  <a:pt x="76695" y="166982"/>
                  <a:pt x="81107" y="212734"/>
                  <a:pt x="107289" y="247178"/>
                </a:cubicBezTo>
                <a:cubicBezTo>
                  <a:pt x="135018" y="283653"/>
                  <a:pt x="185645" y="343832"/>
                  <a:pt x="218079" y="343832"/>
                </a:cubicBezTo>
                <a:lnTo>
                  <a:pt x="218104" y="343832"/>
                </a:lnTo>
                <a:cubicBezTo>
                  <a:pt x="250540" y="343832"/>
                  <a:pt x="301165" y="283653"/>
                  <a:pt x="328893" y="247178"/>
                </a:cubicBezTo>
                <a:cubicBezTo>
                  <a:pt x="355077" y="212735"/>
                  <a:pt x="359486" y="166983"/>
                  <a:pt x="328893" y="136389"/>
                </a:cubicBezTo>
                <a:cubicBezTo>
                  <a:pt x="298300" y="105796"/>
                  <a:pt x="248697" y="105796"/>
                  <a:pt x="218104" y="136389"/>
                </a:cubicBezTo>
                <a:lnTo>
                  <a:pt x="218079" y="136389"/>
                </a:lnTo>
                <a:cubicBezTo>
                  <a:pt x="202782" y="121093"/>
                  <a:pt x="182733" y="113444"/>
                  <a:pt x="162684" y="113444"/>
                </a:cubicBezTo>
                <a:close/>
                <a:moveTo>
                  <a:pt x="218088" y="0"/>
                </a:moveTo>
                <a:cubicBezTo>
                  <a:pt x="338539" y="0"/>
                  <a:pt x="436183" y="97636"/>
                  <a:pt x="436183" y="218094"/>
                </a:cubicBezTo>
                <a:cubicBezTo>
                  <a:pt x="436183" y="338535"/>
                  <a:pt x="338539" y="436178"/>
                  <a:pt x="218088" y="436178"/>
                </a:cubicBezTo>
                <a:cubicBezTo>
                  <a:pt x="97643" y="436178"/>
                  <a:pt x="0" y="338535"/>
                  <a:pt x="0" y="218094"/>
                </a:cubicBezTo>
                <a:cubicBezTo>
                  <a:pt x="0" y="97635"/>
                  <a:pt x="97643" y="0"/>
                  <a:pt x="218088" y="0"/>
                </a:cubicBezTo>
                <a:close/>
              </a:path>
            </a:pathLst>
          </a:custGeom>
          <a:solidFill>
            <a:schemeClr val="accent4"/>
          </a:solidFill>
          <a:ln w="8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800"/>
          </a:p>
        </p:txBody>
      </p:sp>
      <p:grpSp>
        <p:nvGrpSpPr>
          <p:cNvPr id="29" name="Graphic 26">
            <a:extLst>
              <a:ext uri="{FF2B5EF4-FFF2-40B4-BE49-F238E27FC236}">
                <a16:creationId xmlns:a16="http://schemas.microsoft.com/office/drawing/2014/main" id="{3E30F3FD-A2F0-DB45-ABA8-38869230826B}"/>
              </a:ext>
            </a:extLst>
          </p:cNvPr>
          <p:cNvGrpSpPr/>
          <p:nvPr/>
        </p:nvGrpSpPr>
        <p:grpSpPr>
          <a:xfrm>
            <a:off x="13679302" y="1065484"/>
            <a:ext cx="469756" cy="469756"/>
            <a:chOff x="6461229" y="752737"/>
            <a:chExt cx="234878" cy="234878"/>
          </a:xfrm>
        </p:grpSpPr>
        <p:grpSp>
          <p:nvGrpSpPr>
            <p:cNvPr id="30" name="Graphic 26">
              <a:extLst>
                <a:ext uri="{FF2B5EF4-FFF2-40B4-BE49-F238E27FC236}">
                  <a16:creationId xmlns:a16="http://schemas.microsoft.com/office/drawing/2014/main" id="{3E30F3FD-A2F0-DB45-ABA8-38869230826B}"/>
                </a:ext>
              </a:extLst>
            </p:cNvPr>
            <p:cNvGrpSpPr/>
            <p:nvPr/>
          </p:nvGrpSpPr>
          <p:grpSpPr>
            <a:xfrm>
              <a:off x="6461229" y="767490"/>
              <a:ext cx="236578" cy="207066"/>
              <a:chOff x="6461229" y="767490"/>
              <a:chExt cx="236578" cy="207066"/>
            </a:xfrm>
            <a:solidFill>
              <a:srgbClr val="00C5B7"/>
            </a:solidFill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1928005-3181-4242-BF9E-293AC6938361}"/>
                  </a:ext>
                </a:extLst>
              </p:cNvPr>
              <p:cNvSpPr/>
              <p:nvPr/>
            </p:nvSpPr>
            <p:spPr>
              <a:xfrm>
                <a:off x="6462468" y="837084"/>
                <a:ext cx="103937" cy="129030"/>
              </a:xfrm>
              <a:custGeom>
                <a:avLst/>
                <a:gdLst>
                  <a:gd name="connsiteX0" fmla="*/ 0 w 103937"/>
                  <a:gd name="connsiteY0" fmla="*/ 0 h 129030"/>
                  <a:gd name="connsiteX1" fmla="*/ 103938 w 103937"/>
                  <a:gd name="connsiteY1" fmla="*/ 129031 h 129030"/>
                  <a:gd name="connsiteX2" fmla="*/ 56793 w 103937"/>
                  <a:gd name="connsiteY2" fmla="*/ 0 h 12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37" h="129030">
                    <a:moveTo>
                      <a:pt x="0" y="0"/>
                    </a:moveTo>
                    <a:lnTo>
                      <a:pt x="103938" y="129031"/>
                    </a:lnTo>
                    <a:lnTo>
                      <a:pt x="5679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CBAC7D3-E221-8E4D-8CBF-4BC4CEC7D7DC}"/>
                  </a:ext>
                </a:extLst>
              </p:cNvPr>
              <p:cNvSpPr/>
              <p:nvPr/>
            </p:nvSpPr>
            <p:spPr>
              <a:xfrm>
                <a:off x="6528525" y="837084"/>
                <a:ext cx="101445" cy="137473"/>
              </a:xfrm>
              <a:custGeom>
                <a:avLst/>
                <a:gdLst>
                  <a:gd name="connsiteX0" fmla="*/ 0 w 101445"/>
                  <a:gd name="connsiteY0" fmla="*/ 0 h 137473"/>
                  <a:gd name="connsiteX1" fmla="*/ 50229 w 101445"/>
                  <a:gd name="connsiteY1" fmla="*/ 137473 h 137473"/>
                  <a:gd name="connsiteX2" fmla="*/ 101446 w 101445"/>
                  <a:gd name="connsiteY2" fmla="*/ 0 h 13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445" h="137473">
                    <a:moveTo>
                      <a:pt x="0" y="0"/>
                    </a:moveTo>
                    <a:lnTo>
                      <a:pt x="50229" y="137473"/>
                    </a:lnTo>
                    <a:lnTo>
                      <a:pt x="10144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9BF15EA-28CD-9249-877A-40B0C2E5FFAD}"/>
                  </a:ext>
                </a:extLst>
              </p:cNvPr>
              <p:cNvSpPr/>
              <p:nvPr/>
            </p:nvSpPr>
            <p:spPr>
              <a:xfrm>
                <a:off x="6589946" y="837084"/>
                <a:ext cx="106617" cy="132362"/>
              </a:xfrm>
              <a:custGeom>
                <a:avLst/>
                <a:gdLst>
                  <a:gd name="connsiteX0" fmla="*/ 0 w 106617"/>
                  <a:gd name="connsiteY0" fmla="*/ 132362 h 132362"/>
                  <a:gd name="connsiteX1" fmla="*/ 106617 w 106617"/>
                  <a:gd name="connsiteY1" fmla="*/ 0 h 132362"/>
                  <a:gd name="connsiteX2" fmla="*/ 49307 w 106617"/>
                  <a:gd name="connsiteY2" fmla="*/ 0 h 13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17" h="132362">
                    <a:moveTo>
                      <a:pt x="0" y="132362"/>
                    </a:moveTo>
                    <a:lnTo>
                      <a:pt x="106617" y="0"/>
                    </a:lnTo>
                    <a:lnTo>
                      <a:pt x="4930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7B321DE-0DB4-EE4B-B9B9-B4832C574335}"/>
                  </a:ext>
                </a:extLst>
              </p:cNvPr>
              <p:cNvSpPr/>
              <p:nvPr/>
            </p:nvSpPr>
            <p:spPr>
              <a:xfrm>
                <a:off x="6588659" y="767490"/>
                <a:ext cx="67236" cy="56740"/>
              </a:xfrm>
              <a:custGeom>
                <a:avLst/>
                <a:gdLst>
                  <a:gd name="connsiteX0" fmla="*/ 67236 w 67236"/>
                  <a:gd name="connsiteY0" fmla="*/ 0 h 56740"/>
                  <a:gd name="connsiteX1" fmla="*/ 0 w 67236"/>
                  <a:gd name="connsiteY1" fmla="*/ 0 h 56740"/>
                  <a:gd name="connsiteX2" fmla="*/ 46101 w 67236"/>
                  <a:gd name="connsiteY2" fmla="*/ 56740 h 5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36" h="56740">
                    <a:moveTo>
                      <a:pt x="67236" y="0"/>
                    </a:moveTo>
                    <a:lnTo>
                      <a:pt x="0" y="0"/>
                    </a:lnTo>
                    <a:lnTo>
                      <a:pt x="46101" y="5674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61EA518-AD41-C04B-A982-DBD174B76CC2}"/>
                  </a:ext>
                </a:extLst>
              </p:cNvPr>
              <p:cNvSpPr/>
              <p:nvPr/>
            </p:nvSpPr>
            <p:spPr>
              <a:xfrm>
                <a:off x="6532114" y="770044"/>
                <a:ext cx="94808" cy="58341"/>
              </a:xfrm>
              <a:custGeom>
                <a:avLst/>
                <a:gdLst>
                  <a:gd name="connsiteX0" fmla="*/ 94808 w 94808"/>
                  <a:gd name="connsiteY0" fmla="*/ 58341 h 58341"/>
                  <a:gd name="connsiteX1" fmla="*/ 47402 w 94808"/>
                  <a:gd name="connsiteY1" fmla="*/ 0 h 58341"/>
                  <a:gd name="connsiteX2" fmla="*/ 0 w 94808"/>
                  <a:gd name="connsiteY2" fmla="*/ 58341 h 58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808" h="58341">
                    <a:moveTo>
                      <a:pt x="94808" y="58341"/>
                    </a:moveTo>
                    <a:lnTo>
                      <a:pt x="47402" y="0"/>
                    </a:lnTo>
                    <a:lnTo>
                      <a:pt x="0" y="58341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FFDF505-5634-F049-AE25-39FB13D15519}"/>
                  </a:ext>
                </a:extLst>
              </p:cNvPr>
              <p:cNvSpPr/>
              <p:nvPr/>
            </p:nvSpPr>
            <p:spPr>
              <a:xfrm>
                <a:off x="6503093" y="767490"/>
                <a:ext cx="67283" cy="57123"/>
              </a:xfrm>
              <a:custGeom>
                <a:avLst/>
                <a:gdLst>
                  <a:gd name="connsiteX0" fmla="*/ 67284 w 67283"/>
                  <a:gd name="connsiteY0" fmla="*/ 0 h 57123"/>
                  <a:gd name="connsiteX1" fmla="*/ 0 w 67283"/>
                  <a:gd name="connsiteY1" fmla="*/ 0 h 57123"/>
                  <a:gd name="connsiteX2" fmla="*/ 20874 w 67283"/>
                  <a:gd name="connsiteY2" fmla="*/ 57123 h 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83" h="57123">
                    <a:moveTo>
                      <a:pt x="67284" y="0"/>
                    </a:moveTo>
                    <a:lnTo>
                      <a:pt x="0" y="0"/>
                    </a:lnTo>
                    <a:lnTo>
                      <a:pt x="20874" y="57123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29F35B4-1EDB-DC40-89E2-5A3139DA06FA}"/>
                  </a:ext>
                </a:extLst>
              </p:cNvPr>
              <p:cNvSpPr/>
              <p:nvPr/>
            </p:nvSpPr>
            <p:spPr>
              <a:xfrm>
                <a:off x="6461229" y="772997"/>
                <a:ext cx="54852" cy="55387"/>
              </a:xfrm>
              <a:custGeom>
                <a:avLst/>
                <a:gdLst>
                  <a:gd name="connsiteX0" fmla="*/ 34618 w 54852"/>
                  <a:gd name="connsiteY0" fmla="*/ 0 h 55387"/>
                  <a:gd name="connsiteX1" fmla="*/ 0 w 54852"/>
                  <a:gd name="connsiteY1" fmla="*/ 55388 h 55387"/>
                  <a:gd name="connsiteX2" fmla="*/ 54853 w 54852"/>
                  <a:gd name="connsiteY2" fmla="*/ 55388 h 5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52" h="55387">
                    <a:moveTo>
                      <a:pt x="34618" y="0"/>
                    </a:moveTo>
                    <a:lnTo>
                      <a:pt x="0" y="55388"/>
                    </a:lnTo>
                    <a:lnTo>
                      <a:pt x="54853" y="55388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51F816D-6F6F-F04D-BD77-0EDD82977A54}"/>
                  </a:ext>
                </a:extLst>
              </p:cNvPr>
              <p:cNvSpPr/>
              <p:nvPr/>
            </p:nvSpPr>
            <p:spPr>
              <a:xfrm>
                <a:off x="6642493" y="772940"/>
                <a:ext cx="55313" cy="55444"/>
              </a:xfrm>
              <a:custGeom>
                <a:avLst/>
                <a:gdLst>
                  <a:gd name="connsiteX0" fmla="*/ 55314 w 55313"/>
                  <a:gd name="connsiteY0" fmla="*/ 55444 h 55444"/>
                  <a:gd name="connsiteX1" fmla="*/ 20661 w 55313"/>
                  <a:gd name="connsiteY1" fmla="*/ 0 h 55444"/>
                  <a:gd name="connsiteX2" fmla="*/ 0 w 55313"/>
                  <a:gd name="connsiteY2" fmla="*/ 55444 h 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" h="55444">
                    <a:moveTo>
                      <a:pt x="55314" y="55444"/>
                    </a:moveTo>
                    <a:lnTo>
                      <a:pt x="20661" y="0"/>
                    </a:lnTo>
                    <a:lnTo>
                      <a:pt x="0" y="55444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40B9C9DA-045B-1748-A1A4-C96053FA7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4467" y="1076165"/>
            <a:ext cx="431606" cy="431606"/>
          </a:xfrm>
          <a:prstGeom prst="rect">
            <a:avLst/>
          </a:prstGeom>
        </p:spPr>
      </p:pic>
      <p:grpSp>
        <p:nvGrpSpPr>
          <p:cNvPr id="44" name="Graphic 42">
            <a:extLst>
              <a:ext uri="{FF2B5EF4-FFF2-40B4-BE49-F238E27FC236}">
                <a16:creationId xmlns:a16="http://schemas.microsoft.com/office/drawing/2014/main" id="{FBEBF740-2FE6-5C4C-94E1-79B2E44B9534}"/>
              </a:ext>
            </a:extLst>
          </p:cNvPr>
          <p:cNvGrpSpPr/>
          <p:nvPr/>
        </p:nvGrpSpPr>
        <p:grpSpPr>
          <a:xfrm flipV="1">
            <a:off x="4493087" y="1076241"/>
            <a:ext cx="431602" cy="431602"/>
            <a:chOff x="2246163" y="770535"/>
            <a:chExt cx="216181" cy="216181"/>
          </a:xfrm>
          <a:solidFill>
            <a:schemeClr val="accent1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91EA078-F1D8-2742-A9C9-595E8C737161}"/>
                </a:ext>
              </a:extLst>
            </p:cNvPr>
            <p:cNvSpPr/>
            <p:nvPr/>
          </p:nvSpPr>
          <p:spPr>
            <a:xfrm>
              <a:off x="2246179" y="840039"/>
              <a:ext cx="136119" cy="146715"/>
            </a:xfrm>
            <a:custGeom>
              <a:avLst/>
              <a:gdLst>
                <a:gd name="connsiteX0" fmla="*/ 131910 w 136119"/>
                <a:gd name="connsiteY0" fmla="*/ 14773 h 146715"/>
                <a:gd name="connsiteX1" fmla="*/ 123443 w 136119"/>
                <a:gd name="connsiteY1" fmla="*/ 7963 h 146715"/>
                <a:gd name="connsiteX2" fmla="*/ 96240 w 136119"/>
                <a:gd name="connsiteY2" fmla="*/ 0 h 146715"/>
                <a:gd name="connsiteX3" fmla="*/ 60570 w 136119"/>
                <a:gd name="connsiteY3" fmla="*/ 14773 h 146715"/>
                <a:gd name="connsiteX4" fmla="*/ 14740 w 136119"/>
                <a:gd name="connsiteY4" fmla="*/ 60639 h 146715"/>
                <a:gd name="connsiteX5" fmla="*/ 0 w 136119"/>
                <a:gd name="connsiteY5" fmla="*/ 96240 h 146715"/>
                <a:gd name="connsiteX6" fmla="*/ 50410 w 136119"/>
                <a:gd name="connsiteY6" fmla="*/ 146715 h 146715"/>
                <a:gd name="connsiteX7" fmla="*/ 86044 w 136119"/>
                <a:gd name="connsiteY7" fmla="*/ 132014 h 146715"/>
                <a:gd name="connsiteX8" fmla="*/ 123876 w 136119"/>
                <a:gd name="connsiteY8" fmla="*/ 94183 h 146715"/>
                <a:gd name="connsiteX9" fmla="*/ 124941 w 136119"/>
                <a:gd name="connsiteY9" fmla="*/ 91604 h 146715"/>
                <a:gd name="connsiteX10" fmla="*/ 121317 w 136119"/>
                <a:gd name="connsiteY10" fmla="*/ 88022 h 146715"/>
                <a:gd name="connsiteX11" fmla="*/ 119876 w 136119"/>
                <a:gd name="connsiteY11" fmla="*/ 88022 h 146715"/>
                <a:gd name="connsiteX12" fmla="*/ 96817 w 136119"/>
                <a:gd name="connsiteY12" fmla="*/ 83554 h 146715"/>
                <a:gd name="connsiteX13" fmla="*/ 92890 w 136119"/>
                <a:gd name="connsiteY13" fmla="*/ 84347 h 146715"/>
                <a:gd name="connsiteX14" fmla="*/ 65687 w 136119"/>
                <a:gd name="connsiteY14" fmla="*/ 111585 h 146715"/>
                <a:gd name="connsiteX15" fmla="*/ 35097 w 136119"/>
                <a:gd name="connsiteY15" fmla="*/ 111585 h 146715"/>
                <a:gd name="connsiteX16" fmla="*/ 35097 w 136119"/>
                <a:gd name="connsiteY16" fmla="*/ 80996 h 146715"/>
                <a:gd name="connsiteX17" fmla="*/ 81108 w 136119"/>
                <a:gd name="connsiteY17" fmla="*/ 35021 h 146715"/>
                <a:gd name="connsiteX18" fmla="*/ 111662 w 136119"/>
                <a:gd name="connsiteY18" fmla="*/ 35021 h 146715"/>
                <a:gd name="connsiteX19" fmla="*/ 131911 w 136119"/>
                <a:gd name="connsiteY19" fmla="*/ 35021 h 146715"/>
                <a:gd name="connsiteX20" fmla="*/ 136090 w 136119"/>
                <a:gd name="connsiteY20" fmla="*/ 25870 h 146715"/>
                <a:gd name="connsiteX21" fmla="*/ 131910 w 136119"/>
                <a:gd name="connsiteY21" fmla="*/ 14773 h 1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119" h="146715">
                  <a:moveTo>
                    <a:pt x="131910" y="14773"/>
                  </a:moveTo>
                  <a:cubicBezTo>
                    <a:pt x="129349" y="12196"/>
                    <a:pt x="126509" y="9912"/>
                    <a:pt x="123443" y="7963"/>
                  </a:cubicBezTo>
                  <a:cubicBezTo>
                    <a:pt x="115323" y="2763"/>
                    <a:pt x="105883" y="0"/>
                    <a:pt x="96240" y="0"/>
                  </a:cubicBezTo>
                  <a:cubicBezTo>
                    <a:pt x="82857" y="-25"/>
                    <a:pt x="70017" y="5293"/>
                    <a:pt x="60570" y="14773"/>
                  </a:cubicBezTo>
                  <a:lnTo>
                    <a:pt x="14740" y="60639"/>
                  </a:lnTo>
                  <a:cubicBezTo>
                    <a:pt x="5309" y="70088"/>
                    <a:pt x="8" y="82890"/>
                    <a:pt x="0" y="96240"/>
                  </a:cubicBezTo>
                  <a:cubicBezTo>
                    <a:pt x="-18" y="124099"/>
                    <a:pt x="22551" y="146697"/>
                    <a:pt x="50410" y="146715"/>
                  </a:cubicBezTo>
                  <a:cubicBezTo>
                    <a:pt x="63773" y="146761"/>
                    <a:pt x="76600" y="141469"/>
                    <a:pt x="86044" y="132014"/>
                  </a:cubicBezTo>
                  <a:lnTo>
                    <a:pt x="123876" y="94183"/>
                  </a:lnTo>
                  <a:cubicBezTo>
                    <a:pt x="124563" y="93501"/>
                    <a:pt x="124947" y="92572"/>
                    <a:pt x="124941" y="91604"/>
                  </a:cubicBezTo>
                  <a:cubicBezTo>
                    <a:pt x="124930" y="89614"/>
                    <a:pt x="123307" y="88010"/>
                    <a:pt x="121317" y="88022"/>
                  </a:cubicBezTo>
                  <a:lnTo>
                    <a:pt x="119876" y="88022"/>
                  </a:lnTo>
                  <a:cubicBezTo>
                    <a:pt x="111972" y="88050"/>
                    <a:pt x="104138" y="86532"/>
                    <a:pt x="96817" y="83554"/>
                  </a:cubicBezTo>
                  <a:cubicBezTo>
                    <a:pt x="95468" y="82999"/>
                    <a:pt x="93918" y="83312"/>
                    <a:pt x="92890" y="84347"/>
                  </a:cubicBezTo>
                  <a:lnTo>
                    <a:pt x="65687" y="111585"/>
                  </a:lnTo>
                  <a:cubicBezTo>
                    <a:pt x="57240" y="120032"/>
                    <a:pt x="43544" y="120032"/>
                    <a:pt x="35097" y="111585"/>
                  </a:cubicBezTo>
                  <a:cubicBezTo>
                    <a:pt x="26650" y="103138"/>
                    <a:pt x="26650" y="89443"/>
                    <a:pt x="35097" y="80996"/>
                  </a:cubicBezTo>
                  <a:lnTo>
                    <a:pt x="81108" y="35021"/>
                  </a:lnTo>
                  <a:cubicBezTo>
                    <a:pt x="89548" y="26592"/>
                    <a:pt x="103221" y="26592"/>
                    <a:pt x="111662" y="35021"/>
                  </a:cubicBezTo>
                  <a:cubicBezTo>
                    <a:pt x="117350" y="40375"/>
                    <a:pt x="126223" y="40375"/>
                    <a:pt x="131911" y="35021"/>
                  </a:cubicBezTo>
                  <a:cubicBezTo>
                    <a:pt x="134358" y="32572"/>
                    <a:pt x="135841" y="29323"/>
                    <a:pt x="136090" y="25870"/>
                  </a:cubicBezTo>
                  <a:cubicBezTo>
                    <a:pt x="136353" y="21742"/>
                    <a:pt x="134831" y="17700"/>
                    <a:pt x="131910" y="14773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4678519-06B3-FB4D-893B-475C21060D5A}"/>
                </a:ext>
              </a:extLst>
            </p:cNvPr>
            <p:cNvSpPr/>
            <p:nvPr/>
          </p:nvSpPr>
          <p:spPr>
            <a:xfrm>
              <a:off x="2326175" y="770535"/>
              <a:ext cx="136190" cy="146717"/>
            </a:xfrm>
            <a:custGeom>
              <a:avLst/>
              <a:gdLst>
                <a:gd name="connsiteX0" fmla="*/ 121416 w 136190"/>
                <a:gd name="connsiteY0" fmla="*/ 14775 h 146717"/>
                <a:gd name="connsiteX1" fmla="*/ 50076 w 136190"/>
                <a:gd name="connsiteY1" fmla="*/ 14775 h 146717"/>
                <a:gd name="connsiteX2" fmla="*/ 12280 w 136190"/>
                <a:gd name="connsiteY2" fmla="*/ 52534 h 146717"/>
                <a:gd name="connsiteX3" fmla="*/ 11524 w 136190"/>
                <a:gd name="connsiteY3" fmla="*/ 56498 h 146717"/>
                <a:gd name="connsiteX4" fmla="*/ 14910 w 136190"/>
                <a:gd name="connsiteY4" fmla="*/ 58696 h 146717"/>
                <a:gd name="connsiteX5" fmla="*/ 16243 w 136190"/>
                <a:gd name="connsiteY5" fmla="*/ 58696 h 146717"/>
                <a:gd name="connsiteX6" fmla="*/ 39267 w 136190"/>
                <a:gd name="connsiteY6" fmla="*/ 63199 h 146717"/>
                <a:gd name="connsiteX7" fmla="*/ 43194 w 136190"/>
                <a:gd name="connsiteY7" fmla="*/ 62407 h 146717"/>
                <a:gd name="connsiteX8" fmla="*/ 70324 w 136190"/>
                <a:gd name="connsiteY8" fmla="*/ 35312 h 146717"/>
                <a:gd name="connsiteX9" fmla="*/ 100914 w 136190"/>
                <a:gd name="connsiteY9" fmla="*/ 35312 h 146717"/>
                <a:gd name="connsiteX10" fmla="*/ 100914 w 136190"/>
                <a:gd name="connsiteY10" fmla="*/ 65902 h 146717"/>
                <a:gd name="connsiteX11" fmla="*/ 67118 w 136190"/>
                <a:gd name="connsiteY11" fmla="*/ 99662 h 146717"/>
                <a:gd name="connsiteX12" fmla="*/ 66829 w 136190"/>
                <a:gd name="connsiteY12" fmla="*/ 99986 h 146717"/>
                <a:gd name="connsiteX13" fmla="*/ 55011 w 136190"/>
                <a:gd name="connsiteY13" fmla="*/ 111732 h 146717"/>
                <a:gd name="connsiteX14" fmla="*/ 24458 w 136190"/>
                <a:gd name="connsiteY14" fmla="*/ 111732 h 146717"/>
                <a:gd name="connsiteX15" fmla="*/ 4209 w 136190"/>
                <a:gd name="connsiteY15" fmla="*/ 111732 h 146717"/>
                <a:gd name="connsiteX16" fmla="*/ 29 w 136190"/>
                <a:gd name="connsiteY16" fmla="*/ 120956 h 146717"/>
                <a:gd name="connsiteX17" fmla="*/ 4209 w 136190"/>
                <a:gd name="connsiteY17" fmla="*/ 132053 h 146717"/>
                <a:gd name="connsiteX18" fmla="*/ 18621 w 136190"/>
                <a:gd name="connsiteY18" fmla="*/ 142141 h 146717"/>
                <a:gd name="connsiteX19" fmla="*/ 20891 w 136190"/>
                <a:gd name="connsiteY19" fmla="*/ 143114 h 146717"/>
                <a:gd name="connsiteX20" fmla="*/ 23197 w 136190"/>
                <a:gd name="connsiteY20" fmla="*/ 143979 h 146717"/>
                <a:gd name="connsiteX21" fmla="*/ 25502 w 136190"/>
                <a:gd name="connsiteY21" fmla="*/ 144736 h 146717"/>
                <a:gd name="connsiteX22" fmla="*/ 27628 w 136190"/>
                <a:gd name="connsiteY22" fmla="*/ 145312 h 146717"/>
                <a:gd name="connsiteX23" fmla="*/ 31988 w 136190"/>
                <a:gd name="connsiteY23" fmla="*/ 146213 h 146717"/>
                <a:gd name="connsiteX24" fmla="*/ 37356 w 136190"/>
                <a:gd name="connsiteY24" fmla="*/ 146717 h 146717"/>
                <a:gd name="connsiteX25" fmla="*/ 39878 w 136190"/>
                <a:gd name="connsiteY25" fmla="*/ 146717 h 146717"/>
                <a:gd name="connsiteX26" fmla="*/ 40095 w 136190"/>
                <a:gd name="connsiteY26" fmla="*/ 146717 h 146717"/>
                <a:gd name="connsiteX27" fmla="*/ 42256 w 136190"/>
                <a:gd name="connsiteY27" fmla="*/ 146465 h 146717"/>
                <a:gd name="connsiteX28" fmla="*/ 44815 w 136190"/>
                <a:gd name="connsiteY28" fmla="*/ 146249 h 146717"/>
                <a:gd name="connsiteX29" fmla="*/ 46040 w 136190"/>
                <a:gd name="connsiteY29" fmla="*/ 146249 h 146717"/>
                <a:gd name="connsiteX30" fmla="*/ 48526 w 136190"/>
                <a:gd name="connsiteY30" fmla="*/ 145889 h 146717"/>
                <a:gd name="connsiteX31" fmla="*/ 49679 w 136190"/>
                <a:gd name="connsiteY31" fmla="*/ 145673 h 146717"/>
                <a:gd name="connsiteX32" fmla="*/ 51768 w 136190"/>
                <a:gd name="connsiteY32" fmla="*/ 145240 h 146717"/>
                <a:gd name="connsiteX33" fmla="*/ 52165 w 136190"/>
                <a:gd name="connsiteY33" fmla="*/ 145240 h 146717"/>
                <a:gd name="connsiteX34" fmla="*/ 75548 w 136190"/>
                <a:gd name="connsiteY34" fmla="*/ 131981 h 146717"/>
                <a:gd name="connsiteX35" fmla="*/ 121415 w 136190"/>
                <a:gd name="connsiteY35" fmla="*/ 86115 h 146717"/>
                <a:gd name="connsiteX36" fmla="*/ 121416 w 136190"/>
                <a:gd name="connsiteY36" fmla="*/ 14775 h 14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6190" h="146717">
                  <a:moveTo>
                    <a:pt x="121416" y="14775"/>
                  </a:moveTo>
                  <a:cubicBezTo>
                    <a:pt x="101716" y="-4925"/>
                    <a:pt x="69776" y="-4925"/>
                    <a:pt x="50076" y="14775"/>
                  </a:cubicBezTo>
                  <a:lnTo>
                    <a:pt x="12280" y="52534"/>
                  </a:lnTo>
                  <a:cubicBezTo>
                    <a:pt x="11242" y="53577"/>
                    <a:pt x="10943" y="55146"/>
                    <a:pt x="11524" y="56498"/>
                  </a:cubicBezTo>
                  <a:cubicBezTo>
                    <a:pt x="12097" y="57854"/>
                    <a:pt x="13438" y="58724"/>
                    <a:pt x="14910" y="58696"/>
                  </a:cubicBezTo>
                  <a:lnTo>
                    <a:pt x="16243" y="58696"/>
                  </a:lnTo>
                  <a:cubicBezTo>
                    <a:pt x="24138" y="58681"/>
                    <a:pt x="31959" y="60211"/>
                    <a:pt x="39267" y="63199"/>
                  </a:cubicBezTo>
                  <a:cubicBezTo>
                    <a:pt x="40616" y="63755"/>
                    <a:pt x="42166" y="63441"/>
                    <a:pt x="43194" y="62407"/>
                  </a:cubicBezTo>
                  <a:lnTo>
                    <a:pt x="70324" y="35312"/>
                  </a:lnTo>
                  <a:cubicBezTo>
                    <a:pt x="78772" y="26865"/>
                    <a:pt x="92467" y="26865"/>
                    <a:pt x="100914" y="35312"/>
                  </a:cubicBezTo>
                  <a:cubicBezTo>
                    <a:pt x="109361" y="43759"/>
                    <a:pt x="109361" y="57455"/>
                    <a:pt x="100914" y="65902"/>
                  </a:cubicBezTo>
                  <a:lnTo>
                    <a:pt x="67118" y="99662"/>
                  </a:lnTo>
                  <a:lnTo>
                    <a:pt x="66829" y="99986"/>
                  </a:lnTo>
                  <a:lnTo>
                    <a:pt x="55011" y="111732"/>
                  </a:lnTo>
                  <a:cubicBezTo>
                    <a:pt x="46571" y="120162"/>
                    <a:pt x="32898" y="120162"/>
                    <a:pt x="24458" y="111732"/>
                  </a:cubicBezTo>
                  <a:cubicBezTo>
                    <a:pt x="18770" y="106379"/>
                    <a:pt x="9897" y="106379"/>
                    <a:pt x="4209" y="111732"/>
                  </a:cubicBezTo>
                  <a:cubicBezTo>
                    <a:pt x="1746" y="114200"/>
                    <a:pt x="261" y="117477"/>
                    <a:pt x="29" y="120956"/>
                  </a:cubicBezTo>
                  <a:cubicBezTo>
                    <a:pt x="-234" y="125083"/>
                    <a:pt x="1288" y="129125"/>
                    <a:pt x="4209" y="132053"/>
                  </a:cubicBezTo>
                  <a:cubicBezTo>
                    <a:pt x="8379" y="136241"/>
                    <a:pt x="13259" y="139657"/>
                    <a:pt x="18621" y="142141"/>
                  </a:cubicBezTo>
                  <a:cubicBezTo>
                    <a:pt x="19378" y="142502"/>
                    <a:pt x="20134" y="142790"/>
                    <a:pt x="20891" y="143114"/>
                  </a:cubicBezTo>
                  <a:cubicBezTo>
                    <a:pt x="21647" y="143439"/>
                    <a:pt x="22440" y="143691"/>
                    <a:pt x="23197" y="143979"/>
                  </a:cubicBezTo>
                  <a:cubicBezTo>
                    <a:pt x="23953" y="144267"/>
                    <a:pt x="24746" y="144519"/>
                    <a:pt x="25502" y="144736"/>
                  </a:cubicBezTo>
                  <a:lnTo>
                    <a:pt x="27628" y="145312"/>
                  </a:lnTo>
                  <a:cubicBezTo>
                    <a:pt x="29069" y="145672"/>
                    <a:pt x="30511" y="145961"/>
                    <a:pt x="31988" y="146213"/>
                  </a:cubicBezTo>
                  <a:cubicBezTo>
                    <a:pt x="33767" y="146477"/>
                    <a:pt x="35559" y="146645"/>
                    <a:pt x="37356" y="146717"/>
                  </a:cubicBezTo>
                  <a:lnTo>
                    <a:pt x="39878" y="146717"/>
                  </a:lnTo>
                  <a:lnTo>
                    <a:pt x="40095" y="146717"/>
                  </a:lnTo>
                  <a:lnTo>
                    <a:pt x="42256" y="146465"/>
                  </a:lnTo>
                  <a:cubicBezTo>
                    <a:pt x="43049" y="146429"/>
                    <a:pt x="43878" y="146249"/>
                    <a:pt x="44815" y="146249"/>
                  </a:cubicBezTo>
                  <a:lnTo>
                    <a:pt x="46040" y="146249"/>
                  </a:lnTo>
                  <a:lnTo>
                    <a:pt x="48526" y="145889"/>
                  </a:lnTo>
                  <a:lnTo>
                    <a:pt x="49679" y="145673"/>
                  </a:lnTo>
                  <a:lnTo>
                    <a:pt x="51768" y="145240"/>
                  </a:lnTo>
                  <a:lnTo>
                    <a:pt x="52165" y="145240"/>
                  </a:lnTo>
                  <a:cubicBezTo>
                    <a:pt x="61015" y="143017"/>
                    <a:pt x="69097" y="138435"/>
                    <a:pt x="75548" y="131981"/>
                  </a:cubicBezTo>
                  <a:lnTo>
                    <a:pt x="121415" y="86115"/>
                  </a:lnTo>
                  <a:cubicBezTo>
                    <a:pt x="141116" y="66415"/>
                    <a:pt x="141116" y="34475"/>
                    <a:pt x="121416" y="14775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grpSp>
        <p:nvGrpSpPr>
          <p:cNvPr id="49" name="Graphic 47">
            <a:extLst>
              <a:ext uri="{FF2B5EF4-FFF2-40B4-BE49-F238E27FC236}">
                <a16:creationId xmlns:a16="http://schemas.microsoft.com/office/drawing/2014/main" id="{80930D94-3E46-6A46-B3C9-6E312861F0D0}"/>
              </a:ext>
            </a:extLst>
          </p:cNvPr>
          <p:cNvGrpSpPr/>
          <p:nvPr/>
        </p:nvGrpSpPr>
        <p:grpSpPr>
          <a:xfrm>
            <a:off x="22863399" y="1037995"/>
            <a:ext cx="504950" cy="504950"/>
            <a:chOff x="11431699" y="738992"/>
            <a:chExt cx="252475" cy="252475"/>
          </a:xfrm>
        </p:grpSpPr>
        <p:grpSp>
          <p:nvGrpSpPr>
            <p:cNvPr id="50" name="Graphic 47">
              <a:extLst>
                <a:ext uri="{FF2B5EF4-FFF2-40B4-BE49-F238E27FC236}">
                  <a16:creationId xmlns:a16="http://schemas.microsoft.com/office/drawing/2014/main" id="{80930D94-3E46-6A46-B3C9-6E312861F0D0}"/>
                </a:ext>
              </a:extLst>
            </p:cNvPr>
            <p:cNvGrpSpPr/>
            <p:nvPr/>
          </p:nvGrpSpPr>
          <p:grpSpPr>
            <a:xfrm>
              <a:off x="11449494" y="738992"/>
              <a:ext cx="216644" cy="252234"/>
              <a:chOff x="11449494" y="738992"/>
              <a:chExt cx="216644" cy="252234"/>
            </a:xfrm>
            <a:solidFill>
              <a:srgbClr val="FFAD00"/>
            </a:solidFill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0AF33154-296E-C54B-A664-987304F1084D}"/>
                  </a:ext>
                </a:extLst>
              </p:cNvPr>
              <p:cNvSpPr/>
              <p:nvPr/>
            </p:nvSpPr>
            <p:spPr>
              <a:xfrm>
                <a:off x="11499497" y="738992"/>
                <a:ext cx="116637" cy="142254"/>
              </a:xfrm>
              <a:custGeom>
                <a:avLst/>
                <a:gdLst>
                  <a:gd name="connsiteX0" fmla="*/ 58319 w 116637"/>
                  <a:gd name="connsiteY0" fmla="*/ 142255 h 142254"/>
                  <a:gd name="connsiteX1" fmla="*/ 116638 w 116637"/>
                  <a:gd name="connsiteY1" fmla="*/ 71127 h 142254"/>
                  <a:gd name="connsiteX2" fmla="*/ 58319 w 116637"/>
                  <a:gd name="connsiteY2" fmla="*/ 0 h 142254"/>
                  <a:gd name="connsiteX3" fmla="*/ 0 w 116637"/>
                  <a:gd name="connsiteY3" fmla="*/ 71127 h 142254"/>
                  <a:gd name="connsiteX4" fmla="*/ 58319 w 116637"/>
                  <a:gd name="connsiteY4" fmla="*/ 142255 h 142254"/>
                  <a:gd name="connsiteX5" fmla="*/ 8716 w 116637"/>
                  <a:gd name="connsiteY5" fmla="*/ 59257 h 142254"/>
                  <a:gd name="connsiteX6" fmla="*/ 40731 w 116637"/>
                  <a:gd name="connsiteY6" fmla="*/ 42585 h 142254"/>
                  <a:gd name="connsiteX7" fmla="*/ 107853 w 116637"/>
                  <a:gd name="connsiteY7" fmla="*/ 57763 h 142254"/>
                  <a:gd name="connsiteX8" fmla="*/ 108149 w 116637"/>
                  <a:gd name="connsiteY8" fmla="*/ 71127 h 142254"/>
                  <a:gd name="connsiteX9" fmla="*/ 88231 w 116637"/>
                  <a:gd name="connsiteY9" fmla="*/ 119287 h 142254"/>
                  <a:gd name="connsiteX10" fmla="*/ 58319 w 116637"/>
                  <a:gd name="connsiteY10" fmla="*/ 133766 h 142254"/>
                  <a:gd name="connsiteX11" fmla="*/ 28407 w 116637"/>
                  <a:gd name="connsiteY11" fmla="*/ 119287 h 142254"/>
                  <a:gd name="connsiteX12" fmla="*/ 8489 w 116637"/>
                  <a:gd name="connsiteY12" fmla="*/ 71127 h 142254"/>
                  <a:gd name="connsiteX13" fmla="*/ 8716 w 116637"/>
                  <a:gd name="connsiteY13" fmla="*/ 59257 h 14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637" h="142254">
                    <a:moveTo>
                      <a:pt x="58319" y="142255"/>
                    </a:moveTo>
                    <a:cubicBezTo>
                      <a:pt x="75722" y="142255"/>
                      <a:pt x="116638" y="121311"/>
                      <a:pt x="116638" y="71127"/>
                    </a:cubicBezTo>
                    <a:cubicBezTo>
                      <a:pt x="116638" y="31844"/>
                      <a:pt x="111336" y="0"/>
                      <a:pt x="58319" y="0"/>
                    </a:cubicBezTo>
                    <a:cubicBezTo>
                      <a:pt x="5303" y="0"/>
                      <a:pt x="0" y="31844"/>
                      <a:pt x="0" y="71127"/>
                    </a:cubicBezTo>
                    <a:cubicBezTo>
                      <a:pt x="0" y="121311"/>
                      <a:pt x="40916" y="142255"/>
                      <a:pt x="58319" y="142255"/>
                    </a:cubicBezTo>
                    <a:close/>
                    <a:moveTo>
                      <a:pt x="8716" y="59257"/>
                    </a:moveTo>
                    <a:cubicBezTo>
                      <a:pt x="12813" y="51334"/>
                      <a:pt x="21674" y="42178"/>
                      <a:pt x="40731" y="42585"/>
                    </a:cubicBezTo>
                    <a:cubicBezTo>
                      <a:pt x="40731" y="42585"/>
                      <a:pt x="52089" y="70136"/>
                      <a:pt x="107853" y="57763"/>
                    </a:cubicBezTo>
                    <a:cubicBezTo>
                      <a:pt x="108078" y="62164"/>
                      <a:pt x="108149" y="66655"/>
                      <a:pt x="108149" y="71127"/>
                    </a:cubicBezTo>
                    <a:cubicBezTo>
                      <a:pt x="108149" y="95657"/>
                      <a:pt x="97318" y="110856"/>
                      <a:pt x="88231" y="119287"/>
                    </a:cubicBezTo>
                    <a:cubicBezTo>
                      <a:pt x="76781" y="129910"/>
                      <a:pt x="64069" y="133766"/>
                      <a:pt x="58319" y="133766"/>
                    </a:cubicBezTo>
                    <a:cubicBezTo>
                      <a:pt x="52568" y="133766"/>
                      <a:pt x="39856" y="129910"/>
                      <a:pt x="28407" y="119287"/>
                    </a:cubicBezTo>
                    <a:cubicBezTo>
                      <a:pt x="19320" y="110856"/>
                      <a:pt x="8489" y="95657"/>
                      <a:pt x="8489" y="71127"/>
                    </a:cubicBezTo>
                    <a:cubicBezTo>
                      <a:pt x="8490" y="67159"/>
                      <a:pt x="8547" y="63177"/>
                      <a:pt x="8716" y="5925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A3BE8294-BCC6-BE44-B6AE-194E573702C4}"/>
                  </a:ext>
                </a:extLst>
              </p:cNvPr>
              <p:cNvSpPr/>
              <p:nvPr/>
            </p:nvSpPr>
            <p:spPr>
              <a:xfrm>
                <a:off x="11449494" y="874638"/>
                <a:ext cx="216644" cy="116588"/>
              </a:xfrm>
              <a:custGeom>
                <a:avLst/>
                <a:gdLst>
                  <a:gd name="connsiteX0" fmla="*/ 216592 w 216644"/>
                  <a:gd name="connsiteY0" fmla="*/ 79554 h 116588"/>
                  <a:gd name="connsiteX1" fmla="*/ 195191 w 216644"/>
                  <a:gd name="connsiteY1" fmla="*/ 28718 h 116588"/>
                  <a:gd name="connsiteX2" fmla="*/ 144998 w 216644"/>
                  <a:gd name="connsiteY2" fmla="*/ 598 h 116588"/>
                  <a:gd name="connsiteX3" fmla="*/ 144781 w 216644"/>
                  <a:gd name="connsiteY3" fmla="*/ 483 h 116588"/>
                  <a:gd name="connsiteX4" fmla="*/ 140331 w 216644"/>
                  <a:gd name="connsiteY4" fmla="*/ 873 h 116588"/>
                  <a:gd name="connsiteX5" fmla="*/ 118998 w 216644"/>
                  <a:gd name="connsiteY5" fmla="*/ 11177 h 116588"/>
                  <a:gd name="connsiteX6" fmla="*/ 116064 w 216644"/>
                  <a:gd name="connsiteY6" fmla="*/ 13717 h 116588"/>
                  <a:gd name="connsiteX7" fmla="*/ 108322 w 216644"/>
                  <a:gd name="connsiteY7" fmla="*/ 34125 h 116588"/>
                  <a:gd name="connsiteX8" fmla="*/ 100579 w 216644"/>
                  <a:gd name="connsiteY8" fmla="*/ 13717 h 116588"/>
                  <a:gd name="connsiteX9" fmla="*/ 97646 w 216644"/>
                  <a:gd name="connsiteY9" fmla="*/ 11177 h 116588"/>
                  <a:gd name="connsiteX10" fmla="*/ 76313 w 216644"/>
                  <a:gd name="connsiteY10" fmla="*/ 873 h 116588"/>
                  <a:gd name="connsiteX11" fmla="*/ 71862 w 216644"/>
                  <a:gd name="connsiteY11" fmla="*/ 483 h 116588"/>
                  <a:gd name="connsiteX12" fmla="*/ 21489 w 216644"/>
                  <a:gd name="connsiteY12" fmla="*/ 28693 h 116588"/>
                  <a:gd name="connsiteX13" fmla="*/ 52 w 216644"/>
                  <a:gd name="connsiteY13" fmla="*/ 79554 h 116588"/>
                  <a:gd name="connsiteX14" fmla="*/ 234 w 216644"/>
                  <a:gd name="connsiteY14" fmla="*/ 81568 h 116588"/>
                  <a:gd name="connsiteX15" fmla="*/ 108322 w 216644"/>
                  <a:gd name="connsiteY15" fmla="*/ 116588 h 116588"/>
                  <a:gd name="connsiteX16" fmla="*/ 216409 w 216644"/>
                  <a:gd name="connsiteY16" fmla="*/ 81568 h 116588"/>
                  <a:gd name="connsiteX17" fmla="*/ 216592 w 216644"/>
                  <a:gd name="connsiteY17" fmla="*/ 79554 h 116588"/>
                  <a:gd name="connsiteX18" fmla="*/ 173004 w 216644"/>
                  <a:gd name="connsiteY18" fmla="*/ 68256 h 116588"/>
                  <a:gd name="connsiteX19" fmla="*/ 154489 w 216644"/>
                  <a:gd name="connsiteY19" fmla="*/ 74027 h 116588"/>
                  <a:gd name="connsiteX20" fmla="*/ 135974 w 216644"/>
                  <a:gd name="connsiteY20" fmla="*/ 68256 h 116588"/>
                  <a:gd name="connsiteX21" fmla="*/ 135974 w 216644"/>
                  <a:gd name="connsiteY21" fmla="*/ 58294 h 116588"/>
                  <a:gd name="connsiteX22" fmla="*/ 173004 w 216644"/>
                  <a:gd name="connsiteY22" fmla="*/ 58294 h 116588"/>
                  <a:gd name="connsiteX23" fmla="*/ 173004 w 216644"/>
                  <a:gd name="connsiteY23" fmla="*/ 68256 h 1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6644" h="116588">
                    <a:moveTo>
                      <a:pt x="216592" y="79554"/>
                    </a:moveTo>
                    <a:cubicBezTo>
                      <a:pt x="213615" y="61040"/>
                      <a:pt x="207485" y="37193"/>
                      <a:pt x="195191" y="28718"/>
                    </a:cubicBezTo>
                    <a:cubicBezTo>
                      <a:pt x="186796" y="22930"/>
                      <a:pt x="157505" y="7281"/>
                      <a:pt x="144998" y="598"/>
                    </a:cubicBezTo>
                    <a:lnTo>
                      <a:pt x="144781" y="483"/>
                    </a:lnTo>
                    <a:cubicBezTo>
                      <a:pt x="143352" y="-281"/>
                      <a:pt x="141606" y="-128"/>
                      <a:pt x="140331" y="873"/>
                    </a:cubicBezTo>
                    <a:cubicBezTo>
                      <a:pt x="133779" y="6017"/>
                      <a:pt x="126601" y="9484"/>
                      <a:pt x="118998" y="11177"/>
                    </a:cubicBezTo>
                    <a:cubicBezTo>
                      <a:pt x="117655" y="11476"/>
                      <a:pt x="116552" y="12431"/>
                      <a:pt x="116064" y="13717"/>
                    </a:cubicBezTo>
                    <a:lnTo>
                      <a:pt x="108322" y="34125"/>
                    </a:lnTo>
                    <a:lnTo>
                      <a:pt x="100579" y="13717"/>
                    </a:lnTo>
                    <a:cubicBezTo>
                      <a:pt x="100091" y="12431"/>
                      <a:pt x="98989" y="11476"/>
                      <a:pt x="97646" y="11177"/>
                    </a:cubicBezTo>
                    <a:cubicBezTo>
                      <a:pt x="90043" y="9484"/>
                      <a:pt x="82865" y="6017"/>
                      <a:pt x="76313" y="873"/>
                    </a:cubicBezTo>
                    <a:cubicBezTo>
                      <a:pt x="75038" y="-128"/>
                      <a:pt x="73292" y="-282"/>
                      <a:pt x="71862" y="483"/>
                    </a:cubicBezTo>
                    <a:cubicBezTo>
                      <a:pt x="59503" y="7087"/>
                      <a:pt x="29854" y="23055"/>
                      <a:pt x="21489" y="28693"/>
                    </a:cubicBezTo>
                    <a:cubicBezTo>
                      <a:pt x="7337" y="38227"/>
                      <a:pt x="1148" y="72733"/>
                      <a:pt x="52" y="79554"/>
                    </a:cubicBezTo>
                    <a:cubicBezTo>
                      <a:pt x="-57" y="80230"/>
                      <a:pt x="6" y="80922"/>
                      <a:pt x="234" y="81568"/>
                    </a:cubicBezTo>
                    <a:cubicBezTo>
                      <a:pt x="741" y="82997"/>
                      <a:pt x="13730" y="116588"/>
                      <a:pt x="108322" y="116588"/>
                    </a:cubicBezTo>
                    <a:cubicBezTo>
                      <a:pt x="202914" y="116588"/>
                      <a:pt x="215903" y="82997"/>
                      <a:pt x="216409" y="81568"/>
                    </a:cubicBezTo>
                    <a:cubicBezTo>
                      <a:pt x="216638" y="80922"/>
                      <a:pt x="216701" y="80230"/>
                      <a:pt x="216592" y="79554"/>
                    </a:cubicBezTo>
                    <a:close/>
                    <a:moveTo>
                      <a:pt x="173004" y="68256"/>
                    </a:moveTo>
                    <a:lnTo>
                      <a:pt x="154489" y="74027"/>
                    </a:lnTo>
                    <a:lnTo>
                      <a:pt x="135974" y="68256"/>
                    </a:lnTo>
                    <a:lnTo>
                      <a:pt x="135974" y="58294"/>
                    </a:lnTo>
                    <a:lnTo>
                      <a:pt x="173004" y="58294"/>
                    </a:lnTo>
                    <a:lnTo>
                      <a:pt x="173004" y="68256"/>
                    </a:ln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grpSp>
        <p:nvGrpSpPr>
          <p:cNvPr id="55" name="Graphic 53">
            <a:extLst>
              <a:ext uri="{FF2B5EF4-FFF2-40B4-BE49-F238E27FC236}">
                <a16:creationId xmlns:a16="http://schemas.microsoft.com/office/drawing/2014/main" id="{BE2FE1D6-A69A-0A4D-A0EB-62025C2FB1DF}"/>
              </a:ext>
            </a:extLst>
          </p:cNvPr>
          <p:cNvGrpSpPr/>
          <p:nvPr/>
        </p:nvGrpSpPr>
        <p:grpSpPr>
          <a:xfrm>
            <a:off x="9060061" y="5286997"/>
            <a:ext cx="487586" cy="487586"/>
            <a:chOff x="4530030" y="2761158"/>
            <a:chExt cx="243793" cy="243793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34D9F4C-5F97-194C-AB77-C8A9D1D39696}"/>
                </a:ext>
              </a:extLst>
            </p:cNvPr>
            <p:cNvSpPr/>
            <p:nvPr/>
          </p:nvSpPr>
          <p:spPr>
            <a:xfrm>
              <a:off x="4530030" y="2767234"/>
              <a:ext cx="243546" cy="231394"/>
            </a:xfrm>
            <a:custGeom>
              <a:avLst/>
              <a:gdLst>
                <a:gd name="connsiteX0" fmla="*/ 141379 w 243546"/>
                <a:gd name="connsiteY0" fmla="*/ 13404 h 231394"/>
                <a:gd name="connsiteX1" fmla="*/ 139997 w 243546"/>
                <a:gd name="connsiteY1" fmla="*/ 10700 h 231394"/>
                <a:gd name="connsiteX2" fmla="*/ 140496 w 243546"/>
                <a:gd name="connsiteY2" fmla="*/ 10241 h 231394"/>
                <a:gd name="connsiteX3" fmla="*/ 143159 w 243546"/>
                <a:gd name="connsiteY3" fmla="*/ 11338 h 231394"/>
                <a:gd name="connsiteX4" fmla="*/ 146059 w 243546"/>
                <a:gd name="connsiteY4" fmla="*/ 12490 h 231394"/>
                <a:gd name="connsiteX5" fmla="*/ 149655 w 243546"/>
                <a:gd name="connsiteY5" fmla="*/ 13670 h 231394"/>
                <a:gd name="connsiteX6" fmla="*/ 151605 w 243546"/>
                <a:gd name="connsiteY6" fmla="*/ 14137 h 231394"/>
                <a:gd name="connsiteX7" fmla="*/ 152594 w 243546"/>
                <a:gd name="connsiteY7" fmla="*/ 14336 h 231394"/>
                <a:gd name="connsiteX8" fmla="*/ 153585 w 243546"/>
                <a:gd name="connsiteY8" fmla="*/ 14411 h 231394"/>
                <a:gd name="connsiteX9" fmla="*/ 157483 w 243546"/>
                <a:gd name="connsiteY9" fmla="*/ 14375 h 231394"/>
                <a:gd name="connsiteX10" fmla="*/ 159474 w 243546"/>
                <a:gd name="connsiteY10" fmla="*/ 13790 h 231394"/>
                <a:gd name="connsiteX11" fmla="*/ 161482 w 243546"/>
                <a:gd name="connsiteY11" fmla="*/ 12741 h 231394"/>
                <a:gd name="connsiteX12" fmla="*/ 162444 w 243546"/>
                <a:gd name="connsiteY12" fmla="*/ 12098 h 231394"/>
                <a:gd name="connsiteX13" fmla="*/ 163546 w 243546"/>
                <a:gd name="connsiteY13" fmla="*/ 11337 h 231394"/>
                <a:gd name="connsiteX14" fmla="*/ 165918 w 243546"/>
                <a:gd name="connsiteY14" fmla="*/ 9346 h 231394"/>
                <a:gd name="connsiteX15" fmla="*/ 165856 w 243546"/>
                <a:gd name="connsiteY15" fmla="*/ 9441 h 231394"/>
                <a:gd name="connsiteX16" fmla="*/ 165873 w 243546"/>
                <a:gd name="connsiteY16" fmla="*/ 9424 h 231394"/>
                <a:gd name="connsiteX17" fmla="*/ 165913 w 243546"/>
                <a:gd name="connsiteY17" fmla="*/ 9388 h 231394"/>
                <a:gd name="connsiteX18" fmla="*/ 165991 w 243546"/>
                <a:gd name="connsiteY18" fmla="*/ 9321 h 231394"/>
                <a:gd name="connsiteX19" fmla="*/ 166147 w 243546"/>
                <a:gd name="connsiteY19" fmla="*/ 9182 h 231394"/>
                <a:gd name="connsiteX20" fmla="*/ 166460 w 243546"/>
                <a:gd name="connsiteY20" fmla="*/ 8902 h 231394"/>
                <a:gd name="connsiteX21" fmla="*/ 167082 w 243546"/>
                <a:gd name="connsiteY21" fmla="*/ 8357 h 231394"/>
                <a:gd name="connsiteX22" fmla="*/ 168256 w 243546"/>
                <a:gd name="connsiteY22" fmla="*/ 7244 h 231394"/>
                <a:gd name="connsiteX23" fmla="*/ 170667 w 243546"/>
                <a:gd name="connsiteY23" fmla="*/ 5157 h 231394"/>
                <a:gd name="connsiteX24" fmla="*/ 173168 w 243546"/>
                <a:gd name="connsiteY24" fmla="*/ 3199 h 231394"/>
                <a:gd name="connsiteX25" fmla="*/ 175931 w 243546"/>
                <a:gd name="connsiteY25" fmla="*/ 1404 h 231394"/>
                <a:gd name="connsiteX26" fmla="*/ 182315 w 243546"/>
                <a:gd name="connsiteY26" fmla="*/ 67 h 231394"/>
                <a:gd name="connsiteX27" fmla="*/ 183839 w 243546"/>
                <a:gd name="connsiteY27" fmla="*/ 296 h 231394"/>
                <a:gd name="connsiteX28" fmla="*/ 185221 w 243546"/>
                <a:gd name="connsiteY28" fmla="*/ 763 h 231394"/>
                <a:gd name="connsiteX29" fmla="*/ 187672 w 243546"/>
                <a:gd name="connsiteY29" fmla="*/ 1927 h 231394"/>
                <a:gd name="connsiteX30" fmla="*/ 191284 w 243546"/>
                <a:gd name="connsiteY30" fmla="*/ 4743 h 231394"/>
                <a:gd name="connsiteX31" fmla="*/ 193437 w 243546"/>
                <a:gd name="connsiteY31" fmla="*/ 7467 h 231394"/>
                <a:gd name="connsiteX32" fmla="*/ 194494 w 243546"/>
                <a:gd name="connsiteY32" fmla="*/ 9462 h 231394"/>
                <a:gd name="connsiteX33" fmla="*/ 194768 w 243546"/>
                <a:gd name="connsiteY33" fmla="*/ 10228 h 231394"/>
                <a:gd name="connsiteX34" fmla="*/ 194270 w 243546"/>
                <a:gd name="connsiteY34" fmla="*/ 10692 h 231394"/>
                <a:gd name="connsiteX35" fmla="*/ 191563 w 243546"/>
                <a:gd name="connsiteY35" fmla="*/ 9646 h 231394"/>
                <a:gd name="connsiteX36" fmla="*/ 188683 w 243546"/>
                <a:gd name="connsiteY36" fmla="*/ 8480 h 231394"/>
                <a:gd name="connsiteX37" fmla="*/ 185180 w 243546"/>
                <a:gd name="connsiteY37" fmla="*/ 7129 h 231394"/>
                <a:gd name="connsiteX38" fmla="*/ 183268 w 243546"/>
                <a:gd name="connsiteY38" fmla="*/ 6505 h 231394"/>
                <a:gd name="connsiteX39" fmla="*/ 182283 w 243546"/>
                <a:gd name="connsiteY39" fmla="*/ 6200 h 231394"/>
                <a:gd name="connsiteX40" fmla="*/ 181293 w 243546"/>
                <a:gd name="connsiteY40" fmla="*/ 5940 h 231394"/>
                <a:gd name="connsiteX41" fmla="*/ 176855 w 243546"/>
                <a:gd name="connsiteY41" fmla="*/ 4895 h 231394"/>
                <a:gd name="connsiteX42" fmla="*/ 174309 w 243546"/>
                <a:gd name="connsiteY42" fmla="*/ 5306 h 231394"/>
                <a:gd name="connsiteX43" fmla="*/ 171985 w 243546"/>
                <a:gd name="connsiteY43" fmla="*/ 6724 h 231394"/>
                <a:gd name="connsiteX44" fmla="*/ 170174 w 243546"/>
                <a:gd name="connsiteY44" fmla="*/ 8880 h 231394"/>
                <a:gd name="connsiteX45" fmla="*/ 169524 w 243546"/>
                <a:gd name="connsiteY45" fmla="*/ 10180 h 231394"/>
                <a:gd name="connsiteX46" fmla="*/ 169226 w 243546"/>
                <a:gd name="connsiteY46" fmla="*/ 10835 h 231394"/>
                <a:gd name="connsiteX47" fmla="*/ 169080 w 243546"/>
                <a:gd name="connsiteY47" fmla="*/ 11160 h 231394"/>
                <a:gd name="connsiteX48" fmla="*/ 169009 w 243546"/>
                <a:gd name="connsiteY48" fmla="*/ 11327 h 231394"/>
                <a:gd name="connsiteX49" fmla="*/ 168973 w 243546"/>
                <a:gd name="connsiteY49" fmla="*/ 11402 h 231394"/>
                <a:gd name="connsiteX50" fmla="*/ 168956 w 243546"/>
                <a:gd name="connsiteY50" fmla="*/ 11442 h 231394"/>
                <a:gd name="connsiteX51" fmla="*/ 168945 w 243546"/>
                <a:gd name="connsiteY51" fmla="*/ 11467 h 231394"/>
                <a:gd name="connsiteX52" fmla="*/ 168856 w 243546"/>
                <a:gd name="connsiteY52" fmla="*/ 11604 h 231394"/>
                <a:gd name="connsiteX53" fmla="*/ 167578 w 243546"/>
                <a:gd name="connsiteY53" fmla="*/ 14423 h 231394"/>
                <a:gd name="connsiteX54" fmla="*/ 165410 w 243546"/>
                <a:gd name="connsiteY54" fmla="*/ 17262 h 231394"/>
                <a:gd name="connsiteX55" fmla="*/ 162595 w 243546"/>
                <a:gd name="connsiteY55" fmla="*/ 19583 h 231394"/>
                <a:gd name="connsiteX56" fmla="*/ 159272 w 243546"/>
                <a:gd name="connsiteY56" fmla="*/ 21191 h 231394"/>
                <a:gd name="connsiteX57" fmla="*/ 152352 w 243546"/>
                <a:gd name="connsiteY57" fmla="*/ 21432 h 231394"/>
                <a:gd name="connsiteX58" fmla="*/ 149450 w 243546"/>
                <a:gd name="connsiteY58" fmla="*/ 20442 h 231394"/>
                <a:gd name="connsiteX59" fmla="*/ 147038 w 243546"/>
                <a:gd name="connsiteY59" fmla="*/ 19127 h 231394"/>
                <a:gd name="connsiteX60" fmla="*/ 143514 w 243546"/>
                <a:gd name="connsiteY60" fmla="*/ 16140 h 231394"/>
                <a:gd name="connsiteX61" fmla="*/ 141379 w 243546"/>
                <a:gd name="connsiteY61" fmla="*/ 13404 h 231394"/>
                <a:gd name="connsiteX62" fmla="*/ 243547 w 243546"/>
                <a:gd name="connsiteY62" fmla="*/ 173334 h 231394"/>
                <a:gd name="connsiteX63" fmla="*/ 243547 w 243546"/>
                <a:gd name="connsiteY63" fmla="*/ 231395 h 231394"/>
                <a:gd name="connsiteX64" fmla="*/ 0 w 243546"/>
                <a:gd name="connsiteY64" fmla="*/ 231395 h 231394"/>
                <a:gd name="connsiteX65" fmla="*/ 0 w 243546"/>
                <a:gd name="connsiteY65" fmla="*/ 173334 h 231394"/>
                <a:gd name="connsiteX66" fmla="*/ 16590 w 243546"/>
                <a:gd name="connsiteY66" fmla="*/ 173334 h 231394"/>
                <a:gd name="connsiteX67" fmla="*/ 16590 w 243546"/>
                <a:gd name="connsiteY67" fmla="*/ 108113 h 231394"/>
                <a:gd name="connsiteX68" fmla="*/ 63340 w 243546"/>
                <a:gd name="connsiteY68" fmla="*/ 75312 h 231394"/>
                <a:gd name="connsiteX69" fmla="*/ 63340 w 243546"/>
                <a:gd name="connsiteY69" fmla="*/ 108113 h 231394"/>
                <a:gd name="connsiteX70" fmla="*/ 110083 w 243546"/>
                <a:gd name="connsiteY70" fmla="*/ 75312 h 231394"/>
                <a:gd name="connsiteX71" fmla="*/ 110083 w 243546"/>
                <a:gd name="connsiteY71" fmla="*/ 108113 h 231394"/>
                <a:gd name="connsiteX72" fmla="*/ 156835 w 243546"/>
                <a:gd name="connsiteY72" fmla="*/ 75312 h 231394"/>
                <a:gd name="connsiteX73" fmla="*/ 156835 w 243546"/>
                <a:gd name="connsiteY73" fmla="*/ 139784 h 231394"/>
                <a:gd name="connsiteX74" fmla="*/ 172965 w 243546"/>
                <a:gd name="connsiteY74" fmla="*/ 139784 h 231394"/>
                <a:gd name="connsiteX75" fmla="*/ 181725 w 243546"/>
                <a:gd name="connsiteY75" fmla="*/ 25738 h 231394"/>
                <a:gd name="connsiteX76" fmla="*/ 208462 w 243546"/>
                <a:gd name="connsiteY76" fmla="*/ 25738 h 231394"/>
                <a:gd name="connsiteX77" fmla="*/ 216130 w 243546"/>
                <a:gd name="connsiteY77" fmla="*/ 139784 h 231394"/>
                <a:gd name="connsiteX78" fmla="*/ 234118 w 243546"/>
                <a:gd name="connsiteY78" fmla="*/ 139784 h 231394"/>
                <a:gd name="connsiteX79" fmla="*/ 234118 w 243546"/>
                <a:gd name="connsiteY79" fmla="*/ 173339 h 231394"/>
                <a:gd name="connsiteX80" fmla="*/ 243546 w 243546"/>
                <a:gd name="connsiteY80" fmla="*/ 173339 h 231394"/>
                <a:gd name="connsiteX81" fmla="*/ 243546 w 243546"/>
                <a:gd name="connsiteY81" fmla="*/ 173334 h 231394"/>
                <a:gd name="connsiteX82" fmla="*/ 76345 w 243546"/>
                <a:gd name="connsiteY82" fmla="*/ 148262 h 231394"/>
                <a:gd name="connsiteX83" fmla="*/ 39590 w 243546"/>
                <a:gd name="connsiteY83" fmla="*/ 148262 h 231394"/>
                <a:gd name="connsiteX84" fmla="*/ 39590 w 243546"/>
                <a:gd name="connsiteY84" fmla="*/ 182192 h 231394"/>
                <a:gd name="connsiteX85" fmla="*/ 76345 w 243546"/>
                <a:gd name="connsiteY85" fmla="*/ 182192 h 231394"/>
                <a:gd name="connsiteX86" fmla="*/ 76345 w 243546"/>
                <a:gd name="connsiteY86" fmla="*/ 148262 h 231394"/>
                <a:gd name="connsiteX87" fmla="*/ 139679 w 243546"/>
                <a:gd name="connsiteY87" fmla="*/ 148262 h 231394"/>
                <a:gd name="connsiteX88" fmla="*/ 102923 w 243546"/>
                <a:gd name="connsiteY88" fmla="*/ 148262 h 231394"/>
                <a:gd name="connsiteX89" fmla="*/ 102923 w 243546"/>
                <a:gd name="connsiteY89" fmla="*/ 182192 h 231394"/>
                <a:gd name="connsiteX90" fmla="*/ 139679 w 243546"/>
                <a:gd name="connsiteY90" fmla="*/ 182192 h 231394"/>
                <a:gd name="connsiteX91" fmla="*/ 139679 w 243546"/>
                <a:gd name="connsiteY91" fmla="*/ 148262 h 231394"/>
                <a:gd name="connsiteX92" fmla="*/ 203809 w 243546"/>
                <a:gd name="connsiteY92" fmla="*/ 148262 h 231394"/>
                <a:gd name="connsiteX93" fmla="*/ 167054 w 243546"/>
                <a:gd name="connsiteY93" fmla="*/ 148262 h 231394"/>
                <a:gd name="connsiteX94" fmla="*/ 167054 w 243546"/>
                <a:gd name="connsiteY94" fmla="*/ 182192 h 231394"/>
                <a:gd name="connsiteX95" fmla="*/ 203809 w 243546"/>
                <a:gd name="connsiteY95" fmla="*/ 182192 h 231394"/>
                <a:gd name="connsiteX96" fmla="*/ 203809 w 243546"/>
                <a:gd name="connsiteY96" fmla="*/ 148262 h 23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43546" h="231394">
                  <a:moveTo>
                    <a:pt x="141379" y="13404"/>
                  </a:moveTo>
                  <a:cubicBezTo>
                    <a:pt x="140333" y="11790"/>
                    <a:pt x="139997" y="10700"/>
                    <a:pt x="139997" y="10700"/>
                  </a:cubicBezTo>
                  <a:lnTo>
                    <a:pt x="140496" y="10241"/>
                  </a:lnTo>
                  <a:cubicBezTo>
                    <a:pt x="140496" y="10241"/>
                    <a:pt x="141465" y="10644"/>
                    <a:pt x="143159" y="11338"/>
                  </a:cubicBezTo>
                  <a:cubicBezTo>
                    <a:pt x="143958" y="11657"/>
                    <a:pt x="144937" y="12048"/>
                    <a:pt x="146059" y="12490"/>
                  </a:cubicBezTo>
                  <a:cubicBezTo>
                    <a:pt x="147164" y="12890"/>
                    <a:pt x="148366" y="13357"/>
                    <a:pt x="149655" y="13670"/>
                  </a:cubicBezTo>
                  <a:cubicBezTo>
                    <a:pt x="150290" y="13866"/>
                    <a:pt x="150936" y="14062"/>
                    <a:pt x="151605" y="14137"/>
                  </a:cubicBezTo>
                  <a:cubicBezTo>
                    <a:pt x="151941" y="14182"/>
                    <a:pt x="152261" y="14274"/>
                    <a:pt x="152594" y="14336"/>
                  </a:cubicBezTo>
                  <a:cubicBezTo>
                    <a:pt x="152925" y="14358"/>
                    <a:pt x="153256" y="14369"/>
                    <a:pt x="153585" y="14411"/>
                  </a:cubicBezTo>
                  <a:cubicBezTo>
                    <a:pt x="154916" y="14590"/>
                    <a:pt x="156140" y="14445"/>
                    <a:pt x="157483" y="14375"/>
                  </a:cubicBezTo>
                  <a:cubicBezTo>
                    <a:pt x="158105" y="14146"/>
                    <a:pt x="158797" y="14082"/>
                    <a:pt x="159474" y="13790"/>
                  </a:cubicBezTo>
                  <a:cubicBezTo>
                    <a:pt x="160095" y="13424"/>
                    <a:pt x="160906" y="13211"/>
                    <a:pt x="161482" y="12741"/>
                  </a:cubicBezTo>
                  <a:cubicBezTo>
                    <a:pt x="161787" y="12532"/>
                    <a:pt x="162104" y="12314"/>
                    <a:pt x="162444" y="12098"/>
                  </a:cubicBezTo>
                  <a:cubicBezTo>
                    <a:pt x="162796" y="11900"/>
                    <a:pt x="163172" y="11743"/>
                    <a:pt x="163546" y="11337"/>
                  </a:cubicBezTo>
                  <a:lnTo>
                    <a:pt x="165918" y="9346"/>
                  </a:lnTo>
                  <a:cubicBezTo>
                    <a:pt x="165940" y="9316"/>
                    <a:pt x="165779" y="9550"/>
                    <a:pt x="165856" y="9441"/>
                  </a:cubicBezTo>
                  <a:lnTo>
                    <a:pt x="165873" y="9424"/>
                  </a:lnTo>
                  <a:lnTo>
                    <a:pt x="165913" y="9388"/>
                  </a:lnTo>
                  <a:lnTo>
                    <a:pt x="165991" y="9321"/>
                  </a:lnTo>
                  <a:lnTo>
                    <a:pt x="166147" y="9182"/>
                  </a:lnTo>
                  <a:lnTo>
                    <a:pt x="166460" y="8902"/>
                  </a:lnTo>
                  <a:lnTo>
                    <a:pt x="167082" y="8357"/>
                  </a:lnTo>
                  <a:lnTo>
                    <a:pt x="168256" y="7244"/>
                  </a:lnTo>
                  <a:cubicBezTo>
                    <a:pt x="168994" y="6483"/>
                    <a:pt x="169923" y="5890"/>
                    <a:pt x="170667" y="5157"/>
                  </a:cubicBezTo>
                  <a:cubicBezTo>
                    <a:pt x="171400" y="4399"/>
                    <a:pt x="172385" y="3935"/>
                    <a:pt x="173168" y="3199"/>
                  </a:cubicBezTo>
                  <a:cubicBezTo>
                    <a:pt x="174006" y="2539"/>
                    <a:pt x="174986" y="2044"/>
                    <a:pt x="175931" y="1404"/>
                  </a:cubicBezTo>
                  <a:cubicBezTo>
                    <a:pt x="177917" y="469"/>
                    <a:pt x="180237" y="-224"/>
                    <a:pt x="182315" y="67"/>
                  </a:cubicBezTo>
                  <a:cubicBezTo>
                    <a:pt x="182836" y="123"/>
                    <a:pt x="183342" y="204"/>
                    <a:pt x="183839" y="296"/>
                  </a:cubicBezTo>
                  <a:cubicBezTo>
                    <a:pt x="184321" y="430"/>
                    <a:pt x="184773" y="596"/>
                    <a:pt x="185221" y="763"/>
                  </a:cubicBezTo>
                  <a:cubicBezTo>
                    <a:pt x="186138" y="1066"/>
                    <a:pt x="186927" y="1499"/>
                    <a:pt x="187672" y="1927"/>
                  </a:cubicBezTo>
                  <a:cubicBezTo>
                    <a:pt x="189158" y="2786"/>
                    <a:pt x="190340" y="3781"/>
                    <a:pt x="191284" y="4743"/>
                  </a:cubicBezTo>
                  <a:cubicBezTo>
                    <a:pt x="192223" y="5708"/>
                    <a:pt x="192929" y="6648"/>
                    <a:pt x="193437" y="7467"/>
                  </a:cubicBezTo>
                  <a:cubicBezTo>
                    <a:pt x="193970" y="8269"/>
                    <a:pt x="194277" y="8978"/>
                    <a:pt x="194494" y="9462"/>
                  </a:cubicBezTo>
                  <a:cubicBezTo>
                    <a:pt x="194674" y="9960"/>
                    <a:pt x="194768" y="10228"/>
                    <a:pt x="194768" y="10228"/>
                  </a:cubicBezTo>
                  <a:lnTo>
                    <a:pt x="194270" y="10692"/>
                  </a:lnTo>
                  <a:cubicBezTo>
                    <a:pt x="194270" y="10692"/>
                    <a:pt x="193203" y="10331"/>
                    <a:pt x="191563" y="9646"/>
                  </a:cubicBezTo>
                  <a:cubicBezTo>
                    <a:pt x="190764" y="9327"/>
                    <a:pt x="189795" y="8928"/>
                    <a:pt x="188683" y="8480"/>
                  </a:cubicBezTo>
                  <a:cubicBezTo>
                    <a:pt x="187609" y="8038"/>
                    <a:pt x="186428" y="7551"/>
                    <a:pt x="185180" y="7129"/>
                  </a:cubicBezTo>
                  <a:cubicBezTo>
                    <a:pt x="184559" y="6900"/>
                    <a:pt x="183917" y="6662"/>
                    <a:pt x="183268" y="6505"/>
                  </a:cubicBezTo>
                  <a:cubicBezTo>
                    <a:pt x="182938" y="6424"/>
                    <a:pt x="182614" y="6295"/>
                    <a:pt x="182283" y="6200"/>
                  </a:cubicBezTo>
                  <a:cubicBezTo>
                    <a:pt x="181953" y="6133"/>
                    <a:pt x="181624" y="6049"/>
                    <a:pt x="181293" y="5940"/>
                  </a:cubicBezTo>
                  <a:cubicBezTo>
                    <a:pt x="179953" y="5504"/>
                    <a:pt x="178569" y="5073"/>
                    <a:pt x="176855" y="4895"/>
                  </a:cubicBezTo>
                  <a:cubicBezTo>
                    <a:pt x="176068" y="4998"/>
                    <a:pt x="175128" y="4965"/>
                    <a:pt x="174309" y="5306"/>
                  </a:cubicBezTo>
                  <a:cubicBezTo>
                    <a:pt x="173522" y="5706"/>
                    <a:pt x="172617" y="6013"/>
                    <a:pt x="171985" y="6724"/>
                  </a:cubicBezTo>
                  <a:cubicBezTo>
                    <a:pt x="171348" y="7409"/>
                    <a:pt x="170620" y="8008"/>
                    <a:pt x="170174" y="8880"/>
                  </a:cubicBezTo>
                  <a:lnTo>
                    <a:pt x="169524" y="10180"/>
                  </a:lnTo>
                  <a:lnTo>
                    <a:pt x="169226" y="10835"/>
                  </a:lnTo>
                  <a:lnTo>
                    <a:pt x="169080" y="11160"/>
                  </a:lnTo>
                  <a:lnTo>
                    <a:pt x="169009" y="11327"/>
                  </a:lnTo>
                  <a:lnTo>
                    <a:pt x="168973" y="11402"/>
                  </a:lnTo>
                  <a:lnTo>
                    <a:pt x="168956" y="11442"/>
                  </a:lnTo>
                  <a:lnTo>
                    <a:pt x="168945" y="11467"/>
                  </a:lnTo>
                  <a:cubicBezTo>
                    <a:pt x="169009" y="11372"/>
                    <a:pt x="168845" y="11618"/>
                    <a:pt x="168856" y="11604"/>
                  </a:cubicBezTo>
                  <a:lnTo>
                    <a:pt x="167578" y="14423"/>
                  </a:lnTo>
                  <a:cubicBezTo>
                    <a:pt x="167158" y="15332"/>
                    <a:pt x="166196" y="16358"/>
                    <a:pt x="165410" y="17262"/>
                  </a:cubicBezTo>
                  <a:cubicBezTo>
                    <a:pt x="164613" y="18246"/>
                    <a:pt x="163545" y="18811"/>
                    <a:pt x="162595" y="19583"/>
                  </a:cubicBezTo>
                  <a:cubicBezTo>
                    <a:pt x="161600" y="20282"/>
                    <a:pt x="160385" y="20685"/>
                    <a:pt x="159272" y="21191"/>
                  </a:cubicBezTo>
                  <a:cubicBezTo>
                    <a:pt x="156906" y="21867"/>
                    <a:pt x="154433" y="21988"/>
                    <a:pt x="152352" y="21432"/>
                  </a:cubicBezTo>
                  <a:cubicBezTo>
                    <a:pt x="151290" y="21197"/>
                    <a:pt x="150312" y="20889"/>
                    <a:pt x="149450" y="20442"/>
                  </a:cubicBezTo>
                  <a:cubicBezTo>
                    <a:pt x="148548" y="20061"/>
                    <a:pt x="147771" y="19586"/>
                    <a:pt x="147038" y="19127"/>
                  </a:cubicBezTo>
                  <a:cubicBezTo>
                    <a:pt x="145581" y="18163"/>
                    <a:pt x="144427" y="17141"/>
                    <a:pt x="143514" y="16140"/>
                  </a:cubicBezTo>
                  <a:cubicBezTo>
                    <a:pt x="142582" y="15172"/>
                    <a:pt x="141892" y="14215"/>
                    <a:pt x="141379" y="13404"/>
                  </a:cubicBezTo>
                  <a:close/>
                  <a:moveTo>
                    <a:pt x="243547" y="173334"/>
                  </a:moveTo>
                  <a:lnTo>
                    <a:pt x="243547" y="231395"/>
                  </a:lnTo>
                  <a:lnTo>
                    <a:pt x="0" y="231395"/>
                  </a:lnTo>
                  <a:lnTo>
                    <a:pt x="0" y="173334"/>
                  </a:lnTo>
                  <a:lnTo>
                    <a:pt x="16590" y="173334"/>
                  </a:lnTo>
                  <a:lnTo>
                    <a:pt x="16590" y="108113"/>
                  </a:lnTo>
                  <a:lnTo>
                    <a:pt x="63340" y="75312"/>
                  </a:lnTo>
                  <a:lnTo>
                    <a:pt x="63340" y="108113"/>
                  </a:lnTo>
                  <a:lnTo>
                    <a:pt x="110083" y="75312"/>
                  </a:lnTo>
                  <a:lnTo>
                    <a:pt x="110083" y="108113"/>
                  </a:lnTo>
                  <a:lnTo>
                    <a:pt x="156835" y="75312"/>
                  </a:lnTo>
                  <a:lnTo>
                    <a:pt x="156835" y="139784"/>
                  </a:lnTo>
                  <a:lnTo>
                    <a:pt x="172965" y="139784"/>
                  </a:lnTo>
                  <a:lnTo>
                    <a:pt x="181725" y="25738"/>
                  </a:lnTo>
                  <a:lnTo>
                    <a:pt x="208462" y="25738"/>
                  </a:lnTo>
                  <a:lnTo>
                    <a:pt x="216130" y="139784"/>
                  </a:lnTo>
                  <a:lnTo>
                    <a:pt x="234118" y="139784"/>
                  </a:lnTo>
                  <a:lnTo>
                    <a:pt x="234118" y="173339"/>
                  </a:lnTo>
                  <a:lnTo>
                    <a:pt x="243546" y="173339"/>
                  </a:lnTo>
                  <a:lnTo>
                    <a:pt x="243546" y="173334"/>
                  </a:lnTo>
                  <a:close/>
                  <a:moveTo>
                    <a:pt x="76345" y="148262"/>
                  </a:moveTo>
                  <a:lnTo>
                    <a:pt x="39590" y="148262"/>
                  </a:lnTo>
                  <a:lnTo>
                    <a:pt x="39590" y="182192"/>
                  </a:lnTo>
                  <a:lnTo>
                    <a:pt x="76345" y="182192"/>
                  </a:lnTo>
                  <a:lnTo>
                    <a:pt x="76345" y="148262"/>
                  </a:lnTo>
                  <a:close/>
                  <a:moveTo>
                    <a:pt x="139679" y="148262"/>
                  </a:moveTo>
                  <a:lnTo>
                    <a:pt x="102923" y="148262"/>
                  </a:lnTo>
                  <a:lnTo>
                    <a:pt x="102923" y="182192"/>
                  </a:lnTo>
                  <a:lnTo>
                    <a:pt x="139679" y="182192"/>
                  </a:lnTo>
                  <a:lnTo>
                    <a:pt x="139679" y="148262"/>
                  </a:lnTo>
                  <a:close/>
                  <a:moveTo>
                    <a:pt x="203809" y="148262"/>
                  </a:moveTo>
                  <a:lnTo>
                    <a:pt x="167054" y="148262"/>
                  </a:lnTo>
                  <a:lnTo>
                    <a:pt x="167054" y="182192"/>
                  </a:lnTo>
                  <a:lnTo>
                    <a:pt x="203809" y="182192"/>
                  </a:lnTo>
                  <a:lnTo>
                    <a:pt x="203809" y="148262"/>
                  </a:lnTo>
                  <a:close/>
                </a:path>
              </a:pathLst>
            </a:custGeom>
            <a:solidFill>
              <a:schemeClr val="accent6"/>
            </a:solidFill>
            <a:ln w="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sp>
        <p:nvSpPr>
          <p:cNvPr id="93" name="Text Placeholder 11">
            <a:extLst>
              <a:ext uri="{FF2B5EF4-FFF2-40B4-BE49-F238E27FC236}">
                <a16:creationId xmlns:a16="http://schemas.microsoft.com/office/drawing/2014/main" id="{6C70D29B-797A-1947-809A-D70512A5B5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620047" y="6130509"/>
            <a:ext cx="4388894" cy="284271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grpSp>
        <p:nvGrpSpPr>
          <p:cNvPr id="59" name="Graphic 57">
            <a:extLst>
              <a:ext uri="{FF2B5EF4-FFF2-40B4-BE49-F238E27FC236}">
                <a16:creationId xmlns:a16="http://schemas.microsoft.com/office/drawing/2014/main" id="{C5F00AC4-3AD3-2140-9C57-00A050688CB3}"/>
              </a:ext>
            </a:extLst>
          </p:cNvPr>
          <p:cNvGrpSpPr/>
          <p:nvPr/>
        </p:nvGrpSpPr>
        <p:grpSpPr>
          <a:xfrm>
            <a:off x="18006606" y="5172864"/>
            <a:ext cx="753600" cy="753600"/>
            <a:chOff x="9003303" y="2704092"/>
            <a:chExt cx="376800" cy="376800"/>
          </a:xfrm>
        </p:grpSpPr>
        <p:grpSp>
          <p:nvGrpSpPr>
            <p:cNvPr id="60" name="Graphic 57">
              <a:extLst>
                <a:ext uri="{FF2B5EF4-FFF2-40B4-BE49-F238E27FC236}">
                  <a16:creationId xmlns:a16="http://schemas.microsoft.com/office/drawing/2014/main" id="{C5F00AC4-3AD3-2140-9C57-00A050688CB3}"/>
                </a:ext>
              </a:extLst>
            </p:cNvPr>
            <p:cNvGrpSpPr/>
            <p:nvPr/>
          </p:nvGrpSpPr>
          <p:grpSpPr>
            <a:xfrm>
              <a:off x="9003303" y="2776985"/>
              <a:ext cx="376598" cy="230811"/>
              <a:chOff x="9003303" y="2776985"/>
              <a:chExt cx="376598" cy="230811"/>
            </a:xfrm>
            <a:solidFill>
              <a:srgbClr val="5F8ECA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A3621F9-9E44-1D46-97EC-E4C2B8DEEEAE}"/>
                  </a:ext>
                </a:extLst>
              </p:cNvPr>
              <p:cNvSpPr/>
              <p:nvPr/>
            </p:nvSpPr>
            <p:spPr>
              <a:xfrm>
                <a:off x="9087901" y="2941625"/>
                <a:ext cx="66180" cy="66171"/>
              </a:xfrm>
              <a:custGeom>
                <a:avLst/>
                <a:gdLst>
                  <a:gd name="connsiteX0" fmla="*/ 33089 w 66180"/>
                  <a:gd name="connsiteY0" fmla="*/ 0 h 66171"/>
                  <a:gd name="connsiteX1" fmla="*/ 0 w 66180"/>
                  <a:gd name="connsiteY1" fmla="*/ 33085 h 66171"/>
                  <a:gd name="connsiteX2" fmla="*/ 33089 w 66180"/>
                  <a:gd name="connsiteY2" fmla="*/ 66171 h 66171"/>
                  <a:gd name="connsiteX3" fmla="*/ 66181 w 66180"/>
                  <a:gd name="connsiteY3" fmla="*/ 33085 h 66171"/>
                  <a:gd name="connsiteX4" fmla="*/ 33089 w 66180"/>
                  <a:gd name="connsiteY4" fmla="*/ 0 h 66171"/>
                  <a:gd name="connsiteX5" fmla="*/ 33089 w 66180"/>
                  <a:gd name="connsiteY5" fmla="*/ 47469 h 66171"/>
                  <a:gd name="connsiteX6" fmla="*/ 18706 w 66180"/>
                  <a:gd name="connsiteY6" fmla="*/ 33085 h 66171"/>
                  <a:gd name="connsiteX7" fmla="*/ 33089 w 66180"/>
                  <a:gd name="connsiteY7" fmla="*/ 18701 h 66171"/>
                  <a:gd name="connsiteX8" fmla="*/ 47478 w 66180"/>
                  <a:gd name="connsiteY8" fmla="*/ 33085 h 66171"/>
                  <a:gd name="connsiteX9" fmla="*/ 33089 w 66180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80" h="66171">
                    <a:moveTo>
                      <a:pt x="33089" y="0"/>
                    </a:moveTo>
                    <a:cubicBezTo>
                      <a:pt x="14812" y="0"/>
                      <a:pt x="0" y="14806"/>
                      <a:pt x="0" y="33085"/>
                    </a:cubicBezTo>
                    <a:cubicBezTo>
                      <a:pt x="0" y="51365"/>
                      <a:pt x="14812" y="66171"/>
                      <a:pt x="33089" y="66171"/>
                    </a:cubicBezTo>
                    <a:cubicBezTo>
                      <a:pt x="51373" y="66171"/>
                      <a:pt x="66181" y="51365"/>
                      <a:pt x="66181" y="33085"/>
                    </a:cubicBezTo>
                    <a:cubicBezTo>
                      <a:pt x="66181" y="14806"/>
                      <a:pt x="51373" y="0"/>
                      <a:pt x="33089" y="0"/>
                    </a:cubicBezTo>
                    <a:close/>
                    <a:moveTo>
                      <a:pt x="33089" y="47469"/>
                    </a:moveTo>
                    <a:cubicBezTo>
                      <a:pt x="25144" y="47469"/>
                      <a:pt x="18706" y="41030"/>
                      <a:pt x="18706" y="33085"/>
                    </a:cubicBezTo>
                    <a:cubicBezTo>
                      <a:pt x="18706" y="25136"/>
                      <a:pt x="25144" y="18701"/>
                      <a:pt x="33089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9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38C3DA5-22AD-2348-AF06-CDA2A86A664B}"/>
                  </a:ext>
                </a:extLst>
              </p:cNvPr>
              <p:cNvSpPr/>
              <p:nvPr/>
            </p:nvSpPr>
            <p:spPr>
              <a:xfrm>
                <a:off x="9262385" y="2941625"/>
                <a:ext cx="66179" cy="66171"/>
              </a:xfrm>
              <a:custGeom>
                <a:avLst/>
                <a:gdLst>
                  <a:gd name="connsiteX0" fmla="*/ 33088 w 66179"/>
                  <a:gd name="connsiteY0" fmla="*/ 0 h 66171"/>
                  <a:gd name="connsiteX1" fmla="*/ 0 w 66179"/>
                  <a:gd name="connsiteY1" fmla="*/ 33085 h 66171"/>
                  <a:gd name="connsiteX2" fmla="*/ 33088 w 66179"/>
                  <a:gd name="connsiteY2" fmla="*/ 66171 h 66171"/>
                  <a:gd name="connsiteX3" fmla="*/ 66180 w 66179"/>
                  <a:gd name="connsiteY3" fmla="*/ 33085 h 66171"/>
                  <a:gd name="connsiteX4" fmla="*/ 33088 w 66179"/>
                  <a:gd name="connsiteY4" fmla="*/ 0 h 66171"/>
                  <a:gd name="connsiteX5" fmla="*/ 33088 w 66179"/>
                  <a:gd name="connsiteY5" fmla="*/ 47469 h 66171"/>
                  <a:gd name="connsiteX6" fmla="*/ 18706 w 66179"/>
                  <a:gd name="connsiteY6" fmla="*/ 33085 h 66171"/>
                  <a:gd name="connsiteX7" fmla="*/ 33088 w 66179"/>
                  <a:gd name="connsiteY7" fmla="*/ 18701 h 66171"/>
                  <a:gd name="connsiteX8" fmla="*/ 47478 w 66179"/>
                  <a:gd name="connsiteY8" fmla="*/ 33085 h 66171"/>
                  <a:gd name="connsiteX9" fmla="*/ 33088 w 66179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79" h="66171">
                    <a:moveTo>
                      <a:pt x="33088" y="0"/>
                    </a:moveTo>
                    <a:cubicBezTo>
                      <a:pt x="14811" y="0"/>
                      <a:pt x="0" y="14806"/>
                      <a:pt x="0" y="33085"/>
                    </a:cubicBezTo>
                    <a:cubicBezTo>
                      <a:pt x="0" y="51365"/>
                      <a:pt x="14811" y="66171"/>
                      <a:pt x="33088" y="66171"/>
                    </a:cubicBezTo>
                    <a:cubicBezTo>
                      <a:pt x="51373" y="66171"/>
                      <a:pt x="66180" y="51365"/>
                      <a:pt x="66180" y="33085"/>
                    </a:cubicBezTo>
                    <a:cubicBezTo>
                      <a:pt x="66180" y="14806"/>
                      <a:pt x="51373" y="0"/>
                      <a:pt x="33088" y="0"/>
                    </a:cubicBezTo>
                    <a:close/>
                    <a:moveTo>
                      <a:pt x="33088" y="47469"/>
                    </a:moveTo>
                    <a:cubicBezTo>
                      <a:pt x="25143" y="47469"/>
                      <a:pt x="18706" y="41030"/>
                      <a:pt x="18706" y="33085"/>
                    </a:cubicBezTo>
                    <a:cubicBezTo>
                      <a:pt x="18706" y="25136"/>
                      <a:pt x="25143" y="18701"/>
                      <a:pt x="33088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8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107E180-C738-0E4C-9266-C8A1E83960C3}"/>
                  </a:ext>
                </a:extLst>
              </p:cNvPr>
              <p:cNvSpPr/>
              <p:nvPr/>
            </p:nvSpPr>
            <p:spPr>
              <a:xfrm>
                <a:off x="9025036" y="2826475"/>
                <a:ext cx="133179" cy="21915"/>
              </a:xfrm>
              <a:custGeom>
                <a:avLst/>
                <a:gdLst>
                  <a:gd name="connsiteX0" fmla="*/ 133180 w 133179"/>
                  <a:gd name="connsiteY0" fmla="*/ 13486 h 21915"/>
                  <a:gd name="connsiteX1" fmla="*/ 124750 w 133179"/>
                  <a:gd name="connsiteY1" fmla="*/ 21916 h 21915"/>
                  <a:gd name="connsiteX2" fmla="*/ 8428 w 133179"/>
                  <a:gd name="connsiteY2" fmla="*/ 21916 h 21915"/>
                  <a:gd name="connsiteX3" fmla="*/ 0 w 133179"/>
                  <a:gd name="connsiteY3" fmla="*/ 13486 h 21915"/>
                  <a:gd name="connsiteX4" fmla="*/ 0 w 133179"/>
                  <a:gd name="connsiteY4" fmla="*/ 8428 h 21915"/>
                  <a:gd name="connsiteX5" fmla="*/ 8428 w 133179"/>
                  <a:gd name="connsiteY5" fmla="*/ 0 h 21915"/>
                  <a:gd name="connsiteX6" fmla="*/ 124750 w 133179"/>
                  <a:gd name="connsiteY6" fmla="*/ 0 h 21915"/>
                  <a:gd name="connsiteX7" fmla="*/ 133180 w 133179"/>
                  <a:gd name="connsiteY7" fmla="*/ 8428 h 21915"/>
                  <a:gd name="connsiteX8" fmla="*/ 133180 w 133179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179" h="21915">
                    <a:moveTo>
                      <a:pt x="133180" y="13486"/>
                    </a:moveTo>
                    <a:cubicBezTo>
                      <a:pt x="133180" y="18123"/>
                      <a:pt x="129386" y="21916"/>
                      <a:pt x="124750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24750" y="0"/>
                    </a:lnTo>
                    <a:cubicBezTo>
                      <a:pt x="129387" y="0"/>
                      <a:pt x="133180" y="3793"/>
                      <a:pt x="133180" y="8428"/>
                    </a:cubicBezTo>
                    <a:lnTo>
                      <a:pt x="133180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EE4862FB-C6FD-1540-957A-D90EBF7F1C7E}"/>
                  </a:ext>
                </a:extLst>
              </p:cNvPr>
              <p:cNvSpPr/>
              <p:nvPr/>
            </p:nvSpPr>
            <p:spPr>
              <a:xfrm>
                <a:off x="9045534" y="2776985"/>
                <a:ext cx="334366" cy="199726"/>
              </a:xfrm>
              <a:custGeom>
                <a:avLst/>
                <a:gdLst>
                  <a:gd name="connsiteX0" fmla="*/ 314778 w 334366"/>
                  <a:gd name="connsiteY0" fmla="*/ 112327 h 199726"/>
                  <a:gd name="connsiteX1" fmla="*/ 290939 w 334366"/>
                  <a:gd name="connsiteY1" fmla="*/ 97989 h 199726"/>
                  <a:gd name="connsiteX2" fmla="*/ 275008 w 334366"/>
                  <a:gd name="connsiteY2" fmla="*/ 65735 h 199726"/>
                  <a:gd name="connsiteX3" fmla="*/ 247506 w 334366"/>
                  <a:gd name="connsiteY3" fmla="*/ 49006 h 199726"/>
                  <a:gd name="connsiteX4" fmla="*/ 225717 w 334366"/>
                  <a:gd name="connsiteY4" fmla="*/ 49006 h 199726"/>
                  <a:gd name="connsiteX5" fmla="*/ 222786 w 334366"/>
                  <a:gd name="connsiteY5" fmla="*/ 46118 h 199726"/>
                  <a:gd name="connsiteX6" fmla="*/ 222786 w 334366"/>
                  <a:gd name="connsiteY6" fmla="*/ 19067 h 199726"/>
                  <a:gd name="connsiteX7" fmla="*/ 204228 w 334366"/>
                  <a:gd name="connsiteY7" fmla="*/ 0 h 199726"/>
                  <a:gd name="connsiteX8" fmla="*/ 26653 w 334366"/>
                  <a:gd name="connsiteY8" fmla="*/ 0 h 199726"/>
                  <a:gd name="connsiteX9" fmla="*/ 0 w 334366"/>
                  <a:gd name="connsiteY9" fmla="*/ 19067 h 199726"/>
                  <a:gd name="connsiteX10" fmla="*/ 0 w 334366"/>
                  <a:gd name="connsiteY10" fmla="*/ 36019 h 199726"/>
                  <a:gd name="connsiteX11" fmla="*/ 4880 w 334366"/>
                  <a:gd name="connsiteY11" fmla="*/ 41061 h 199726"/>
                  <a:gd name="connsiteX12" fmla="*/ 104252 w 334366"/>
                  <a:gd name="connsiteY12" fmla="*/ 41061 h 199726"/>
                  <a:gd name="connsiteX13" fmla="*/ 121111 w 334366"/>
                  <a:gd name="connsiteY13" fmla="*/ 57919 h 199726"/>
                  <a:gd name="connsiteX14" fmla="*/ 121111 w 334366"/>
                  <a:gd name="connsiteY14" fmla="*/ 62977 h 199726"/>
                  <a:gd name="connsiteX15" fmla="*/ 104252 w 334366"/>
                  <a:gd name="connsiteY15" fmla="*/ 79834 h 199726"/>
                  <a:gd name="connsiteX16" fmla="*/ 4880 w 334366"/>
                  <a:gd name="connsiteY16" fmla="*/ 79834 h 199726"/>
                  <a:gd name="connsiteX17" fmla="*/ 0 w 334366"/>
                  <a:gd name="connsiteY17" fmla="*/ 84697 h 199726"/>
                  <a:gd name="connsiteX18" fmla="*/ 0 w 334366"/>
                  <a:gd name="connsiteY18" fmla="*/ 90526 h 199726"/>
                  <a:gd name="connsiteX19" fmla="*/ 6355 w 334366"/>
                  <a:gd name="connsiteY19" fmla="*/ 95160 h 199726"/>
                  <a:gd name="connsiteX20" fmla="*/ 73247 w 334366"/>
                  <a:gd name="connsiteY20" fmla="*/ 95160 h 199726"/>
                  <a:gd name="connsiteX21" fmla="*/ 90106 w 334366"/>
                  <a:gd name="connsiteY21" fmla="*/ 112018 h 199726"/>
                  <a:gd name="connsiteX22" fmla="*/ 90106 w 334366"/>
                  <a:gd name="connsiteY22" fmla="*/ 117076 h 199726"/>
                  <a:gd name="connsiteX23" fmla="*/ 73247 w 334366"/>
                  <a:gd name="connsiteY23" fmla="*/ 133933 h 199726"/>
                  <a:gd name="connsiteX24" fmla="*/ 7410 w 334366"/>
                  <a:gd name="connsiteY24" fmla="*/ 133933 h 199726"/>
                  <a:gd name="connsiteX25" fmla="*/ 0 w 334366"/>
                  <a:gd name="connsiteY25" fmla="*/ 139697 h 199726"/>
                  <a:gd name="connsiteX26" fmla="*/ 0 w 334366"/>
                  <a:gd name="connsiteY26" fmla="*/ 180659 h 199726"/>
                  <a:gd name="connsiteX27" fmla="*/ 19067 w 334366"/>
                  <a:gd name="connsiteY27" fmla="*/ 199726 h 199726"/>
                  <a:gd name="connsiteX28" fmla="*/ 29599 w 334366"/>
                  <a:gd name="connsiteY28" fmla="*/ 199726 h 199726"/>
                  <a:gd name="connsiteX29" fmla="*/ 32339 w 334366"/>
                  <a:gd name="connsiteY29" fmla="*/ 197727 h 199726"/>
                  <a:gd name="connsiteX30" fmla="*/ 75457 w 334366"/>
                  <a:gd name="connsiteY30" fmla="*/ 154615 h 199726"/>
                  <a:gd name="connsiteX31" fmla="*/ 118576 w 334366"/>
                  <a:gd name="connsiteY31" fmla="*/ 197727 h 199726"/>
                  <a:gd name="connsiteX32" fmla="*/ 120212 w 334366"/>
                  <a:gd name="connsiteY32" fmla="*/ 199726 h 199726"/>
                  <a:gd name="connsiteX33" fmla="*/ 205206 w 334366"/>
                  <a:gd name="connsiteY33" fmla="*/ 199726 h 199726"/>
                  <a:gd name="connsiteX34" fmla="*/ 206822 w 334366"/>
                  <a:gd name="connsiteY34" fmla="*/ 197727 h 199726"/>
                  <a:gd name="connsiteX35" fmla="*/ 249941 w 334366"/>
                  <a:gd name="connsiteY35" fmla="*/ 154615 h 199726"/>
                  <a:gd name="connsiteX36" fmla="*/ 293059 w 334366"/>
                  <a:gd name="connsiteY36" fmla="*/ 197727 h 199726"/>
                  <a:gd name="connsiteX37" fmla="*/ 294097 w 334366"/>
                  <a:gd name="connsiteY37" fmla="*/ 199726 h 199726"/>
                  <a:gd name="connsiteX38" fmla="*/ 315525 w 334366"/>
                  <a:gd name="connsiteY38" fmla="*/ 199726 h 199726"/>
                  <a:gd name="connsiteX39" fmla="*/ 334367 w 334366"/>
                  <a:gd name="connsiteY39" fmla="*/ 180885 h 199726"/>
                  <a:gd name="connsiteX40" fmla="*/ 334367 w 334366"/>
                  <a:gd name="connsiteY40" fmla="*/ 145090 h 199726"/>
                  <a:gd name="connsiteX41" fmla="*/ 314778 w 334366"/>
                  <a:gd name="connsiteY41" fmla="*/ 112327 h 199726"/>
                  <a:gd name="connsiteX42" fmla="*/ 278925 w 334366"/>
                  <a:gd name="connsiteY42" fmla="*/ 110651 h 199726"/>
                  <a:gd name="connsiteX43" fmla="*/ 225295 w 334366"/>
                  <a:gd name="connsiteY43" fmla="*/ 110651 h 199726"/>
                  <a:gd name="connsiteX44" fmla="*/ 222785 w 334366"/>
                  <a:gd name="connsiteY44" fmla="*/ 108493 h 199726"/>
                  <a:gd name="connsiteX45" fmla="*/ 222785 w 334366"/>
                  <a:gd name="connsiteY45" fmla="*/ 63819 h 199726"/>
                  <a:gd name="connsiteX46" fmla="*/ 225505 w 334366"/>
                  <a:gd name="connsiteY46" fmla="*/ 62103 h 199726"/>
                  <a:gd name="connsiteX47" fmla="*/ 240808 w 334366"/>
                  <a:gd name="connsiteY47" fmla="*/ 62103 h 199726"/>
                  <a:gd name="connsiteX48" fmla="*/ 265280 w 334366"/>
                  <a:gd name="connsiteY48" fmla="*/ 76989 h 199726"/>
                  <a:gd name="connsiteX49" fmla="*/ 279456 w 334366"/>
                  <a:gd name="connsiteY49" fmla="*/ 105689 h 199726"/>
                  <a:gd name="connsiteX50" fmla="*/ 281374 w 334366"/>
                  <a:gd name="connsiteY50" fmla="*/ 108790 h 199726"/>
                  <a:gd name="connsiteX51" fmla="*/ 278925 w 334366"/>
                  <a:gd name="connsiteY51" fmla="*/ 110651 h 19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4366" h="199726">
                    <a:moveTo>
                      <a:pt x="314778" y="112327"/>
                    </a:moveTo>
                    <a:cubicBezTo>
                      <a:pt x="302645" y="109173"/>
                      <a:pt x="295703" y="107190"/>
                      <a:pt x="290939" y="97989"/>
                    </a:cubicBezTo>
                    <a:lnTo>
                      <a:pt x="275008" y="65735"/>
                    </a:lnTo>
                    <a:cubicBezTo>
                      <a:pt x="270242" y="56535"/>
                      <a:pt x="257865" y="49006"/>
                      <a:pt x="247506" y="49006"/>
                    </a:cubicBezTo>
                    <a:lnTo>
                      <a:pt x="225717" y="49006"/>
                    </a:lnTo>
                    <a:cubicBezTo>
                      <a:pt x="225717" y="49006"/>
                      <a:pt x="222786" y="49067"/>
                      <a:pt x="222786" y="46118"/>
                    </a:cubicBezTo>
                    <a:cubicBezTo>
                      <a:pt x="222786" y="39355"/>
                      <a:pt x="222786" y="19067"/>
                      <a:pt x="222786" y="19067"/>
                    </a:cubicBezTo>
                    <a:cubicBezTo>
                      <a:pt x="222786" y="8580"/>
                      <a:pt x="216852" y="0"/>
                      <a:pt x="204228" y="0"/>
                    </a:cubicBezTo>
                    <a:lnTo>
                      <a:pt x="26653" y="0"/>
                    </a:lnTo>
                    <a:cubicBezTo>
                      <a:pt x="8580" y="0"/>
                      <a:pt x="0" y="8581"/>
                      <a:pt x="0" y="19067"/>
                    </a:cubicBezTo>
                    <a:lnTo>
                      <a:pt x="0" y="36019"/>
                    </a:lnTo>
                    <a:cubicBezTo>
                      <a:pt x="0" y="36019"/>
                      <a:pt x="0" y="41061"/>
                      <a:pt x="4880" y="41061"/>
                    </a:cubicBezTo>
                    <a:cubicBezTo>
                      <a:pt x="29723" y="41061"/>
                      <a:pt x="104252" y="41061"/>
                      <a:pt x="104252" y="41061"/>
                    </a:cubicBezTo>
                    <a:cubicBezTo>
                      <a:pt x="113548" y="41061"/>
                      <a:pt x="121111" y="48623"/>
                      <a:pt x="121111" y="57919"/>
                    </a:cubicBezTo>
                    <a:lnTo>
                      <a:pt x="121111" y="62977"/>
                    </a:lnTo>
                    <a:cubicBezTo>
                      <a:pt x="121111" y="72272"/>
                      <a:pt x="113548" y="79834"/>
                      <a:pt x="104252" y="79834"/>
                    </a:cubicBezTo>
                    <a:lnTo>
                      <a:pt x="4880" y="79834"/>
                    </a:lnTo>
                    <a:cubicBezTo>
                      <a:pt x="4880" y="79834"/>
                      <a:pt x="0" y="79429"/>
                      <a:pt x="0" y="84697"/>
                    </a:cubicBezTo>
                    <a:cubicBezTo>
                      <a:pt x="0" y="87313"/>
                      <a:pt x="0" y="89069"/>
                      <a:pt x="0" y="90526"/>
                    </a:cubicBezTo>
                    <a:cubicBezTo>
                      <a:pt x="0" y="95163"/>
                      <a:pt x="6355" y="95160"/>
                      <a:pt x="6355" y="95160"/>
                    </a:cubicBezTo>
                    <a:lnTo>
                      <a:pt x="73247" y="95160"/>
                    </a:lnTo>
                    <a:cubicBezTo>
                      <a:pt x="82543" y="95160"/>
                      <a:pt x="90106" y="102723"/>
                      <a:pt x="90106" y="112018"/>
                    </a:cubicBezTo>
                    <a:lnTo>
                      <a:pt x="90106" y="117076"/>
                    </a:lnTo>
                    <a:cubicBezTo>
                      <a:pt x="90106" y="126371"/>
                      <a:pt x="82543" y="133933"/>
                      <a:pt x="73247" y="133933"/>
                    </a:cubicBezTo>
                    <a:lnTo>
                      <a:pt x="7410" y="133933"/>
                    </a:lnTo>
                    <a:cubicBezTo>
                      <a:pt x="7410" y="133933"/>
                      <a:pt x="0" y="133796"/>
                      <a:pt x="0" y="139697"/>
                    </a:cubicBezTo>
                    <a:cubicBezTo>
                      <a:pt x="0" y="149938"/>
                      <a:pt x="0" y="180659"/>
                      <a:pt x="0" y="180659"/>
                    </a:cubicBezTo>
                    <a:cubicBezTo>
                      <a:pt x="0" y="191145"/>
                      <a:pt x="8580" y="199726"/>
                      <a:pt x="19067" y="199726"/>
                    </a:cubicBezTo>
                    <a:cubicBezTo>
                      <a:pt x="19067" y="199726"/>
                      <a:pt x="26966" y="199726"/>
                      <a:pt x="29599" y="199726"/>
                    </a:cubicBezTo>
                    <a:cubicBezTo>
                      <a:pt x="31987" y="199726"/>
                      <a:pt x="32339" y="198396"/>
                      <a:pt x="32339" y="197727"/>
                    </a:cubicBezTo>
                    <a:cubicBezTo>
                      <a:pt x="32339" y="173954"/>
                      <a:pt x="51683" y="154615"/>
                      <a:pt x="75457" y="154615"/>
                    </a:cubicBezTo>
                    <a:cubicBezTo>
                      <a:pt x="99234" y="154615"/>
                      <a:pt x="118576" y="173956"/>
                      <a:pt x="118576" y="197727"/>
                    </a:cubicBezTo>
                    <a:cubicBezTo>
                      <a:pt x="118576" y="198399"/>
                      <a:pt x="118386" y="199726"/>
                      <a:pt x="120212" y="199726"/>
                    </a:cubicBezTo>
                    <a:cubicBezTo>
                      <a:pt x="141089" y="199726"/>
                      <a:pt x="205206" y="199726"/>
                      <a:pt x="205206" y="199726"/>
                    </a:cubicBezTo>
                    <a:cubicBezTo>
                      <a:pt x="206891" y="199726"/>
                      <a:pt x="206822" y="198306"/>
                      <a:pt x="206822" y="197727"/>
                    </a:cubicBezTo>
                    <a:cubicBezTo>
                      <a:pt x="206822" y="173954"/>
                      <a:pt x="226165" y="154615"/>
                      <a:pt x="249941" y="154615"/>
                    </a:cubicBezTo>
                    <a:cubicBezTo>
                      <a:pt x="273716" y="154615"/>
                      <a:pt x="293059" y="173956"/>
                      <a:pt x="293059" y="197727"/>
                    </a:cubicBezTo>
                    <a:cubicBezTo>
                      <a:pt x="293059" y="198399"/>
                      <a:pt x="293042" y="199726"/>
                      <a:pt x="294097" y="199726"/>
                    </a:cubicBezTo>
                    <a:cubicBezTo>
                      <a:pt x="303669" y="199726"/>
                      <a:pt x="315525" y="199726"/>
                      <a:pt x="315525" y="199726"/>
                    </a:cubicBezTo>
                    <a:cubicBezTo>
                      <a:pt x="325889" y="199726"/>
                      <a:pt x="334367" y="191249"/>
                      <a:pt x="334367" y="180885"/>
                    </a:cubicBezTo>
                    <a:lnTo>
                      <a:pt x="334367" y="145090"/>
                    </a:lnTo>
                    <a:cubicBezTo>
                      <a:pt x="334368" y="114945"/>
                      <a:pt x="324850" y="114945"/>
                      <a:pt x="314778" y="112327"/>
                    </a:cubicBezTo>
                    <a:close/>
                    <a:moveTo>
                      <a:pt x="278925" y="110651"/>
                    </a:moveTo>
                    <a:cubicBezTo>
                      <a:pt x="278925" y="110651"/>
                      <a:pt x="238913" y="110651"/>
                      <a:pt x="225295" y="110651"/>
                    </a:cubicBezTo>
                    <a:cubicBezTo>
                      <a:pt x="223080" y="110651"/>
                      <a:pt x="222785" y="108493"/>
                      <a:pt x="222785" y="108493"/>
                    </a:cubicBezTo>
                    <a:lnTo>
                      <a:pt x="222785" y="63819"/>
                    </a:lnTo>
                    <a:cubicBezTo>
                      <a:pt x="222785" y="63819"/>
                      <a:pt x="222660" y="62103"/>
                      <a:pt x="225505" y="62103"/>
                    </a:cubicBezTo>
                    <a:cubicBezTo>
                      <a:pt x="229331" y="62103"/>
                      <a:pt x="240808" y="62103"/>
                      <a:pt x="240808" y="62103"/>
                    </a:cubicBezTo>
                    <a:cubicBezTo>
                      <a:pt x="250028" y="62103"/>
                      <a:pt x="261041" y="68803"/>
                      <a:pt x="265280" y="76989"/>
                    </a:cubicBezTo>
                    <a:lnTo>
                      <a:pt x="279456" y="105689"/>
                    </a:lnTo>
                    <a:cubicBezTo>
                      <a:pt x="280053" y="106845"/>
                      <a:pt x="280691" y="107870"/>
                      <a:pt x="281374" y="108790"/>
                    </a:cubicBezTo>
                    <a:cubicBezTo>
                      <a:pt x="281878" y="109464"/>
                      <a:pt x="281034" y="110651"/>
                      <a:pt x="278925" y="11065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C807702-0BD6-C84F-B0A5-56D3EC932A9F}"/>
                  </a:ext>
                </a:extLst>
              </p:cNvPr>
              <p:cNvSpPr/>
              <p:nvPr/>
            </p:nvSpPr>
            <p:spPr>
              <a:xfrm>
                <a:off x="9003303" y="2880575"/>
                <a:ext cx="123907" cy="21915"/>
              </a:xfrm>
              <a:custGeom>
                <a:avLst/>
                <a:gdLst>
                  <a:gd name="connsiteX0" fmla="*/ 123907 w 123907"/>
                  <a:gd name="connsiteY0" fmla="*/ 13486 h 21915"/>
                  <a:gd name="connsiteX1" fmla="*/ 115479 w 123907"/>
                  <a:gd name="connsiteY1" fmla="*/ 21916 h 21915"/>
                  <a:gd name="connsiteX2" fmla="*/ 8428 w 123907"/>
                  <a:gd name="connsiteY2" fmla="*/ 21916 h 21915"/>
                  <a:gd name="connsiteX3" fmla="*/ 0 w 123907"/>
                  <a:gd name="connsiteY3" fmla="*/ 13486 h 21915"/>
                  <a:gd name="connsiteX4" fmla="*/ 0 w 123907"/>
                  <a:gd name="connsiteY4" fmla="*/ 8428 h 21915"/>
                  <a:gd name="connsiteX5" fmla="*/ 8428 w 123907"/>
                  <a:gd name="connsiteY5" fmla="*/ 0 h 21915"/>
                  <a:gd name="connsiteX6" fmla="*/ 115479 w 123907"/>
                  <a:gd name="connsiteY6" fmla="*/ 0 h 21915"/>
                  <a:gd name="connsiteX7" fmla="*/ 123907 w 123907"/>
                  <a:gd name="connsiteY7" fmla="*/ 8428 h 21915"/>
                  <a:gd name="connsiteX8" fmla="*/ 123907 w 123907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907" h="21915">
                    <a:moveTo>
                      <a:pt x="123907" y="13486"/>
                    </a:moveTo>
                    <a:cubicBezTo>
                      <a:pt x="123907" y="18123"/>
                      <a:pt x="120114" y="21916"/>
                      <a:pt x="115479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15479" y="0"/>
                    </a:lnTo>
                    <a:cubicBezTo>
                      <a:pt x="120115" y="0"/>
                      <a:pt x="123907" y="3793"/>
                      <a:pt x="123907" y="8428"/>
                    </a:cubicBezTo>
                    <a:lnTo>
                      <a:pt x="123907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sp>
        <p:nvSpPr>
          <p:cNvPr id="103" name="TextBox 102">
            <a:hlinkClick r:id="" action="ppaction://noaction"/>
            <a:extLst>
              <a:ext uri="{FF2B5EF4-FFF2-40B4-BE49-F238E27FC236}">
                <a16:creationId xmlns:a16="http://schemas.microsoft.com/office/drawing/2014/main" id="{44B77857-CA83-1244-AD0F-42D67F4B6009}"/>
              </a:ext>
            </a:extLst>
          </p:cNvPr>
          <p:cNvSpPr txBox="1"/>
          <p:nvPr/>
        </p:nvSpPr>
        <p:spPr>
          <a:xfrm>
            <a:off x="897570" y="9455104"/>
            <a:ext cx="34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Cost Structure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D62E8C7-55A3-4F4E-A0BB-40ACCFC6F075}"/>
              </a:ext>
            </a:extLst>
          </p:cNvPr>
          <p:cNvGrpSpPr/>
          <p:nvPr/>
        </p:nvGrpSpPr>
        <p:grpSpPr>
          <a:xfrm>
            <a:off x="12320116" y="9398483"/>
            <a:ext cx="11287328" cy="716478"/>
            <a:chOff x="7303396" y="654237"/>
            <a:chExt cx="2194447" cy="398356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DCB5D96-752D-6641-B377-93D9E25A05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 Same Side Corner Rectangle 150">
              <a:hlinkClick r:id="" action="ppaction://noaction"/>
              <a:extLst>
                <a:ext uri="{FF2B5EF4-FFF2-40B4-BE49-F238E27FC236}">
                  <a16:creationId xmlns:a16="http://schemas.microsoft.com/office/drawing/2014/main" id="{29127B7D-43B1-0F44-B17A-CC31F7CA138A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77" name="Text Placeholder 11">
            <a:extLst>
              <a:ext uri="{FF2B5EF4-FFF2-40B4-BE49-F238E27FC236}">
                <a16:creationId xmlns:a16="http://schemas.microsoft.com/office/drawing/2014/main" id="{2A8904E9-D730-CE47-9371-B50B252896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524" y="10122124"/>
            <a:ext cx="11287320" cy="29794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216000" numCol="2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8" name="Text Placeholder 11">
            <a:extLst>
              <a:ext uri="{FF2B5EF4-FFF2-40B4-BE49-F238E27FC236}">
                <a16:creationId xmlns:a16="http://schemas.microsoft.com/office/drawing/2014/main" id="{D2609FD3-D915-F140-A258-78B41F474E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311884" y="10122124"/>
            <a:ext cx="11300592" cy="29794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216000" numCol="2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2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9" name="TextBox 178">
            <a:hlinkClick r:id="" action="ppaction://noaction"/>
            <a:extLst>
              <a:ext uri="{FF2B5EF4-FFF2-40B4-BE49-F238E27FC236}">
                <a16:creationId xmlns:a16="http://schemas.microsoft.com/office/drawing/2014/main" id="{7EC66E4C-54D2-214D-A257-BF5FBB71C2CF}"/>
              </a:ext>
            </a:extLst>
          </p:cNvPr>
          <p:cNvSpPr txBox="1"/>
          <p:nvPr/>
        </p:nvSpPr>
        <p:spPr>
          <a:xfrm>
            <a:off x="12500990" y="9455104"/>
            <a:ext cx="34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Revenue Stream</a:t>
            </a:r>
          </a:p>
        </p:txBody>
      </p:sp>
      <p:grpSp>
        <p:nvGrpSpPr>
          <p:cNvPr id="75" name="Graphic 73">
            <a:extLst>
              <a:ext uri="{FF2B5EF4-FFF2-40B4-BE49-F238E27FC236}">
                <a16:creationId xmlns:a16="http://schemas.microsoft.com/office/drawing/2014/main" id="{DACBC57A-33E0-4C44-95A6-564FA701A504}"/>
              </a:ext>
            </a:extLst>
          </p:cNvPr>
          <p:cNvGrpSpPr/>
          <p:nvPr/>
        </p:nvGrpSpPr>
        <p:grpSpPr>
          <a:xfrm>
            <a:off x="22719559" y="9498675"/>
            <a:ext cx="512710" cy="512710"/>
            <a:chOff x="11429638" y="4749337"/>
            <a:chExt cx="256355" cy="256355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F54ED7F-506F-084E-B51E-62F63E51C18C}"/>
                </a:ext>
              </a:extLst>
            </p:cNvPr>
            <p:cNvSpPr/>
            <p:nvPr/>
          </p:nvSpPr>
          <p:spPr>
            <a:xfrm>
              <a:off x="11429638" y="4825442"/>
              <a:ext cx="161522" cy="180249"/>
            </a:xfrm>
            <a:custGeom>
              <a:avLst/>
              <a:gdLst>
                <a:gd name="connsiteX0" fmla="*/ 98136 w 161522"/>
                <a:gd name="connsiteY0" fmla="*/ 180250 h 180249"/>
                <a:gd name="connsiteX1" fmla="*/ 151196 w 161522"/>
                <a:gd name="connsiteY1" fmla="*/ 173795 h 180249"/>
                <a:gd name="connsiteX2" fmla="*/ 150709 w 161522"/>
                <a:gd name="connsiteY2" fmla="*/ 168984 h 180249"/>
                <a:gd name="connsiteX3" fmla="*/ 158657 w 161522"/>
                <a:gd name="connsiteY3" fmla="*/ 150208 h 180249"/>
                <a:gd name="connsiteX4" fmla="*/ 150709 w 161522"/>
                <a:gd name="connsiteY4" fmla="*/ 131432 h 180249"/>
                <a:gd name="connsiteX5" fmla="*/ 158657 w 161522"/>
                <a:gd name="connsiteY5" fmla="*/ 112656 h 180249"/>
                <a:gd name="connsiteX6" fmla="*/ 150709 w 161522"/>
                <a:gd name="connsiteY6" fmla="*/ 93880 h 180249"/>
                <a:gd name="connsiteX7" fmla="*/ 158657 w 161522"/>
                <a:gd name="connsiteY7" fmla="*/ 75104 h 180249"/>
                <a:gd name="connsiteX8" fmla="*/ 150709 w 161522"/>
                <a:gd name="connsiteY8" fmla="*/ 56328 h 180249"/>
                <a:gd name="connsiteX9" fmla="*/ 161523 w 161522"/>
                <a:gd name="connsiteY9" fmla="*/ 35187 h 180249"/>
                <a:gd name="connsiteX10" fmla="*/ 147276 w 161522"/>
                <a:gd name="connsiteY10" fmla="*/ 24208 h 180249"/>
                <a:gd name="connsiteX11" fmla="*/ 150709 w 161522"/>
                <a:gd name="connsiteY11" fmla="*/ 15021 h 180249"/>
                <a:gd name="connsiteX12" fmla="*/ 135688 w 161522"/>
                <a:gd name="connsiteY12" fmla="*/ 0 h 180249"/>
                <a:gd name="connsiteX13" fmla="*/ 60584 w 161522"/>
                <a:gd name="connsiteY13" fmla="*/ 0 h 180249"/>
                <a:gd name="connsiteX14" fmla="*/ 45563 w 161522"/>
                <a:gd name="connsiteY14" fmla="*/ 15021 h 180249"/>
                <a:gd name="connsiteX15" fmla="*/ 48980 w 161522"/>
                <a:gd name="connsiteY15" fmla="*/ 24186 h 180249"/>
                <a:gd name="connsiteX16" fmla="*/ 0 w 161522"/>
                <a:gd name="connsiteY16" fmla="*/ 112656 h 180249"/>
                <a:gd name="connsiteX17" fmla="*/ 98136 w 161522"/>
                <a:gd name="connsiteY17" fmla="*/ 180250 h 180249"/>
                <a:gd name="connsiteX18" fmla="*/ 98056 w 161522"/>
                <a:gd name="connsiteY18" fmla="*/ 107346 h 180249"/>
                <a:gd name="connsiteX19" fmla="*/ 75525 w 161522"/>
                <a:gd name="connsiteY19" fmla="*/ 84815 h 180249"/>
                <a:gd name="connsiteX20" fmla="*/ 90626 w 161522"/>
                <a:gd name="connsiteY20" fmla="*/ 63643 h 180249"/>
                <a:gd name="connsiteX21" fmla="*/ 90626 w 161522"/>
                <a:gd name="connsiteY21" fmla="*/ 52573 h 180249"/>
                <a:gd name="connsiteX22" fmla="*/ 98136 w 161522"/>
                <a:gd name="connsiteY22" fmla="*/ 45062 h 180249"/>
                <a:gd name="connsiteX23" fmla="*/ 105646 w 161522"/>
                <a:gd name="connsiteY23" fmla="*/ 52573 h 180249"/>
                <a:gd name="connsiteX24" fmla="*/ 105646 w 161522"/>
                <a:gd name="connsiteY24" fmla="*/ 63694 h 180249"/>
                <a:gd name="connsiteX25" fmla="*/ 120587 w 161522"/>
                <a:gd name="connsiteY25" fmla="*/ 84815 h 180249"/>
                <a:gd name="connsiteX26" fmla="*/ 113077 w 161522"/>
                <a:gd name="connsiteY26" fmla="*/ 92325 h 180249"/>
                <a:gd name="connsiteX27" fmla="*/ 105566 w 161522"/>
                <a:gd name="connsiteY27" fmla="*/ 84815 h 180249"/>
                <a:gd name="connsiteX28" fmla="*/ 98056 w 161522"/>
                <a:gd name="connsiteY28" fmla="*/ 77305 h 180249"/>
                <a:gd name="connsiteX29" fmla="*/ 90545 w 161522"/>
                <a:gd name="connsiteY29" fmla="*/ 84815 h 180249"/>
                <a:gd name="connsiteX30" fmla="*/ 98056 w 161522"/>
                <a:gd name="connsiteY30" fmla="*/ 92325 h 180249"/>
                <a:gd name="connsiteX31" fmla="*/ 120587 w 161522"/>
                <a:gd name="connsiteY31" fmla="*/ 114857 h 180249"/>
                <a:gd name="connsiteX32" fmla="*/ 105646 w 161522"/>
                <a:gd name="connsiteY32" fmla="*/ 135979 h 180249"/>
                <a:gd name="connsiteX33" fmla="*/ 105646 w 161522"/>
                <a:gd name="connsiteY33" fmla="*/ 142698 h 180249"/>
                <a:gd name="connsiteX34" fmla="*/ 98136 w 161522"/>
                <a:gd name="connsiteY34" fmla="*/ 150208 h 180249"/>
                <a:gd name="connsiteX35" fmla="*/ 90626 w 161522"/>
                <a:gd name="connsiteY35" fmla="*/ 142698 h 180249"/>
                <a:gd name="connsiteX36" fmla="*/ 90626 w 161522"/>
                <a:gd name="connsiteY36" fmla="*/ 136028 h 180249"/>
                <a:gd name="connsiteX37" fmla="*/ 75525 w 161522"/>
                <a:gd name="connsiteY37" fmla="*/ 114857 h 180249"/>
                <a:gd name="connsiteX38" fmla="*/ 83035 w 161522"/>
                <a:gd name="connsiteY38" fmla="*/ 107346 h 180249"/>
                <a:gd name="connsiteX39" fmla="*/ 90545 w 161522"/>
                <a:gd name="connsiteY39" fmla="*/ 114857 h 180249"/>
                <a:gd name="connsiteX40" fmla="*/ 98056 w 161522"/>
                <a:gd name="connsiteY40" fmla="*/ 122367 h 180249"/>
                <a:gd name="connsiteX41" fmla="*/ 105566 w 161522"/>
                <a:gd name="connsiteY41" fmla="*/ 114857 h 180249"/>
                <a:gd name="connsiteX42" fmla="*/ 98056 w 161522"/>
                <a:gd name="connsiteY42" fmla="*/ 107346 h 1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522" h="180249">
                  <a:moveTo>
                    <a:pt x="98136" y="180250"/>
                  </a:moveTo>
                  <a:cubicBezTo>
                    <a:pt x="120288" y="180250"/>
                    <a:pt x="137438" y="178130"/>
                    <a:pt x="151196" y="173795"/>
                  </a:cubicBezTo>
                  <a:cubicBezTo>
                    <a:pt x="150904" y="172231"/>
                    <a:pt x="150709" y="170631"/>
                    <a:pt x="150709" y="168984"/>
                  </a:cubicBezTo>
                  <a:cubicBezTo>
                    <a:pt x="150709" y="161626"/>
                    <a:pt x="153767" y="154984"/>
                    <a:pt x="158657" y="150208"/>
                  </a:cubicBezTo>
                  <a:cubicBezTo>
                    <a:pt x="153767" y="145432"/>
                    <a:pt x="150709" y="138790"/>
                    <a:pt x="150709" y="131432"/>
                  </a:cubicBezTo>
                  <a:cubicBezTo>
                    <a:pt x="150709" y="124074"/>
                    <a:pt x="153767" y="117432"/>
                    <a:pt x="158657" y="112656"/>
                  </a:cubicBezTo>
                  <a:cubicBezTo>
                    <a:pt x="153767" y="107880"/>
                    <a:pt x="150709" y="101238"/>
                    <a:pt x="150709" y="93880"/>
                  </a:cubicBezTo>
                  <a:cubicBezTo>
                    <a:pt x="150709" y="86522"/>
                    <a:pt x="153767" y="79880"/>
                    <a:pt x="158657" y="75104"/>
                  </a:cubicBezTo>
                  <a:cubicBezTo>
                    <a:pt x="153767" y="70328"/>
                    <a:pt x="150709" y="63686"/>
                    <a:pt x="150709" y="56328"/>
                  </a:cubicBezTo>
                  <a:cubicBezTo>
                    <a:pt x="150709" y="47636"/>
                    <a:pt x="155000" y="39975"/>
                    <a:pt x="161523" y="35187"/>
                  </a:cubicBezTo>
                  <a:cubicBezTo>
                    <a:pt x="157055" y="31098"/>
                    <a:pt x="152283" y="27432"/>
                    <a:pt x="147276" y="24208"/>
                  </a:cubicBezTo>
                  <a:cubicBezTo>
                    <a:pt x="149310" y="21645"/>
                    <a:pt x="150709" y="18545"/>
                    <a:pt x="150709" y="15021"/>
                  </a:cubicBezTo>
                  <a:cubicBezTo>
                    <a:pt x="150709" y="6724"/>
                    <a:pt x="143984" y="0"/>
                    <a:pt x="135688" y="0"/>
                  </a:cubicBezTo>
                  <a:lnTo>
                    <a:pt x="60584" y="0"/>
                  </a:lnTo>
                  <a:cubicBezTo>
                    <a:pt x="52287" y="0"/>
                    <a:pt x="45563" y="6724"/>
                    <a:pt x="45563" y="15021"/>
                  </a:cubicBezTo>
                  <a:cubicBezTo>
                    <a:pt x="45563" y="18537"/>
                    <a:pt x="46958" y="21627"/>
                    <a:pt x="48980" y="24186"/>
                  </a:cubicBezTo>
                  <a:cubicBezTo>
                    <a:pt x="19822" y="42970"/>
                    <a:pt x="0" y="76984"/>
                    <a:pt x="0" y="112656"/>
                  </a:cubicBezTo>
                  <a:cubicBezTo>
                    <a:pt x="0" y="173246"/>
                    <a:pt x="56220" y="180250"/>
                    <a:pt x="98136" y="180250"/>
                  </a:cubicBezTo>
                  <a:close/>
                  <a:moveTo>
                    <a:pt x="98056" y="107346"/>
                  </a:moveTo>
                  <a:cubicBezTo>
                    <a:pt x="85630" y="107346"/>
                    <a:pt x="75525" y="97240"/>
                    <a:pt x="75525" y="84815"/>
                  </a:cubicBezTo>
                  <a:cubicBezTo>
                    <a:pt x="75525" y="75006"/>
                    <a:pt x="81861" y="66731"/>
                    <a:pt x="90626" y="63643"/>
                  </a:cubicBezTo>
                  <a:lnTo>
                    <a:pt x="90626" y="52573"/>
                  </a:lnTo>
                  <a:cubicBezTo>
                    <a:pt x="90626" y="48423"/>
                    <a:pt x="93986" y="45062"/>
                    <a:pt x="98136" y="45062"/>
                  </a:cubicBezTo>
                  <a:cubicBezTo>
                    <a:pt x="102286" y="45062"/>
                    <a:pt x="105646" y="48423"/>
                    <a:pt x="105646" y="52573"/>
                  </a:cubicBezTo>
                  <a:lnTo>
                    <a:pt x="105646" y="63694"/>
                  </a:lnTo>
                  <a:cubicBezTo>
                    <a:pt x="114328" y="66825"/>
                    <a:pt x="120587" y="75067"/>
                    <a:pt x="120587" y="84815"/>
                  </a:cubicBezTo>
                  <a:cubicBezTo>
                    <a:pt x="120587" y="88967"/>
                    <a:pt x="117227" y="92325"/>
                    <a:pt x="113077" y="92325"/>
                  </a:cubicBezTo>
                  <a:cubicBezTo>
                    <a:pt x="108924" y="92325"/>
                    <a:pt x="105566" y="88967"/>
                    <a:pt x="105566" y="84815"/>
                  </a:cubicBezTo>
                  <a:cubicBezTo>
                    <a:pt x="105566" y="80670"/>
                    <a:pt x="102198" y="77305"/>
                    <a:pt x="98056" y="77305"/>
                  </a:cubicBezTo>
                  <a:cubicBezTo>
                    <a:pt x="93911" y="77305"/>
                    <a:pt x="90545" y="80670"/>
                    <a:pt x="90545" y="84815"/>
                  </a:cubicBezTo>
                  <a:cubicBezTo>
                    <a:pt x="90545" y="88959"/>
                    <a:pt x="93911" y="92325"/>
                    <a:pt x="98056" y="92325"/>
                  </a:cubicBezTo>
                  <a:cubicBezTo>
                    <a:pt x="110479" y="92325"/>
                    <a:pt x="120587" y="102433"/>
                    <a:pt x="120587" y="114857"/>
                  </a:cubicBezTo>
                  <a:cubicBezTo>
                    <a:pt x="120587" y="124604"/>
                    <a:pt x="114328" y="132846"/>
                    <a:pt x="105646" y="135979"/>
                  </a:cubicBezTo>
                  <a:lnTo>
                    <a:pt x="105646" y="142698"/>
                  </a:lnTo>
                  <a:cubicBezTo>
                    <a:pt x="105646" y="146848"/>
                    <a:pt x="102286" y="150208"/>
                    <a:pt x="98136" y="150208"/>
                  </a:cubicBezTo>
                  <a:cubicBezTo>
                    <a:pt x="93986" y="150208"/>
                    <a:pt x="90626" y="146848"/>
                    <a:pt x="90626" y="142698"/>
                  </a:cubicBezTo>
                  <a:lnTo>
                    <a:pt x="90626" y="136028"/>
                  </a:lnTo>
                  <a:cubicBezTo>
                    <a:pt x="81861" y="132942"/>
                    <a:pt x="75525" y="124665"/>
                    <a:pt x="75525" y="114857"/>
                  </a:cubicBezTo>
                  <a:cubicBezTo>
                    <a:pt x="75525" y="110706"/>
                    <a:pt x="78883" y="107346"/>
                    <a:pt x="83035" y="107346"/>
                  </a:cubicBezTo>
                  <a:cubicBezTo>
                    <a:pt x="87185" y="107346"/>
                    <a:pt x="90545" y="110706"/>
                    <a:pt x="90545" y="114857"/>
                  </a:cubicBezTo>
                  <a:cubicBezTo>
                    <a:pt x="90545" y="119001"/>
                    <a:pt x="93911" y="122367"/>
                    <a:pt x="98056" y="122367"/>
                  </a:cubicBezTo>
                  <a:cubicBezTo>
                    <a:pt x="102198" y="122367"/>
                    <a:pt x="105566" y="119001"/>
                    <a:pt x="105566" y="114857"/>
                  </a:cubicBezTo>
                  <a:cubicBezTo>
                    <a:pt x="105566" y="110712"/>
                    <a:pt x="102198" y="107346"/>
                    <a:pt x="98056" y="107346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C3EAF72-5B15-1548-92C8-A56F3A8EE3CD}"/>
                </a:ext>
              </a:extLst>
            </p:cNvPr>
            <p:cNvSpPr/>
            <p:nvPr/>
          </p:nvSpPr>
          <p:spPr>
            <a:xfrm>
              <a:off x="11595367" y="4983160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E0A90C-7A5A-F543-9AE4-642196E840F0}"/>
                </a:ext>
              </a:extLst>
            </p:cNvPr>
            <p:cNvSpPr/>
            <p:nvPr/>
          </p:nvSpPr>
          <p:spPr>
            <a:xfrm>
              <a:off x="11595367" y="4945608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66CE5BC-B701-4E43-BF7B-C874FB2ABD32}"/>
                </a:ext>
              </a:extLst>
            </p:cNvPr>
            <p:cNvSpPr/>
            <p:nvPr/>
          </p:nvSpPr>
          <p:spPr>
            <a:xfrm>
              <a:off x="11595367" y="4908056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A4848F7-8464-E841-A4EA-B717EFF1C3A0}"/>
                </a:ext>
              </a:extLst>
            </p:cNvPr>
            <p:cNvSpPr/>
            <p:nvPr/>
          </p:nvSpPr>
          <p:spPr>
            <a:xfrm>
              <a:off x="11595367" y="4870504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D837D5ED-89D8-A044-9E95-9295FC2A53CB}"/>
                </a:ext>
              </a:extLst>
            </p:cNvPr>
            <p:cNvSpPr/>
            <p:nvPr/>
          </p:nvSpPr>
          <p:spPr>
            <a:xfrm>
              <a:off x="11475200" y="4749337"/>
              <a:ext cx="105145" cy="61084"/>
            </a:xfrm>
            <a:custGeom>
              <a:avLst/>
              <a:gdLst>
                <a:gd name="connsiteX0" fmla="*/ 73721 w 105145"/>
                <a:gd name="connsiteY0" fmla="*/ 15021 h 61084"/>
                <a:gd name="connsiteX1" fmla="*/ 52573 w 105145"/>
                <a:gd name="connsiteY1" fmla="*/ 0 h 61084"/>
                <a:gd name="connsiteX2" fmla="*/ 31324 w 105145"/>
                <a:gd name="connsiteY2" fmla="*/ 15021 h 61084"/>
                <a:gd name="connsiteX3" fmla="*/ 7511 w 105145"/>
                <a:gd name="connsiteY3" fmla="*/ 15021 h 61084"/>
                <a:gd name="connsiteX4" fmla="*/ 1416 w 105145"/>
                <a:gd name="connsiteY4" fmla="*/ 18138 h 61084"/>
                <a:gd name="connsiteX5" fmla="*/ 389 w 105145"/>
                <a:gd name="connsiteY5" fmla="*/ 24908 h 61084"/>
                <a:gd name="connsiteX6" fmla="*/ 12114 w 105145"/>
                <a:gd name="connsiteY6" fmla="*/ 61085 h 61084"/>
                <a:gd name="connsiteX7" fmla="*/ 93033 w 105145"/>
                <a:gd name="connsiteY7" fmla="*/ 61085 h 61084"/>
                <a:gd name="connsiteX8" fmla="*/ 104757 w 105145"/>
                <a:gd name="connsiteY8" fmla="*/ 24908 h 61084"/>
                <a:gd name="connsiteX9" fmla="*/ 103730 w 105145"/>
                <a:gd name="connsiteY9" fmla="*/ 18138 h 61084"/>
                <a:gd name="connsiteX10" fmla="*/ 97635 w 105145"/>
                <a:gd name="connsiteY10" fmla="*/ 15021 h 6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145" h="61084">
                  <a:moveTo>
                    <a:pt x="73721" y="15021"/>
                  </a:moveTo>
                  <a:cubicBezTo>
                    <a:pt x="70609" y="6298"/>
                    <a:pt x="62352" y="0"/>
                    <a:pt x="52573" y="0"/>
                  </a:cubicBezTo>
                  <a:cubicBezTo>
                    <a:pt x="42782" y="0"/>
                    <a:pt x="34429" y="6278"/>
                    <a:pt x="31324" y="15021"/>
                  </a:cubicBezTo>
                  <a:lnTo>
                    <a:pt x="7511" y="15021"/>
                  </a:lnTo>
                  <a:cubicBezTo>
                    <a:pt x="5097" y="15021"/>
                    <a:pt x="2830" y="16179"/>
                    <a:pt x="1416" y="18138"/>
                  </a:cubicBezTo>
                  <a:cubicBezTo>
                    <a:pt x="8" y="20096"/>
                    <a:pt x="-381" y="22619"/>
                    <a:pt x="389" y="24908"/>
                  </a:cubicBezTo>
                  <a:lnTo>
                    <a:pt x="12114" y="61085"/>
                  </a:lnTo>
                  <a:lnTo>
                    <a:pt x="93033" y="61085"/>
                  </a:lnTo>
                  <a:lnTo>
                    <a:pt x="104757" y="24908"/>
                  </a:lnTo>
                  <a:cubicBezTo>
                    <a:pt x="105527" y="22619"/>
                    <a:pt x="105138" y="20096"/>
                    <a:pt x="103730" y="18138"/>
                  </a:cubicBezTo>
                  <a:cubicBezTo>
                    <a:pt x="102316" y="16179"/>
                    <a:pt x="100049" y="15021"/>
                    <a:pt x="97635" y="15021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grpSp>
        <p:nvGrpSpPr>
          <p:cNvPr id="84" name="Graphic 82">
            <a:extLst>
              <a:ext uri="{FF2B5EF4-FFF2-40B4-BE49-F238E27FC236}">
                <a16:creationId xmlns:a16="http://schemas.microsoft.com/office/drawing/2014/main" id="{61653F83-F980-9A48-9A6C-69355CC02B87}"/>
              </a:ext>
            </a:extLst>
          </p:cNvPr>
          <p:cNvGrpSpPr/>
          <p:nvPr/>
        </p:nvGrpSpPr>
        <p:grpSpPr>
          <a:xfrm>
            <a:off x="11197772" y="9488138"/>
            <a:ext cx="535872" cy="535872"/>
            <a:chOff x="5668745" y="4744069"/>
            <a:chExt cx="267936" cy="267936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98CD88E-811F-C943-9461-F2269487F729}"/>
                </a:ext>
              </a:extLst>
            </p:cNvPr>
            <p:cNvSpPr/>
            <p:nvPr/>
          </p:nvSpPr>
          <p:spPr>
            <a:xfrm>
              <a:off x="5668744" y="4773263"/>
              <a:ext cx="267926" cy="209537"/>
            </a:xfrm>
            <a:custGeom>
              <a:avLst/>
              <a:gdLst>
                <a:gd name="connsiteX0" fmla="*/ 72266 w 267926"/>
                <a:gd name="connsiteY0" fmla="*/ 203513 h 209537"/>
                <a:gd name="connsiteX1" fmla="*/ 101370 w 267926"/>
                <a:gd name="connsiteY1" fmla="*/ 203513 h 209537"/>
                <a:gd name="connsiteX2" fmla="*/ 201007 w 267926"/>
                <a:gd name="connsiteY2" fmla="*/ 103876 h 209537"/>
                <a:gd name="connsiteX3" fmla="*/ 207499 w 267926"/>
                <a:gd name="connsiteY3" fmla="*/ 93973 h 209537"/>
                <a:gd name="connsiteX4" fmla="*/ 235833 w 267926"/>
                <a:gd name="connsiteY4" fmla="*/ 98209 h 209537"/>
                <a:gd name="connsiteX5" fmla="*/ 266423 w 267926"/>
                <a:gd name="connsiteY5" fmla="*/ 83245 h 209537"/>
                <a:gd name="connsiteX6" fmla="*/ 255475 w 267926"/>
                <a:gd name="connsiteY6" fmla="*/ 51004 h 209537"/>
                <a:gd name="connsiteX7" fmla="*/ 254979 w 267926"/>
                <a:gd name="connsiteY7" fmla="*/ 50509 h 209537"/>
                <a:gd name="connsiteX8" fmla="*/ 217072 w 267926"/>
                <a:gd name="connsiteY8" fmla="*/ 26411 h 209537"/>
                <a:gd name="connsiteX9" fmla="*/ 208710 w 267926"/>
                <a:gd name="connsiteY9" fmla="*/ 23220 h 209537"/>
                <a:gd name="connsiteX10" fmla="*/ 208710 w 267926"/>
                <a:gd name="connsiteY10" fmla="*/ 23055 h 209537"/>
                <a:gd name="connsiteX11" fmla="*/ 186482 w 267926"/>
                <a:gd name="connsiteY11" fmla="*/ 828 h 209537"/>
                <a:gd name="connsiteX12" fmla="*/ 126788 w 267926"/>
                <a:gd name="connsiteY12" fmla="*/ 3 h 209537"/>
                <a:gd name="connsiteX13" fmla="*/ 105716 w 267926"/>
                <a:gd name="connsiteY13" fmla="*/ 8586 h 209537"/>
                <a:gd name="connsiteX14" fmla="*/ 6024 w 267926"/>
                <a:gd name="connsiteY14" fmla="*/ 108223 h 209537"/>
                <a:gd name="connsiteX15" fmla="*/ 6024 w 267926"/>
                <a:gd name="connsiteY15" fmla="*/ 137327 h 209537"/>
                <a:gd name="connsiteX16" fmla="*/ 72266 w 267926"/>
                <a:gd name="connsiteY16" fmla="*/ 203513 h 209537"/>
                <a:gd name="connsiteX17" fmla="*/ 149070 w 267926"/>
                <a:gd name="connsiteY17" fmla="*/ 35654 h 209537"/>
                <a:gd name="connsiteX18" fmla="*/ 173168 w 267926"/>
                <a:gd name="connsiteY18" fmla="*/ 35654 h 209537"/>
                <a:gd name="connsiteX19" fmla="*/ 177955 w 267926"/>
                <a:gd name="connsiteY19" fmla="*/ 50179 h 209537"/>
                <a:gd name="connsiteX20" fmla="*/ 200677 w 267926"/>
                <a:gd name="connsiteY20" fmla="*/ 62558 h 209537"/>
                <a:gd name="connsiteX21" fmla="*/ 209260 w 267926"/>
                <a:gd name="connsiteY21" fmla="*/ 65804 h 209537"/>
                <a:gd name="connsiteX22" fmla="*/ 208930 w 267926"/>
                <a:gd name="connsiteY22" fmla="*/ 41816 h 209537"/>
                <a:gd name="connsiteX23" fmla="*/ 210360 w 267926"/>
                <a:gd name="connsiteY23" fmla="*/ 42421 h 209537"/>
                <a:gd name="connsiteX24" fmla="*/ 242655 w 267926"/>
                <a:gd name="connsiteY24" fmla="*/ 62778 h 209537"/>
                <a:gd name="connsiteX25" fmla="*/ 242985 w 267926"/>
                <a:gd name="connsiteY25" fmla="*/ 63108 h 209537"/>
                <a:gd name="connsiteX26" fmla="*/ 250303 w 267926"/>
                <a:gd name="connsiteY26" fmla="*/ 76532 h 209537"/>
                <a:gd name="connsiteX27" fmla="*/ 197871 w 267926"/>
                <a:gd name="connsiteY27" fmla="*/ 72241 h 209537"/>
                <a:gd name="connsiteX28" fmla="*/ 173828 w 267926"/>
                <a:gd name="connsiteY28" fmla="*/ 58872 h 209537"/>
                <a:gd name="connsiteX29" fmla="*/ 173113 w 267926"/>
                <a:gd name="connsiteY29" fmla="*/ 59697 h 209537"/>
                <a:gd name="connsiteX30" fmla="*/ 149015 w 267926"/>
                <a:gd name="connsiteY30" fmla="*/ 59697 h 209537"/>
                <a:gd name="connsiteX31" fmla="*/ 149070 w 267926"/>
                <a:gd name="connsiteY31" fmla="*/ 35654 h 2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7926" h="209537">
                  <a:moveTo>
                    <a:pt x="72266" y="203513"/>
                  </a:moveTo>
                  <a:cubicBezTo>
                    <a:pt x="80298" y="211546"/>
                    <a:pt x="93337" y="211546"/>
                    <a:pt x="101370" y="203513"/>
                  </a:cubicBezTo>
                  <a:lnTo>
                    <a:pt x="201007" y="103876"/>
                  </a:lnTo>
                  <a:cubicBezTo>
                    <a:pt x="203868" y="101015"/>
                    <a:pt x="206069" y="97604"/>
                    <a:pt x="207499" y="93973"/>
                  </a:cubicBezTo>
                  <a:cubicBezTo>
                    <a:pt x="217512" y="96779"/>
                    <a:pt x="227250" y="98264"/>
                    <a:pt x="235833" y="98209"/>
                  </a:cubicBezTo>
                  <a:cubicBezTo>
                    <a:pt x="257070" y="98099"/>
                    <a:pt x="264112" y="88801"/>
                    <a:pt x="266423" y="83245"/>
                  </a:cubicBezTo>
                  <a:cubicBezTo>
                    <a:pt x="268734" y="77743"/>
                    <a:pt x="270384" y="66189"/>
                    <a:pt x="255475" y="51004"/>
                  </a:cubicBezTo>
                  <a:cubicBezTo>
                    <a:pt x="255309" y="50839"/>
                    <a:pt x="255144" y="50674"/>
                    <a:pt x="254979" y="50509"/>
                  </a:cubicBezTo>
                  <a:cubicBezTo>
                    <a:pt x="245736" y="41266"/>
                    <a:pt x="232312" y="32738"/>
                    <a:pt x="217072" y="26411"/>
                  </a:cubicBezTo>
                  <a:cubicBezTo>
                    <a:pt x="214266" y="25256"/>
                    <a:pt x="211460" y="24211"/>
                    <a:pt x="208710" y="23220"/>
                  </a:cubicBezTo>
                  <a:lnTo>
                    <a:pt x="208710" y="23055"/>
                  </a:lnTo>
                  <a:cubicBezTo>
                    <a:pt x="208544" y="10841"/>
                    <a:pt x="198696" y="993"/>
                    <a:pt x="186482" y="828"/>
                  </a:cubicBezTo>
                  <a:lnTo>
                    <a:pt x="126788" y="3"/>
                  </a:lnTo>
                  <a:cubicBezTo>
                    <a:pt x="118866" y="-107"/>
                    <a:pt x="111273" y="2974"/>
                    <a:pt x="105716" y="8586"/>
                  </a:cubicBezTo>
                  <a:lnTo>
                    <a:pt x="6024" y="108223"/>
                  </a:lnTo>
                  <a:cubicBezTo>
                    <a:pt x="-2008" y="116255"/>
                    <a:pt x="-2008" y="129294"/>
                    <a:pt x="6024" y="137327"/>
                  </a:cubicBezTo>
                  <a:lnTo>
                    <a:pt x="72266" y="203513"/>
                  </a:lnTo>
                  <a:close/>
                  <a:moveTo>
                    <a:pt x="149070" y="35654"/>
                  </a:moveTo>
                  <a:cubicBezTo>
                    <a:pt x="155727" y="28997"/>
                    <a:pt x="166511" y="28997"/>
                    <a:pt x="173168" y="35654"/>
                  </a:cubicBezTo>
                  <a:cubicBezTo>
                    <a:pt x="177129" y="39616"/>
                    <a:pt x="178725" y="45062"/>
                    <a:pt x="177955" y="50179"/>
                  </a:cubicBezTo>
                  <a:cubicBezTo>
                    <a:pt x="184502" y="54800"/>
                    <a:pt x="192314" y="59092"/>
                    <a:pt x="200677" y="62558"/>
                  </a:cubicBezTo>
                  <a:cubicBezTo>
                    <a:pt x="203648" y="63768"/>
                    <a:pt x="206509" y="64869"/>
                    <a:pt x="209260" y="65804"/>
                  </a:cubicBezTo>
                  <a:lnTo>
                    <a:pt x="208930" y="41816"/>
                  </a:lnTo>
                  <a:cubicBezTo>
                    <a:pt x="209425" y="42036"/>
                    <a:pt x="209865" y="42201"/>
                    <a:pt x="210360" y="42421"/>
                  </a:cubicBezTo>
                  <a:cubicBezTo>
                    <a:pt x="223399" y="47868"/>
                    <a:pt x="235118" y="55241"/>
                    <a:pt x="242655" y="62778"/>
                  </a:cubicBezTo>
                  <a:cubicBezTo>
                    <a:pt x="242765" y="62888"/>
                    <a:pt x="242875" y="62998"/>
                    <a:pt x="242985" y="63108"/>
                  </a:cubicBezTo>
                  <a:cubicBezTo>
                    <a:pt x="250138" y="70425"/>
                    <a:pt x="250908" y="75102"/>
                    <a:pt x="250303" y="76532"/>
                  </a:cubicBezTo>
                  <a:cubicBezTo>
                    <a:pt x="248432" y="80989"/>
                    <a:pt x="228351" y="84950"/>
                    <a:pt x="197871" y="72241"/>
                  </a:cubicBezTo>
                  <a:cubicBezTo>
                    <a:pt x="188958" y="68500"/>
                    <a:pt x="180595" y="63878"/>
                    <a:pt x="173828" y="58872"/>
                  </a:cubicBezTo>
                  <a:cubicBezTo>
                    <a:pt x="173608" y="59147"/>
                    <a:pt x="173333" y="59422"/>
                    <a:pt x="173113" y="59697"/>
                  </a:cubicBezTo>
                  <a:cubicBezTo>
                    <a:pt x="166456" y="66354"/>
                    <a:pt x="155672" y="66354"/>
                    <a:pt x="149015" y="59697"/>
                  </a:cubicBezTo>
                  <a:cubicBezTo>
                    <a:pt x="142413" y="53095"/>
                    <a:pt x="142413" y="42311"/>
                    <a:pt x="149070" y="35654"/>
                  </a:cubicBezTo>
                  <a:close/>
                </a:path>
              </a:pathLst>
            </a:custGeom>
            <a:solidFill>
              <a:schemeClr val="accent1"/>
            </a:solidFill>
            <a:ln w="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83D95EEB-9F89-1544-8E5A-46858F35CC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524" y="118802"/>
            <a:ext cx="8873652" cy="66765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800" indent="0">
              <a:buNone/>
              <a:defRPr sz="2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3200" indent="0">
              <a:buNone/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7600" indent="0">
              <a:buNone/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Your Company Name and title here</a:t>
            </a:r>
          </a:p>
        </p:txBody>
      </p:sp>
      <p:sp>
        <p:nvSpPr>
          <p:cNvPr id="90" name="Date Placeholder 89">
            <a:extLst>
              <a:ext uri="{FF2B5EF4-FFF2-40B4-BE49-F238E27FC236}">
                <a16:creationId xmlns:a16="http://schemas.microsoft.com/office/drawing/2014/main" id="{002A7FB7-5F25-EC43-B572-232647F12BD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21309032" y="216470"/>
            <a:ext cx="2298404" cy="453428"/>
          </a:xfrm>
          <a:prstGeom prst="roundRect">
            <a:avLst>
              <a:gd name="adj" fmla="val 10631"/>
            </a:avLst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/>
          <a:lstStyle>
            <a:lvl1pPr algn="ctr"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DDD54CC-FFB4-904C-BB39-09EE854082B3}" type="datetimeFigureOut">
              <a:rPr lang="en-US" smtClean="0"/>
              <a:pPr/>
              <a:t>14-Apr-25</a:t>
            </a:fld>
            <a:endParaRPr lang="en-US"/>
          </a:p>
        </p:txBody>
      </p:sp>
      <p:sp>
        <p:nvSpPr>
          <p:cNvPr id="181" name="Text Placeholder 88">
            <a:extLst>
              <a:ext uri="{FF2B5EF4-FFF2-40B4-BE49-F238E27FC236}">
                <a16:creationId xmlns:a16="http://schemas.microsoft.com/office/drawing/2014/main" id="{8EB8A84D-9EC1-254B-88CC-7C3B4799BB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032864" y="245351"/>
            <a:ext cx="3113264" cy="414558"/>
          </a:xfrm>
          <a:prstGeom prst="rect">
            <a:avLst/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16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by  </a:t>
            </a:r>
          </a:p>
        </p:txBody>
      </p:sp>
      <p:sp>
        <p:nvSpPr>
          <p:cNvPr id="182" name="Text Placeholder 88">
            <a:extLst>
              <a:ext uri="{FF2B5EF4-FFF2-40B4-BE49-F238E27FC236}">
                <a16:creationId xmlns:a16="http://schemas.microsoft.com/office/drawing/2014/main" id="{AA55078F-9DE3-5741-8189-2F5FAE9559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50168" y="245351"/>
            <a:ext cx="3113264" cy="414558"/>
          </a:xfrm>
          <a:prstGeom prst="rect">
            <a:avLst/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16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for  </a:t>
            </a:r>
          </a:p>
        </p:txBody>
      </p:sp>
    </p:spTree>
    <p:extLst>
      <p:ext uri="{BB962C8B-B14F-4D97-AF65-F5344CB8AC3E}">
        <p14:creationId xmlns:p14="http://schemas.microsoft.com/office/powerpoint/2010/main" val="175991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38B0C6E-FB82-8649-96AC-531A67F2A57A}"/>
              </a:ext>
            </a:extLst>
          </p:cNvPr>
          <p:cNvSpPr/>
          <p:nvPr/>
        </p:nvSpPr>
        <p:spPr>
          <a:xfrm>
            <a:off x="733427" y="1285878"/>
            <a:ext cx="22917150" cy="114300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7374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60" r:id="rId4"/>
  </p:sldLayoutIdLst>
  <p:hf sldNum="0"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E684441-8115-F245-B323-12DF80FBF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Procesos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administrativos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lentos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Errores en el cálculo de honorarios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Falta de control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asistencia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6350" indent="-514350">
              <a:buFont typeface="+mj-lt"/>
              <a:buAutoNum type="alphaLcParenR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ALTERNATIVAS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Registros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manuales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Sistemas no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personalizados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" indent="0">
              <a:buNone/>
            </a:pPr>
            <a:endParaRPr lang="en-US" dirty="0"/>
          </a:p>
          <a:p>
            <a:pPr marL="72000" indent="0">
              <a:buNone/>
            </a:pP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BF23EAF-62EC-4E49-844B-8655FDCC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PROPUESTA DE VALOR UNICA</a:t>
            </a:r>
          </a:p>
          <a:p>
            <a:pPr marL="72000" indent="0">
              <a:buNone/>
            </a:pPr>
            <a:r>
              <a:rPr lang="es-ES" dirty="0"/>
              <a:t>En la Clínica Dental – </a:t>
            </a:r>
            <a:r>
              <a:rPr lang="es-ES" dirty="0" err="1"/>
              <a:t>DentalLogic</a:t>
            </a:r>
            <a:r>
              <a:rPr lang="es-ES" dirty="0"/>
              <a:t> </a:t>
            </a:r>
            <a:r>
              <a:rPr lang="es-ES" dirty="0" err="1"/>
              <a:t>abc</a:t>
            </a:r>
            <a:r>
              <a:rPr lang="es-ES" dirty="0"/>
              <a:t>, trabajamos para ofrecer una experiencia fluida no solo a nuestros pacientes, sino también a nuestro equipo médico. Con </a:t>
            </a:r>
            <a:r>
              <a:rPr lang="es-ES" i="1" dirty="0" err="1"/>
              <a:t>Dentalogic</a:t>
            </a:r>
            <a:r>
              <a:rPr lang="es-ES" dirty="0"/>
              <a:t>, logramos una administración moderna, justa y eficiente. Nuestro sistema web automatiza el control de asistencia, genera los pagos con exactitud y ofrece transparencia absoluta en los procesos internos. Así, cada doctor y colaborador puede enfocarse en brindar atención de calidad, sabiendo que su tiempo y esfuerzo están correctamente valorados y registrados.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259ADCF7-D623-1B48-86E9-C6C84813B9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SEGMENTOS DE CLIENTES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implementación del sistema web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Dentalogic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está dirigida principalmente al personal interno de la Clínica Dental –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DentalLogic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,. Este sistema también resulta especialmente útil para clínicas con un número creciente de colaboradores y rotación de turnos, donde la eficiencia y el orden en los pagos son esenciales.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EARLY ADOPTERS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Doctores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personal medico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Administradores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clínica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humanos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D29C428-AA57-AD48-AAEE-41209F404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Planilla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automatizada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Gestión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digital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asistencia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Pagos automáticos según rendimiento y horas</a:t>
            </a:r>
          </a:p>
          <a:p>
            <a:endParaRPr lang="en-US" b="1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72A9988-4D9D-CB4A-8E1E-3A478604A7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94411" y="6130509"/>
            <a:ext cx="4388894" cy="308606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METRICAS CLAVES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Tiempo de procesamiento de planillas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N°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errores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pagos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Nivel de satisfacción del personal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Porcentaje de uso interno del sistema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694AF89-8494-314D-9195-97B0476D29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VENTAJA ESPECIAL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Sistema hecho a medida para el personal de la clínica: asistencia, horas trabajadas y pagos, todo integrado en una única plataforma web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0114A262-3174-874C-A594-E71D4DFDD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CANALES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Intranet de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clínica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Plataforma web interna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Correos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corporativos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reportes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automáticos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CA9B974-0A38-8746-9B12-24CAED482F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ESTRUCTURA DE COSTOS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Desarrollo del Sistema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Mantenimiento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soporte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técnico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Hosting y base de datos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backup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A25E553-D72D-AA45-A79C-8645E93AE5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FLUJO DE INGRESOS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Eficiencia interna → ahorro de tiempo y costos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Mayor satisfacción y retención de personal</a:t>
            </a:r>
          </a:p>
          <a:p>
            <a:pPr marL="72000" indent="0">
              <a:buNone/>
            </a:pPr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CADEE944-C7F6-194D-8C57-7952E47C45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en-US" b="1" dirty="0" err="1"/>
              <a:t>Clínica</a:t>
            </a:r>
            <a:r>
              <a:rPr lang="en-US" b="1" dirty="0"/>
              <a:t> Dental – </a:t>
            </a:r>
            <a:r>
              <a:rPr lang="en-US" b="1" dirty="0" err="1"/>
              <a:t>DentalLogic</a:t>
            </a:r>
            <a:r>
              <a:rPr lang="en-US" b="1" dirty="0"/>
              <a:t> </a:t>
            </a:r>
            <a:r>
              <a:rPr lang="en-US" b="1" dirty="0" err="1"/>
              <a:t>abc</a:t>
            </a:r>
            <a:endParaRPr lang="en-US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55076B5-22F4-DE46-91A4-1E395D66B359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6/04/2025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67D9B309-F9A3-3D4D-8F94-3B834E3327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9481800" y="255339"/>
            <a:ext cx="1664328" cy="414558"/>
          </a:xfrm>
        </p:spPr>
        <p:txBody>
          <a:bodyPr/>
          <a:lstStyle/>
          <a:p>
            <a:pPr algn="ctr"/>
            <a:r>
              <a:rPr lang="en-US" b="1" dirty="0" err="1"/>
              <a:t>Dentalogic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36249BC8-A17E-4B4F-8667-5CA0D5C374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7284701" y="255340"/>
            <a:ext cx="2298404" cy="414558"/>
          </a:xfrm>
        </p:spPr>
        <p:txBody>
          <a:bodyPr/>
          <a:lstStyle/>
          <a:p>
            <a:r>
              <a:rPr lang="en-US" dirty="0"/>
              <a:t>Nombre del </a:t>
            </a:r>
            <a:r>
              <a:rPr lang="en-US" dirty="0" err="1"/>
              <a:t>sistema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41466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Dashi 1">
      <a:dk1>
        <a:srgbClr val="000000"/>
      </a:dk1>
      <a:lt1>
        <a:srgbClr val="FFFFFF"/>
      </a:lt1>
      <a:dk2>
        <a:srgbClr val="3B4550"/>
      </a:dk2>
      <a:lt2>
        <a:srgbClr val="FFFFFF"/>
      </a:lt2>
      <a:accent1>
        <a:srgbClr val="5F8ECA"/>
      </a:accent1>
      <a:accent2>
        <a:srgbClr val="00B5EF"/>
      </a:accent2>
      <a:accent3>
        <a:srgbClr val="00C5B7"/>
      </a:accent3>
      <a:accent4>
        <a:srgbClr val="82D235"/>
      </a:accent4>
      <a:accent5>
        <a:srgbClr val="FFAD00"/>
      </a:accent5>
      <a:accent6>
        <a:srgbClr val="FF0046"/>
      </a:accent6>
      <a:hlink>
        <a:srgbClr val="AB8ED3"/>
      </a:hlink>
      <a:folHlink>
        <a:srgbClr val="005A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8">
  <a:themeElements>
    <a:clrScheme name="New_Template8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306</Words>
  <Application>Microsoft Office PowerPoint</Application>
  <PresentationFormat>Personalizado</PresentationFormat>
  <Paragraphs>44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Arial</vt:lpstr>
      <vt:lpstr>Open Sans Semibold</vt:lpstr>
      <vt:lpstr>Wingdings</vt:lpstr>
      <vt:lpstr>Apple Symbols</vt:lpstr>
      <vt:lpstr>.Hiragino Kaku Gothic Interface W3</vt:lpstr>
      <vt:lpstr>Calibri</vt:lpstr>
      <vt:lpstr>Open Sans</vt:lpstr>
      <vt:lpstr>System Font Regular</vt:lpstr>
      <vt:lpstr>1_Office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ALUMNO - AXEL JESUS SANTANDER ALCARRAZ</cp:lastModifiedBy>
  <cp:revision>4</cp:revision>
  <dcterms:modified xsi:type="dcterms:W3CDTF">2025-04-14T19:25:38Z</dcterms:modified>
</cp:coreProperties>
</file>