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15612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68836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88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15612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68836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BF665-C3A6-4708-ADD7-F2FFCD572B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58712-786C-48B3-82DE-8C7B33220A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C0265B-FE7A-47F6-8ABA-F055E83274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F25BA-34AC-4334-9BEF-CB6E42659E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628D26-3322-45D7-854C-B8E8DF969E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23160" y="4437000"/>
            <a:ext cx="10515240" cy="25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EA7BE2-07F6-416D-8441-618C84832C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8BDC2D-3565-475F-AAC9-F5BB762DDA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CC3091-6325-4E50-A8EF-D60B45BBCC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12652-74C1-4EFE-86A4-5D1494730E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26A730-829D-494C-A13A-72599578EE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F6365A-888D-4657-808C-8CD5247223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15612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68836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88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15612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568836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A7613F-5B60-4395-8FA8-2E1246F928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23160" y="4437000"/>
            <a:ext cx="10515240" cy="25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15612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68836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88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15612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568836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23160" y="4437000"/>
            <a:ext cx="10515240" cy="25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15612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688360" y="541980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88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315612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5688360" y="5871240"/>
            <a:ext cx="24112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3160" y="4437000"/>
            <a:ext cx="10515240" cy="25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461840" y="587124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461840" y="5419800"/>
            <a:ext cx="36547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880" y="5871240"/>
            <a:ext cx="74894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91400" cy="5227200"/>
          </a:xfrm>
          <a:prstGeom prst="rect">
            <a:avLst/>
          </a:prstGeom>
          <a:ln w="0">
            <a:noFill/>
          </a:ln>
        </p:spPr>
      </p:pic>
      <p:pic>
        <p:nvPicPr>
          <p:cNvPr id="1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Name des Zentrums"/>
          <p:cNvSpPr/>
          <p:nvPr/>
        </p:nvSpPr>
        <p:spPr>
          <a:xfrm>
            <a:off x="633600" y="2893320"/>
            <a:ext cx="1890000" cy="93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  <a:ea typeface="DejaVu Sans"/>
              </a:rPr>
              <a:t>High-Performance Computing Center Stuttgart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2" name="Textfeld 6"/>
          <p:cNvSpPr/>
          <p:nvPr/>
        </p:nvSpPr>
        <p:spPr>
          <a:xfrm>
            <a:off x="10488600" y="6453360"/>
            <a:ext cx="645120" cy="1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de-DE" sz="1100" spc="-1" strike="noStrike">
              <a:solidFill>
                <a:srgbClr val="1c4087"/>
              </a:solidFill>
              <a:latin typeface="Overpass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1"/>
          </p:nvPr>
        </p:nvSpPr>
        <p:spPr>
          <a:xfrm>
            <a:off x="1981080" y="6344640"/>
            <a:ext cx="875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1d3c91"/>
                </a:solidFill>
                <a:latin typeface="Overpass"/>
              </a:rPr>
              <a:t>&lt;footer&gt;</a:t>
            </a:r>
            <a:endParaRPr b="0" lang="de-DE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"/>
          </p:nvPr>
        </p:nvSpPr>
        <p:spPr>
          <a:xfrm>
            <a:off x="10848960" y="6344640"/>
            <a:ext cx="81252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100" spc="-1" strike="noStrike">
                <a:solidFill>
                  <a:srgbClr val="1d3c91"/>
                </a:solidFill>
                <a:latin typeface="Overpas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8468D2C-6CBA-4ED1-8098-2894FF9F0E73}" type="slidenum">
              <a:rPr b="0" lang="de-DE" sz="1100" spc="-1" strike="noStrike">
                <a:solidFill>
                  <a:srgbClr val="1d3c91"/>
                </a:solidFill>
                <a:latin typeface="Overpass"/>
              </a:rPr>
              <a:t>&lt;number&gt;</a:t>
            </a:fld>
            <a:endParaRPr b="0" lang="de-DE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"/>
          </p:nvPr>
        </p:nvSpPr>
        <p:spPr>
          <a:xfrm>
            <a:off x="630720" y="6344640"/>
            <a:ext cx="1239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d3c91"/>
            </a:gs>
            <a:gs pos="100000">
              <a:srgbClr val="00b2e9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623160" y="515736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ffffff"/>
                </a:solidFill>
                <a:latin typeface="Overpass"/>
              </a:rPr>
              <a:t>Untertitel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Zwischentitel</a:t>
            </a:r>
            <a:endParaRPr b="0" lang="de-DE" sz="3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Key Visual" descr=""/>
          <p:cNvPicPr/>
          <p:nvPr/>
        </p:nvPicPr>
        <p:blipFill>
          <a:blip r:embed="rId2"/>
          <a:stretch/>
        </p:blipFill>
        <p:spPr>
          <a:xfrm>
            <a:off x="0" y="1630080"/>
            <a:ext cx="12191760" cy="5227560"/>
          </a:xfrm>
          <a:prstGeom prst="rect">
            <a:avLst/>
          </a:prstGeom>
          <a:ln w="0">
            <a:noFill/>
          </a:ln>
        </p:spPr>
      </p:pic>
      <p:pic>
        <p:nvPicPr>
          <p:cNvPr id="123" name="Verlauf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ffffff"/>
                </a:solidFill>
                <a:latin typeface="Overpass"/>
              </a:rPr>
              <a:t>Untertitel ein- bis maximal dreizeilig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Haupttitel</a:t>
            </a:r>
            <a:br>
              <a:rPr sz="3300"/>
            </a:br>
            <a:br>
              <a:rPr sz="3300"/>
            </a:br>
            <a:endParaRPr b="0" lang="de-DE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Name des Zentrums"/>
          <p:cNvSpPr/>
          <p:nvPr/>
        </p:nvSpPr>
        <p:spPr>
          <a:xfrm>
            <a:off x="633600" y="2893320"/>
            <a:ext cx="1890360" cy="930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1800"/>
              </a:lnSpc>
            </a:pPr>
            <a:r>
              <a:rPr b="0" lang="de-DE" sz="1500" spc="-1" strike="noStrike">
                <a:solidFill>
                  <a:schemeClr val="lt1"/>
                </a:solidFill>
                <a:latin typeface="Overpass"/>
              </a:rPr>
              <a:t>High-Performance Computing Center Stuttgart</a:t>
            </a:r>
            <a:endParaRPr b="0" lang="de-DE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4880" cy="54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IPTW 2023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itel 4"/>
          <p:cNvSpPr/>
          <p:nvPr/>
        </p:nvSpPr>
        <p:spPr>
          <a:xfrm>
            <a:off x="623520" y="5337360"/>
            <a:ext cx="10514880" cy="5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itel 5"/>
          <p:cNvSpPr/>
          <p:nvPr/>
        </p:nvSpPr>
        <p:spPr>
          <a:xfrm>
            <a:off x="623520" y="4437360"/>
            <a:ext cx="10514880" cy="5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IPTW 2023</a:t>
            </a:r>
            <a:endParaRPr b="0" lang="de-DE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94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Program Day 1:</a:t>
            </a:r>
            <a:br>
              <a:rPr sz="2400"/>
            </a:b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900000" y="864000"/>
            <a:ext cx="6479640" cy="4403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IPTW 2023 - 5./6. October 2023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23880" y="479880"/>
            <a:ext cx="806940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400" spc="-1" strike="noStrike">
                <a:solidFill>
                  <a:srgbClr val="1d3d91"/>
                </a:solidFill>
                <a:latin typeface="Overpass"/>
              </a:rPr>
              <a:t>Program Day 2:</a:t>
            </a:r>
            <a:br>
              <a:rPr sz="2400"/>
            </a:b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900000" y="848160"/>
            <a:ext cx="6119640" cy="5370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IPTW 2023 - 5./6. October 2023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23160" y="4437000"/>
            <a:ext cx="1051524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de-DE" sz="3300" spc="-1" strike="noStrike">
                <a:solidFill>
                  <a:srgbClr val="ffffff"/>
                </a:solidFill>
                <a:latin typeface="Overpass"/>
              </a:rPr>
              <a:t>IPTW 2023</a:t>
            </a:r>
            <a:endParaRPr b="0" lang="de-DE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23880" y="5419800"/>
            <a:ext cx="748944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ffffff"/>
                </a:solidFill>
                <a:latin typeface="Overpass"/>
              </a:rPr>
              <a:t>International Parallel Tools Workshop, 5./6. October 2023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Titel 1"/>
          <p:cNvSpPr txBox="1"/>
          <p:nvPr/>
        </p:nvSpPr>
        <p:spPr>
          <a:xfrm>
            <a:off x="3600000" y="3164760"/>
            <a:ext cx="7740000" cy="54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1" lang="de-DE" sz="4800" spc="-1" strike="noStrike">
                <a:solidFill>
                  <a:srgbClr val="ffffff"/>
                </a:solidFill>
                <a:latin typeface="Overpass"/>
              </a:rPr>
              <a:t>Thanks for participating!</a:t>
            </a:r>
            <a:endParaRPr b="0" lang="de-DE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">
  <a:themeElements>
    <a:clrScheme name="HLRS-Farben">
      <a:dk1>
        <a:srgbClr val="000000"/>
      </a:dk1>
      <a:lt1>
        <a:srgbClr val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3c91"/>
      </a:dk2>
      <a:lt2>
        <a:srgbClr val="ffffff"/>
      </a:lt2>
      <a:accent1>
        <a:srgbClr val="00b2e9"/>
      </a:accent1>
      <a:accent2>
        <a:srgbClr val="f8ea41"/>
      </a:accent2>
      <a:accent3>
        <a:srgbClr val="bbd037"/>
      </a:accent3>
      <a:accent4>
        <a:srgbClr val="e84615"/>
      </a:accent4>
      <a:accent5>
        <a:srgbClr val="a2d6d9"/>
      </a:accent5>
      <a:accent6>
        <a:srgbClr val="1d3c91"/>
      </a:accent6>
      <a:hlink>
        <a:srgbClr val="1d3c91"/>
      </a:hlink>
      <a:folHlink>
        <a:srgbClr val="00b2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LibreOffice/7.5.7.1$Linux_X86_64 LibreOffice_project/50$Build-1</Application>
  <AppVersion>15.0000</AppVersion>
  <Words>30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2023-01-30T20:10:20Z</dcterms:created>
  <dc:creator>Microsoft Office User</dc:creator>
  <dc:description/>
  <dc:language>de-DE</dc:language>
  <cp:lastModifiedBy>Christoph Niethammer</cp:lastModifiedBy>
  <cp:lastPrinted>2023-01-31T13:12:45Z</cp:lastPrinted>
  <dcterms:modified xsi:type="dcterms:W3CDTF">2023-10-06T08:52:18Z</dcterms:modified>
  <cp:revision>139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8</vt:i4>
  </property>
</Properties>
</file>