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AE7E6-9B8F-42D0-B588-6BB58AA7C60D}" v="3" dt="2021-05-23T08:48:24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Techmer" userId="5d04d026-54bb-41aa-b446-fd311cb5d77f" providerId="ADAL" clId="{209AE7E6-9B8F-42D0-B588-6BB58AA7C60D}"/>
    <pc:docChg chg="custSel addSld modSld">
      <pc:chgData name="Axel Techmer" userId="5d04d026-54bb-41aa-b446-fd311cb5d77f" providerId="ADAL" clId="{209AE7E6-9B8F-42D0-B588-6BB58AA7C60D}" dt="2021-05-23T08:49:22.592" v="85" actId="2085"/>
      <pc:docMkLst>
        <pc:docMk/>
      </pc:docMkLst>
      <pc:sldChg chg="addSp delSp modSp new mod modClrScheme chgLayout">
        <pc:chgData name="Axel Techmer" userId="5d04d026-54bb-41aa-b446-fd311cb5d77f" providerId="ADAL" clId="{209AE7E6-9B8F-42D0-B588-6BB58AA7C60D}" dt="2021-05-23T08:49:22.592" v="85" actId="2085"/>
        <pc:sldMkLst>
          <pc:docMk/>
          <pc:sldMk cId="981609306" sldId="256"/>
        </pc:sldMkLst>
        <pc:spChg chg="del">
          <ac:chgData name="Axel Techmer" userId="5d04d026-54bb-41aa-b446-fd311cb5d77f" providerId="ADAL" clId="{209AE7E6-9B8F-42D0-B588-6BB58AA7C60D}" dt="2021-05-23T08:43:24.764" v="1" actId="700"/>
          <ac:spMkLst>
            <pc:docMk/>
            <pc:sldMk cId="981609306" sldId="256"/>
            <ac:spMk id="2" creationId="{F076BDC6-2983-4C7C-9631-76B43C537B2A}"/>
          </ac:spMkLst>
        </pc:spChg>
        <pc:spChg chg="del">
          <ac:chgData name="Axel Techmer" userId="5d04d026-54bb-41aa-b446-fd311cb5d77f" providerId="ADAL" clId="{209AE7E6-9B8F-42D0-B588-6BB58AA7C60D}" dt="2021-05-23T08:43:24.764" v="1" actId="700"/>
          <ac:spMkLst>
            <pc:docMk/>
            <pc:sldMk cId="981609306" sldId="256"/>
            <ac:spMk id="3" creationId="{1AEC157F-DE4F-4C1E-9EDB-461ACC2D367A}"/>
          </ac:spMkLst>
        </pc:spChg>
        <pc:spChg chg="add mod">
          <ac:chgData name="Axel Techmer" userId="5d04d026-54bb-41aa-b446-fd311cb5d77f" providerId="ADAL" clId="{209AE7E6-9B8F-42D0-B588-6BB58AA7C60D}" dt="2021-05-23T08:49:22.592" v="85" actId="2085"/>
          <ac:spMkLst>
            <pc:docMk/>
            <pc:sldMk cId="981609306" sldId="256"/>
            <ac:spMk id="4" creationId="{DC23C44E-CFC6-4A19-B53A-19EAAF20D6E4}"/>
          </ac:spMkLst>
        </pc:spChg>
        <pc:spChg chg="add mod">
          <ac:chgData name="Axel Techmer" userId="5d04d026-54bb-41aa-b446-fd311cb5d77f" providerId="ADAL" clId="{209AE7E6-9B8F-42D0-B588-6BB58AA7C60D}" dt="2021-05-23T08:48:50.889" v="83" actId="208"/>
          <ac:spMkLst>
            <pc:docMk/>
            <pc:sldMk cId="981609306" sldId="256"/>
            <ac:spMk id="10" creationId="{4F485E4A-F840-400A-B76C-C3B2B007FD15}"/>
          </ac:spMkLst>
        </pc:spChg>
        <pc:cxnChg chg="add mod">
          <ac:chgData name="Axel Techmer" userId="5d04d026-54bb-41aa-b446-fd311cb5d77f" providerId="ADAL" clId="{209AE7E6-9B8F-42D0-B588-6BB58AA7C60D}" dt="2021-05-23T08:45:37.881" v="71" actId="1036"/>
          <ac:cxnSpMkLst>
            <pc:docMk/>
            <pc:sldMk cId="981609306" sldId="256"/>
            <ac:cxnSpMk id="6" creationId="{F8512440-CA5F-4EEF-AC45-D6650544593A}"/>
          </ac:cxnSpMkLst>
        </pc:cxnChg>
        <pc:cxnChg chg="add mod">
          <ac:chgData name="Axel Techmer" userId="5d04d026-54bb-41aa-b446-fd311cb5d77f" providerId="ADAL" clId="{209AE7E6-9B8F-42D0-B588-6BB58AA7C60D}" dt="2021-05-23T08:46:07.037" v="76" actId="1076"/>
          <ac:cxnSpMkLst>
            <pc:docMk/>
            <pc:sldMk cId="981609306" sldId="256"/>
            <ac:cxnSpMk id="7" creationId="{0A0344DB-3497-49FA-A7D6-3F68F09ADE2E}"/>
          </ac:cxnSpMkLst>
        </pc:cxnChg>
        <pc:cxnChg chg="add mod">
          <ac:chgData name="Axel Techmer" userId="5d04d026-54bb-41aa-b446-fd311cb5d77f" providerId="ADAL" clId="{209AE7E6-9B8F-42D0-B588-6BB58AA7C60D}" dt="2021-05-23T08:46:45.797" v="80" actId="1076"/>
          <ac:cxnSpMkLst>
            <pc:docMk/>
            <pc:sldMk cId="981609306" sldId="256"/>
            <ac:cxnSpMk id="9" creationId="{E23C554F-7F8E-4DAF-BB85-977730DB15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EACB8-3977-4FC2-92B9-7A15579FC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A7D916-D259-40AE-9CC7-2ECF24A30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E1B2B-E966-427F-877A-19FC66F4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72E9F-A2FC-4007-8C7E-12964B29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73B63-2C9A-41BE-9962-3C7719A2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8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069C-3648-4466-843E-43518A3E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055B27-A66E-4906-B6D9-6F554C95B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EF9D4C-CF1F-44C5-A878-0908884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F2C15-E0BB-4900-8441-9EFA3A7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633363-5161-4132-A606-9013C62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02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FAEDC4-4C58-4CEA-B8C8-B0E539AA5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AAE433-2BB1-4176-9FA1-C640E82BE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6894B7-FBC8-4FD2-8110-002EE201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1ED0A-836B-490B-A8CB-0687F17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ABF73-4669-4B8A-8095-F3971A02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0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97378-1858-4905-8D20-B955B827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D584B-DDA2-4210-B575-04ACA9C6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F5765B-66FD-4929-9646-CC78A258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8DC9A-EC18-4890-BA8B-822B4C74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F016B-F1BF-4F80-A2D2-EFA7056A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9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AE3D0-8175-4210-96E8-6C21C575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211867-5D5D-43DD-AED2-607F9C6B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04C07B-35E5-4569-A148-48417A85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58D8F-21CA-44F5-8A5C-FD9681B7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6375E-C782-45E1-B2AF-DB23392B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A3E0-BE57-42D4-84B6-E86A71D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82E45-31EC-4001-B642-83429817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42C70D-87C5-4A8A-AC80-96AB5F4B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CE5FD3-35E4-41B0-B578-2F90BCD5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CE141C-CF3D-44C7-A37A-C4B297F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3EFE6B-5710-4217-A948-27F28900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3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A2B4D-5D79-4EF9-8507-DA308212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D0C244-DFDE-488D-8218-BC36E3D7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14EB0-8630-4733-A07B-0A7880810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E5B4A8-A8EF-4F8A-A47B-14FFB1A1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2717D2-A2C4-4D7D-AC1B-C73100F6F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4FCFBA-DF0C-4EF7-8487-3299286D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46E5B0-1A2D-473D-A698-E2301B26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C9DABF-C424-4E6A-BC97-B6A46412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30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032A7-1201-4776-BECE-6128185A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B5B671-3596-4C6A-9D48-C2A71E7A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5C4EB0-6682-4433-8131-FE244D93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57F391-CF61-4AD9-86B7-2FCD17F2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8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98E317-5FFC-4D50-AFB6-176F9261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B2094D-CD3C-4513-B4DC-87077B09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0EC224-195E-4BF5-9301-E775F2E1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1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2714F-68D4-467C-91FB-CF8C5C9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BE66F-108F-4013-9D2E-16039194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214EF7-880E-4DFD-B545-3502AA21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DD821-2464-4018-BF41-3CD0D402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CB7BA4-65CD-4500-8AB9-8E9A1516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693863-A8B8-4321-9C05-797D3926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7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D3A4C-16FD-4CC7-9E7F-36A466D4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ABF59C-90EF-4068-90C4-6642B88CA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3AD4CE-1F0E-4284-A3E1-CB5FEF49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8C0B0-4C8B-4DDE-8D7D-3B6C8B7A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0D55D-0510-453F-A058-06EB5AA6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D99EE-C85A-4A4C-BAFE-A0E75470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2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32807B-224B-4C2B-B579-AA6828F3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C5E88E-97FC-4D22-8E87-2D62C794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962A7-4BFB-4BAF-B894-148CAAD3F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CB811-8A3F-4B83-AE34-09939456C1C6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9D4EB-6E17-48DB-B3A6-83C1C4436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CEF82-6DBD-44A8-B2BC-600DCBA3F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6EB9-52CF-4DA9-80F4-BB4CF91E5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22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3C44E-CFC6-4A19-B53A-19EAAF20D6E4}"/>
              </a:ext>
            </a:extLst>
          </p:cNvPr>
          <p:cNvSpPr/>
          <p:nvPr/>
        </p:nvSpPr>
        <p:spPr>
          <a:xfrm>
            <a:off x="327936" y="1263588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8512440-CA5F-4EEF-AC45-D6650544593A}"/>
              </a:ext>
            </a:extLst>
          </p:cNvPr>
          <p:cNvCxnSpPr/>
          <p:nvPr/>
        </p:nvCxnSpPr>
        <p:spPr>
          <a:xfrm>
            <a:off x="687936" y="4498101"/>
            <a:ext cx="2880000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A0344DB-3497-49FA-A7D6-3F68F09ADE2E}"/>
              </a:ext>
            </a:extLst>
          </p:cNvPr>
          <p:cNvCxnSpPr>
            <a:cxnSpLocks/>
          </p:cNvCxnSpPr>
          <p:nvPr/>
        </p:nvCxnSpPr>
        <p:spPr>
          <a:xfrm rot="16200000">
            <a:off x="-758909" y="3056656"/>
            <a:ext cx="2879827" cy="1386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23C554F-7F8E-4DAF-BB85-977730DB15E6}"/>
              </a:ext>
            </a:extLst>
          </p:cNvPr>
          <p:cNvCxnSpPr>
            <a:cxnSpLocks/>
          </p:cNvCxnSpPr>
          <p:nvPr/>
        </p:nvCxnSpPr>
        <p:spPr>
          <a:xfrm rot="-2700000">
            <a:off x="271095" y="3462697"/>
            <a:ext cx="2879827" cy="1386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F485E4A-F840-400A-B76C-C3B2B007FD15}"/>
              </a:ext>
            </a:extLst>
          </p:cNvPr>
          <p:cNvSpPr/>
          <p:nvPr/>
        </p:nvSpPr>
        <p:spPr>
          <a:xfrm>
            <a:off x="1339273" y="2918691"/>
            <a:ext cx="2290618" cy="1237673"/>
          </a:xfrm>
          <a:custGeom>
            <a:avLst/>
            <a:gdLst>
              <a:gd name="connsiteX0" fmla="*/ 0 w 2290618"/>
              <a:gd name="connsiteY0" fmla="*/ 1228436 h 1237673"/>
              <a:gd name="connsiteX1" fmla="*/ 1921163 w 2290618"/>
              <a:gd name="connsiteY1" fmla="*/ 1237673 h 1237673"/>
              <a:gd name="connsiteX2" fmla="*/ 2290618 w 2290618"/>
              <a:gd name="connsiteY2" fmla="*/ 9236 h 1237673"/>
              <a:gd name="connsiteX3" fmla="*/ 1477818 w 2290618"/>
              <a:gd name="connsiteY3" fmla="*/ 0 h 1237673"/>
              <a:gd name="connsiteX4" fmla="*/ 0 w 2290618"/>
              <a:gd name="connsiteY4" fmla="*/ 1228436 h 1237673"/>
              <a:gd name="connsiteX0" fmla="*/ 0 w 2290618"/>
              <a:gd name="connsiteY0" fmla="*/ 1228436 h 1237673"/>
              <a:gd name="connsiteX1" fmla="*/ 1921163 w 2290618"/>
              <a:gd name="connsiteY1" fmla="*/ 1237673 h 1237673"/>
              <a:gd name="connsiteX2" fmla="*/ 2290618 w 2290618"/>
              <a:gd name="connsiteY2" fmla="*/ 9236 h 1237673"/>
              <a:gd name="connsiteX3" fmla="*/ 1219199 w 2290618"/>
              <a:gd name="connsiteY3" fmla="*/ 0 h 1237673"/>
              <a:gd name="connsiteX4" fmla="*/ 0 w 2290618"/>
              <a:gd name="connsiteY4" fmla="*/ 1228436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618" h="1237673">
                <a:moveTo>
                  <a:pt x="0" y="1228436"/>
                </a:moveTo>
                <a:lnTo>
                  <a:pt x="1921163" y="1237673"/>
                </a:lnTo>
                <a:lnTo>
                  <a:pt x="2290618" y="9236"/>
                </a:lnTo>
                <a:lnTo>
                  <a:pt x="1219199" y="0"/>
                </a:lnTo>
                <a:lnTo>
                  <a:pt x="0" y="1228436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0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Axel Techmer</dc:creator>
  <cp:lastModifiedBy>Axel Techmer</cp:lastModifiedBy>
  <cp:revision>1</cp:revision>
  <dcterms:created xsi:type="dcterms:W3CDTF">2021-05-23T08:43:18Z</dcterms:created>
  <dcterms:modified xsi:type="dcterms:W3CDTF">2021-05-23T08:49:53Z</dcterms:modified>
</cp:coreProperties>
</file>