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cffe18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cffe18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cffe18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cffe18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cffe18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cffe18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cffe18e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cffe18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cffe18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cffe18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cffe18e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cffe18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cffe18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cffe18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cffe18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cffe18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cffe18e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cffe18e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cffe18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cffe18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3282850" y="1031275"/>
            <a:ext cx="1366500" cy="13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3269975" y="1456675"/>
            <a:ext cx="1366500" cy="132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90225"/>
            <a:ext cx="8839199" cy="52337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3269625" y="2408275"/>
            <a:ext cx="1366500" cy="63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