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673D4-0EB1-4ECE-8D2C-7669BA144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182" y="1837189"/>
            <a:ext cx="8216990" cy="3547497"/>
          </a:xfrm>
        </p:spPr>
        <p:txBody>
          <a:bodyPr/>
          <a:lstStyle/>
          <a:p>
            <a:pPr algn="l"/>
            <a:r>
              <a:rPr lang="es-ES" dirty="0"/>
              <a:t>Axel </a:t>
            </a:r>
            <a:r>
              <a:rPr lang="es-ES" dirty="0" err="1"/>
              <a:t>Andrei</a:t>
            </a:r>
            <a:r>
              <a:rPr lang="es-ES" dirty="0"/>
              <a:t> Zetina Cuevas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Evaluación Científico de Datos </a:t>
            </a:r>
            <a:r>
              <a:rPr lang="es-ES" dirty="0" err="1"/>
              <a:t>Jr</a:t>
            </a:r>
            <a:r>
              <a:rPr lang="es-E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87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6B20-E830-4611-BFE9-1F3104AD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19004" cy="1550989"/>
          </a:xfrm>
        </p:spPr>
        <p:txBody>
          <a:bodyPr>
            <a:normAutofit/>
          </a:bodyPr>
          <a:lstStyle/>
          <a:p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Modelo de clasificación binaria con algoritmo de clasificador de bosques aleatorios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5490A-81BC-4170-BA84-018B4370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</a:t>
            </a: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odelo empleado lo elegí ya que cuando quieres predecir la pertenencia a una de dos categorías distintas, en este caso, si un cliente realizará una aportación extra (1) o no (0). El modelo utiliza características o atributos de los clientes para hacer estas predicciones. </a:t>
            </a:r>
          </a:p>
          <a:p>
            <a:pPr marL="0" indent="0">
              <a:buNone/>
            </a:pPr>
            <a:r>
              <a:rPr lang="es-ES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métricas estadísticas usadas fueron: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Precisión: </a:t>
            </a: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Mide la proporción de predicciones correctas sobre el total de predicciones realizadas por el modelo.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Matriz de Confusión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Una matriz que describe el rendimiento del modelo en términos de verdaderos positivos (TP), verdaderos negativos (TN), falsos positivos (FP) y falsos negativos (FN).</a:t>
            </a:r>
          </a:p>
        </p:txBody>
      </p:sp>
    </p:spTree>
    <p:extLst>
      <p:ext uri="{BB962C8B-B14F-4D97-AF65-F5344CB8AC3E}">
        <p14:creationId xmlns:p14="http://schemas.microsoft.com/office/powerpoint/2010/main" val="10183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04006-3B68-439A-8273-C2847E2E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7" y="595618"/>
            <a:ext cx="9412446" cy="5956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Decidí no usar </a:t>
            </a:r>
            <a:r>
              <a:rPr lang="es-MX" b="1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MX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puesto que no hacía falta ya que fue por clasificación binaria, no obstante,  e</a:t>
            </a: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algunos casos, puede ser crucial evaluar tanto la precisión como el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obtener una comprensión completa del rendimiento del modelo</a:t>
            </a:r>
          </a:p>
          <a:p>
            <a:pPr algn="l">
              <a:buFont typeface="+mj-lt"/>
              <a:buAutoNum type="arabicPeriod"/>
            </a:pP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Carga de datos: Comienza con la carga de datos desde archivos </a:t>
            </a:r>
            <a:r>
              <a:rPr lang="es-ES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parquet</a:t>
            </a: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contienen información sobre clientes, saldos y transacciones. Estos conjuntos de datos se convierten en </a:t>
            </a:r>
            <a:r>
              <a:rPr lang="es-ES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Pandas para su manipulación y análisis.</a:t>
            </a:r>
          </a:p>
          <a:p>
            <a:pPr algn="l">
              <a:buFont typeface="+mj-lt"/>
              <a:buAutoNum type="arabicPeriod"/>
            </a:pP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Transformación de datos: Se realizan diversas transformaciones en los datos, como la fusión de diferentes conjuntos de datos, conversión de columnas de fecha al formato adecuado y cálculo de nuevas variables relevantes, como el saldo promedio y los retiros netos.</a:t>
            </a:r>
          </a:p>
          <a:p>
            <a:pPr algn="l">
              <a:buFont typeface="+mj-lt"/>
              <a:buAutoNum type="arabicPeriod"/>
            </a:pP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Preprocesamiento de datos: En esta etapa, se realiza un preprocesamiento básico de los datos para prepararlos para el modelado. Esto puede incluir la eliminación de columnas redundantes, el manejo de valores faltantes y la codificación de variables categóricas.</a:t>
            </a:r>
          </a:p>
          <a:p>
            <a:pPr algn="l">
              <a:buFont typeface="+mj-lt"/>
              <a:buAutoNum type="arabicPeriod"/>
            </a:pP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Construcción del modelo: Se construye un modelo predictivo utilizando el algoritmo bosques aleatorios. El modelo se entrena utilizando características relevantes, como el saldo promedio y la edad del cliente, y la variable objetivo que indica si un cliente realizará un retiro importante en los próximos 3 meses.</a:t>
            </a:r>
          </a:p>
          <a:p>
            <a:pPr algn="l">
              <a:buFont typeface="+mj-lt"/>
              <a:buAutoNum type="arabicPeriod"/>
            </a:pP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Entrenamiento y evaluación del modelo: El modelo se entrena utilizando datos de entrenamiento y se evalúa su rendimiento utilizando datos de prueba. Se calculan métricas de evaluación, como la precisión y la matriz de confusión, para comprender cómo se desempeña el modelo en la clasificación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429066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3C2DC-3B61-4905-AA65-68956C6F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05343"/>
            <a:ext cx="8911283" cy="5236019"/>
          </a:xfrm>
        </p:spPr>
        <p:txBody>
          <a:bodyPr/>
          <a:lstStyle/>
          <a:p>
            <a:pPr marL="0" indent="0">
              <a:buNone/>
            </a:pPr>
            <a:r>
              <a:rPr lang="es-ES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seleccionó el modelo de clasificador de bosques aleatorios debido a varias razones: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Versatilidad</a:t>
            </a:r>
            <a:endParaRPr lang="es-ES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Reducción de sobreajuste</a:t>
            </a:r>
            <a:endParaRPr lang="es-ES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Eficiencia computacional</a:t>
            </a:r>
          </a:p>
          <a:p>
            <a:endParaRPr lang="es-MX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s-ES" sz="24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Hallazgos relevantes: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identificó que un porcentaje significativo de clientes retiraron el 70% o más de su saldo en los últimos 3 meses.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 una correlación entre la edad de los clientes y la probabilidad de realizar retiros importantes.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saldo promedio de los clientes también influye en su propensión a realizar retiros importantes.</a:t>
            </a:r>
          </a:p>
          <a:p>
            <a:pPr marL="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37B69-57BA-4B0C-9504-325306E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88" y="1011297"/>
            <a:ext cx="8596668" cy="3880773"/>
          </a:xfrm>
        </p:spPr>
        <p:txBody>
          <a:bodyPr/>
          <a:lstStyle/>
          <a:p>
            <a:pPr marL="0" indent="0" algn="l">
              <a:buNone/>
            </a:pPr>
            <a:r>
              <a:rPr lang="es-ES" sz="24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Recomendaciones para ejecutar: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Segmentación de clientes: Basándose en la edad y el saldo promedio, se pueden crear segmentos de clientes con diferentes perfiles de riesgo de retiro.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8582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519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Söhne</vt:lpstr>
      <vt:lpstr>Trebuchet MS</vt:lpstr>
      <vt:lpstr>Wingdings 3</vt:lpstr>
      <vt:lpstr>Faceta</vt:lpstr>
      <vt:lpstr>Axel Andrei Zetina Cuevas  Evaluación Científico de Datos Jr </vt:lpstr>
      <vt:lpstr>Modelo de clasificación binaria con algoritmo de clasificador de bosques aleatorios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Axel Andrei Zetina Cuevas  Evaluación Científico de Datos Jr</dc:title>
  <dc:creator>sunshine zetina</dc:creator>
  <cp:lastModifiedBy>sunshine zetina</cp:lastModifiedBy>
  <cp:revision>3</cp:revision>
  <dcterms:created xsi:type="dcterms:W3CDTF">2024-02-27T01:34:52Z</dcterms:created>
  <dcterms:modified xsi:type="dcterms:W3CDTF">2024-02-27T02:01:08Z</dcterms:modified>
</cp:coreProperties>
</file>