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00C0"/>
    <a:srgbClr val="4000C0"/>
    <a:srgbClr val="FFB500"/>
    <a:srgbClr val="2BBA00"/>
    <a:srgbClr val="E7A400"/>
    <a:srgbClr val="00A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50" d="100"/>
          <a:sy n="50" d="100"/>
        </p:scale>
        <p:origin x="231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t>13/04/2013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36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t>13/04/2013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86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t>13/04/2013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t>13/04/2013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81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t>13/04/2013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t>13/04/2013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42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t>13/04/2013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0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t>13/04/2013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6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t>13/04/2013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5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t>13/04/2013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56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t>13/04/2013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7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111D-5BF4-4917-9DF1-8A2AD5842497}" type="datetimeFigureOut">
              <a:rPr lang="fr-FR" smtClean="0"/>
              <a:t>13/04/2013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832A-C5C9-4134-8B22-7C14876BB0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04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3" y="1954840"/>
            <a:ext cx="689015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 Paris</a:t>
            </a:r>
            <a:endParaRPr lang="fr-FR" sz="115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6464" y="3795703"/>
            <a:ext cx="6248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spc="3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Useful</a:t>
            </a:r>
            <a:r>
              <a:rPr lang="fr-FR" sz="4000" spc="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Usable, </a:t>
            </a:r>
            <a:r>
              <a:rPr lang="fr-FR" sz="4000" spc="3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endParaRPr lang="fr-FR" sz="4000" spc="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1" y="2051093"/>
            <a:ext cx="5346033" cy="25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3636" y="2475163"/>
            <a:ext cx="10515600" cy="2266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9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Une appli pour les gouverner toutes.</a:t>
            </a:r>
            <a:endParaRPr lang="fr-FR" sz="9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5236" y="5332663"/>
            <a:ext cx="10515600" cy="2266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Agrégation. Communauté. Partage. Service.</a:t>
            </a:r>
            <a:endParaRPr lang="fr-FR" sz="36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52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0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07" y="246356"/>
            <a:ext cx="56701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 d’utilisation</a:t>
            </a:r>
            <a:endParaRPr lang="fr-FR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741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fr-F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Chercher un centre </a:t>
            </a:r>
            <a:r>
              <a:rPr lang="fr-F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dentaire</a:t>
            </a:r>
            <a:endParaRPr lang="fr-FR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fr-FR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Définir un itinéraire</a:t>
            </a:r>
          </a:p>
          <a:p>
            <a:pPr marL="514350" indent="-514350" algn="l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Croiser les données avec les </a:t>
            </a:r>
            <a:r>
              <a:rPr lang="fr-FR" sz="3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vélib</a:t>
            </a:r>
            <a:r>
              <a:rPr lang="fr-F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’ à </a:t>
            </a:r>
            <a:r>
              <a:rPr lang="fr-F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proximité</a:t>
            </a:r>
          </a:p>
          <a:p>
            <a:pPr marL="514350" indent="-514350" algn="l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Transférer les données sur le mobile</a:t>
            </a:r>
            <a:endParaRPr lang="fr-F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4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07" y="246356"/>
            <a:ext cx="5968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Technos utilisées</a:t>
            </a:r>
            <a:endParaRPr lang="fr-FR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7410" y="1933789"/>
            <a:ext cx="10515600" cy="492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 / </a:t>
            </a:r>
            <a:r>
              <a:rPr lang="fr-FR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XAML</a:t>
            </a:r>
          </a:p>
          <a:p>
            <a:pPr algn="l"/>
            <a:r>
              <a:rPr lang="fr-FR" sz="2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8 &amp; WP8</a:t>
            </a:r>
            <a:endParaRPr lang="fr-FR" sz="2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fr-FR" sz="18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fr-FR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</a:t>
            </a:r>
            <a:r>
              <a:rPr lang="fr-FR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</a:p>
          <a:p>
            <a:pPr algn="l"/>
            <a:r>
              <a:rPr lang="fr-FR" sz="2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Prétraitement des sources Open Data</a:t>
            </a:r>
            <a:endParaRPr lang="fr-FR" sz="2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fr-FR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NFC</a:t>
            </a:r>
            <a:endParaRPr lang="fr-FR" sz="4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fr-FR" sz="2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Transfert des données cross-devices</a:t>
            </a:r>
            <a:endParaRPr lang="fr-FR" sz="2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23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071" y="3973471"/>
            <a:ext cx="5071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Merci</a:t>
            </a:r>
            <a:endParaRPr lang="fr-FR" sz="1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16901" y="4735984"/>
            <a:ext cx="3060699" cy="1884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Anthony Froissant</a:t>
            </a:r>
          </a:p>
          <a:p>
            <a:pPr algn="l"/>
            <a:r>
              <a:rPr lang="fr-FR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Loïc Rebours</a:t>
            </a:r>
          </a:p>
          <a:p>
            <a:pPr algn="l"/>
            <a:r>
              <a:rPr lang="fr-FR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Pascal Chirol</a:t>
            </a:r>
            <a:endParaRPr lang="fr-F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86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Loïc Rebours</dc:creator>
  <cp:lastModifiedBy>Loïc Rebours</cp:lastModifiedBy>
  <cp:revision>15</cp:revision>
  <dcterms:created xsi:type="dcterms:W3CDTF">2013-04-13T06:01:34Z</dcterms:created>
  <dcterms:modified xsi:type="dcterms:W3CDTF">2013-04-13T14:43:32Z</dcterms:modified>
</cp:coreProperties>
</file>