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8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E00C0"/>
    <a:srgbClr val="4000C0"/>
    <a:srgbClr val="FFB500"/>
    <a:srgbClr val="2BBA00"/>
    <a:srgbClr val="E7A400"/>
    <a:srgbClr val="00AEF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7006" autoAdjust="0"/>
    <p:restoredTop sz="94660"/>
  </p:normalViewPr>
  <p:slideViewPr>
    <p:cSldViewPr snapToGrid="0">
      <p:cViewPr>
        <p:scale>
          <a:sx n="50" d="100"/>
          <a:sy n="50" d="100"/>
        </p:scale>
        <p:origin x="-1384" y="-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936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586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88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3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8242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80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876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155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856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87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111D-5BF4-4917-9DF1-8A2AD5842497}" type="datetimeFigureOut">
              <a:rPr lang="fr-FR" smtClean="0"/>
              <a:pPr/>
              <a:t>5/15/13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832A-C5C9-4134-8B22-7C14876BB02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804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A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1823" y="1954840"/>
            <a:ext cx="689015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5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Paris</a:t>
            </a:r>
            <a:endParaRPr lang="fr-FR" sz="115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6464" y="3795703"/>
            <a:ext cx="3571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spc="30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XXXXXXXXX</a:t>
            </a:r>
            <a:endParaRPr lang="fr-FR" sz="4000" spc="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-457201" y="2051093"/>
            <a:ext cx="5346033" cy="25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14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23636" y="2475163"/>
            <a:ext cx="10515600" cy="2266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9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 appli pour les gouverner toutes.</a:t>
            </a:r>
            <a:endParaRPr lang="fr-FR" sz="9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5236" y="5332663"/>
            <a:ext cx="10515600" cy="2266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Agrégation. Communauté. Partage. Service.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25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4E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7" y="246356"/>
            <a:ext cx="56701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 d’utilisation</a:t>
            </a:r>
            <a:endParaRPr lang="fr-FR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41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Chercher un centre dentaire</a:t>
            </a:r>
          </a:p>
          <a:p>
            <a:pPr marL="514350" indent="-514350" algn="l">
              <a:buFont typeface="+mj-lt"/>
              <a:buAutoNum type="arabicPeriod"/>
            </a:pPr>
            <a:endParaRPr lang="fr-FR" sz="32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Définir un itinéraire</a:t>
            </a:r>
          </a:p>
          <a:p>
            <a:pPr marL="514350" indent="-514350" algn="l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Croiser les données avec les </a:t>
            </a:r>
            <a:r>
              <a:rPr lang="fr-FR" sz="3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vélib</a:t>
            </a: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 à proximité</a:t>
            </a:r>
          </a:p>
          <a:p>
            <a:pPr marL="514350" indent="-514350" algn="l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Transférer les données sur le mobile</a:t>
            </a:r>
            <a:endParaRPr lang="fr-FR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234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7" y="246356"/>
            <a:ext cx="5968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Technos utilisées</a:t>
            </a:r>
            <a:endParaRPr lang="fr-FR" sz="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410" y="1933789"/>
            <a:ext cx="10515600" cy="492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/ XAML</a:t>
            </a:r>
          </a:p>
          <a:p>
            <a:pPr algn="l"/>
            <a:r>
              <a:rPr lang="fr-FR" sz="2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8 &amp; WP8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fr-FR" sz="18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fr-FR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Azure</a:t>
            </a:r>
          </a:p>
          <a:p>
            <a:pPr algn="l"/>
            <a:r>
              <a:rPr lang="fr-FR" sz="2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Prétraitement des sources Open Data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fr-FR" sz="4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NFC</a:t>
            </a:r>
            <a:endParaRPr lang="fr-FR" sz="40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fr-FR" sz="2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Transfert des données cross-devices</a:t>
            </a:r>
            <a:endParaRPr lang="fr-FR" sz="2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9923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071" y="3973471"/>
            <a:ext cx="50712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Merci</a:t>
            </a:r>
            <a:endParaRPr lang="fr-FR" sz="16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16901" y="4735984"/>
            <a:ext cx="3060699" cy="1884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Anthony Froissant</a:t>
            </a:r>
          </a:p>
          <a:p>
            <a:pPr algn="l"/>
            <a:r>
              <a:rPr lang="fr-FR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Loïc Rebours</a:t>
            </a:r>
          </a:p>
          <a:p>
            <a:pPr algn="l"/>
            <a:r>
              <a:rPr lang="fr-FR" sz="28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Pascal Chirol</a:t>
            </a:r>
            <a:endParaRPr lang="fr-FR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7086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73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Loïc Rebours</dc:creator>
  <cp:lastModifiedBy>Cyril Attia</cp:lastModifiedBy>
  <cp:revision>16</cp:revision>
  <dcterms:created xsi:type="dcterms:W3CDTF">2013-05-15T15:14:15Z</dcterms:created>
  <dcterms:modified xsi:type="dcterms:W3CDTF">2013-05-15T15:14:40Z</dcterms:modified>
</cp:coreProperties>
</file>