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9753600" cy="9753600"/>
  <p:notesSz cx="9753600" cy="9753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3023616"/>
            <a:ext cx="829056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5462016"/>
            <a:ext cx="682752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87680" y="2243328"/>
            <a:ext cx="4242816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023104" y="2243328"/>
            <a:ext cx="4242816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680" y="390144"/>
            <a:ext cx="8778240" cy="15605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680" y="2243328"/>
            <a:ext cx="8778240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16224" y="9070848"/>
            <a:ext cx="3121152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87680" y="9070848"/>
            <a:ext cx="2243328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022592" y="9070848"/>
            <a:ext cx="2243328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753600" cy="9753600"/>
            <a:chOff x="0" y="0"/>
            <a:chExt cx="9753600" cy="97536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753600" cy="97536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6952" y="3284061"/>
              <a:ext cx="2326342" cy="3205708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0939" y="2019946"/>
            <a:ext cx="4871720" cy="66535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2024-07-28T19:53:19Z</dcterms:created>
  <dcterms:modified xsi:type="dcterms:W3CDTF">2024-07-28T19:53:19Z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2024-07-28T00:00:00Z</vt:filetime>
  </property>
  <property fmtid="{D5CDD505-2E9C-101B-9397-08002B2CF9AE}" pid="3" name="LastSaved">
    <vt:filetime>2024-07-28T00:00:00Z</vt:filetime>
  </property>
  <property fmtid="{D5CDD505-2E9C-101B-9397-08002B2CF9AE}" pid="4" name="Producer">
    <vt:lpwstr>PDFTron PDFNet, V10.1008
</vt:lpwstr>
  </property>
</Properties>
</file>