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8288000" cy="876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42"/>
    <a:srgbClr val="F7F7F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33875-D4D8-4DF7-979A-378FB55AE912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" y="1143000"/>
            <a:ext cx="643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C678D-E7E1-4CC8-91EC-4F886207E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1pPr>
    <a:lvl2pPr marL="649224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2pPr>
    <a:lvl3pPr marL="1298448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3pPr>
    <a:lvl4pPr marL="1947672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4pPr>
    <a:lvl5pPr marL="2596896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5pPr>
    <a:lvl6pPr marL="3246120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6pPr>
    <a:lvl7pPr marL="3895344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7pPr>
    <a:lvl8pPr marL="4544568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8pPr>
    <a:lvl9pPr marL="5193792" algn="l" defTabSz="1298448" rtl="0" eaLnBrk="1" latinLnBrk="0" hangingPunct="1">
      <a:defRPr sz="17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34131"/>
            <a:ext cx="13716000" cy="3050822"/>
          </a:xfrm>
        </p:spPr>
        <p:txBody>
          <a:bodyPr anchor="b"/>
          <a:lstStyle>
            <a:lvl1pPr algn="ctr">
              <a:defRPr sz="7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02604"/>
            <a:ext cx="13716000" cy="2115696"/>
          </a:xfrm>
        </p:spPr>
        <p:txBody>
          <a:bodyPr/>
          <a:lstStyle>
            <a:lvl1pPr marL="0" indent="0" algn="ctr">
              <a:buNone/>
              <a:defRPr sz="3067"/>
            </a:lvl1pPr>
            <a:lvl2pPr marL="584210" indent="0" algn="ctr">
              <a:buNone/>
              <a:defRPr sz="2556"/>
            </a:lvl2pPr>
            <a:lvl3pPr marL="1168420" indent="0" algn="ctr">
              <a:buNone/>
              <a:defRPr sz="2300"/>
            </a:lvl3pPr>
            <a:lvl4pPr marL="1752630" indent="0" algn="ctr">
              <a:buNone/>
              <a:defRPr sz="2044"/>
            </a:lvl4pPr>
            <a:lvl5pPr marL="2336841" indent="0" algn="ctr">
              <a:buNone/>
              <a:defRPr sz="2044"/>
            </a:lvl5pPr>
            <a:lvl6pPr marL="2921051" indent="0" algn="ctr">
              <a:buNone/>
              <a:defRPr sz="2044"/>
            </a:lvl6pPr>
            <a:lvl7pPr marL="3505261" indent="0" algn="ctr">
              <a:buNone/>
              <a:defRPr sz="2044"/>
            </a:lvl7pPr>
            <a:lvl8pPr marL="4089471" indent="0" algn="ctr">
              <a:buNone/>
              <a:defRPr sz="2044"/>
            </a:lvl8pPr>
            <a:lvl9pPr marL="4673681" indent="0" algn="ctr">
              <a:buNone/>
              <a:defRPr sz="20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6549"/>
            <a:ext cx="3943350" cy="7426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6549"/>
            <a:ext cx="11601450" cy="7426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84666"/>
            <a:ext cx="15773400" cy="3645164"/>
          </a:xfrm>
        </p:spPr>
        <p:txBody>
          <a:bodyPr anchor="b"/>
          <a:lstStyle>
            <a:lvl1pPr>
              <a:defRPr sz="7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64314"/>
            <a:ext cx="15773400" cy="1916906"/>
          </a:xfrm>
        </p:spPr>
        <p:txBody>
          <a:bodyPr/>
          <a:lstStyle>
            <a:lvl1pPr marL="0" indent="0">
              <a:buNone/>
              <a:defRPr sz="3067">
                <a:solidFill>
                  <a:schemeClr val="tx1">
                    <a:tint val="75000"/>
                  </a:schemeClr>
                </a:solidFill>
              </a:defRPr>
            </a:lvl1pPr>
            <a:lvl2pPr marL="584210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2pPr>
            <a:lvl3pPr marL="11684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752630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4pPr>
            <a:lvl5pPr marL="2336841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5pPr>
            <a:lvl6pPr marL="2921051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6pPr>
            <a:lvl7pPr marL="3505261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7pPr>
            <a:lvl8pPr marL="4089471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8pPr>
            <a:lvl9pPr marL="4673681" indent="0">
              <a:buNone/>
              <a:defRPr sz="20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32743"/>
            <a:ext cx="7772400" cy="5560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32743"/>
            <a:ext cx="7772400" cy="5560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6549"/>
            <a:ext cx="15773400" cy="16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48153"/>
            <a:ext cx="7736681" cy="1052776"/>
          </a:xfrm>
        </p:spPr>
        <p:txBody>
          <a:bodyPr anchor="b"/>
          <a:lstStyle>
            <a:lvl1pPr marL="0" indent="0">
              <a:buNone/>
              <a:defRPr sz="3067" b="1"/>
            </a:lvl1pPr>
            <a:lvl2pPr marL="584210" indent="0">
              <a:buNone/>
              <a:defRPr sz="2556" b="1"/>
            </a:lvl2pPr>
            <a:lvl3pPr marL="1168420" indent="0">
              <a:buNone/>
              <a:defRPr sz="2300" b="1"/>
            </a:lvl3pPr>
            <a:lvl4pPr marL="1752630" indent="0">
              <a:buNone/>
              <a:defRPr sz="2044" b="1"/>
            </a:lvl4pPr>
            <a:lvl5pPr marL="2336841" indent="0">
              <a:buNone/>
              <a:defRPr sz="2044" b="1"/>
            </a:lvl5pPr>
            <a:lvl6pPr marL="2921051" indent="0">
              <a:buNone/>
              <a:defRPr sz="2044" b="1"/>
            </a:lvl6pPr>
            <a:lvl7pPr marL="3505261" indent="0">
              <a:buNone/>
              <a:defRPr sz="2044" b="1"/>
            </a:lvl7pPr>
            <a:lvl8pPr marL="4089471" indent="0">
              <a:buNone/>
              <a:defRPr sz="2044" b="1"/>
            </a:lvl8pPr>
            <a:lvl9pPr marL="4673681" indent="0">
              <a:buNone/>
              <a:defRPr sz="20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200929"/>
            <a:ext cx="7736681" cy="4708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48153"/>
            <a:ext cx="7774782" cy="1052776"/>
          </a:xfrm>
        </p:spPr>
        <p:txBody>
          <a:bodyPr anchor="b"/>
          <a:lstStyle>
            <a:lvl1pPr marL="0" indent="0">
              <a:buNone/>
              <a:defRPr sz="3067" b="1"/>
            </a:lvl1pPr>
            <a:lvl2pPr marL="584210" indent="0">
              <a:buNone/>
              <a:defRPr sz="2556" b="1"/>
            </a:lvl2pPr>
            <a:lvl3pPr marL="1168420" indent="0">
              <a:buNone/>
              <a:defRPr sz="2300" b="1"/>
            </a:lvl3pPr>
            <a:lvl4pPr marL="1752630" indent="0">
              <a:buNone/>
              <a:defRPr sz="2044" b="1"/>
            </a:lvl4pPr>
            <a:lvl5pPr marL="2336841" indent="0">
              <a:buNone/>
              <a:defRPr sz="2044" b="1"/>
            </a:lvl5pPr>
            <a:lvl6pPr marL="2921051" indent="0">
              <a:buNone/>
              <a:defRPr sz="2044" b="1"/>
            </a:lvl6pPr>
            <a:lvl7pPr marL="3505261" indent="0">
              <a:buNone/>
              <a:defRPr sz="2044" b="1"/>
            </a:lvl7pPr>
            <a:lvl8pPr marL="4089471" indent="0">
              <a:buNone/>
              <a:defRPr sz="2044" b="1"/>
            </a:lvl8pPr>
            <a:lvl9pPr marL="4673681" indent="0">
              <a:buNone/>
              <a:defRPr sz="20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200929"/>
            <a:ext cx="7774782" cy="4708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84200"/>
            <a:ext cx="5898356" cy="2044700"/>
          </a:xfrm>
        </p:spPr>
        <p:txBody>
          <a:bodyPr anchor="b"/>
          <a:lstStyle>
            <a:lvl1pPr>
              <a:defRPr sz="40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61710"/>
            <a:ext cx="9258300" cy="6227410"/>
          </a:xfrm>
        </p:spPr>
        <p:txBody>
          <a:bodyPr/>
          <a:lstStyle>
            <a:lvl1pPr>
              <a:defRPr sz="4089"/>
            </a:lvl1pPr>
            <a:lvl2pPr>
              <a:defRPr sz="3578"/>
            </a:lvl2pPr>
            <a:lvl3pPr>
              <a:defRPr sz="3067"/>
            </a:lvl3pPr>
            <a:lvl4pPr>
              <a:defRPr sz="2556"/>
            </a:lvl4pPr>
            <a:lvl5pPr>
              <a:defRPr sz="2556"/>
            </a:lvl5pPr>
            <a:lvl6pPr>
              <a:defRPr sz="2556"/>
            </a:lvl6pPr>
            <a:lvl7pPr>
              <a:defRPr sz="2556"/>
            </a:lvl7pPr>
            <a:lvl8pPr>
              <a:defRPr sz="2556"/>
            </a:lvl8pPr>
            <a:lvl9pPr>
              <a:defRPr sz="2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28900"/>
            <a:ext cx="5898356" cy="4870362"/>
          </a:xfrm>
        </p:spPr>
        <p:txBody>
          <a:bodyPr/>
          <a:lstStyle>
            <a:lvl1pPr marL="0" indent="0">
              <a:buNone/>
              <a:defRPr sz="2044"/>
            </a:lvl1pPr>
            <a:lvl2pPr marL="584210" indent="0">
              <a:buNone/>
              <a:defRPr sz="1789"/>
            </a:lvl2pPr>
            <a:lvl3pPr marL="1168420" indent="0">
              <a:buNone/>
              <a:defRPr sz="1533"/>
            </a:lvl3pPr>
            <a:lvl4pPr marL="1752630" indent="0">
              <a:buNone/>
              <a:defRPr sz="1278"/>
            </a:lvl4pPr>
            <a:lvl5pPr marL="2336841" indent="0">
              <a:buNone/>
              <a:defRPr sz="1278"/>
            </a:lvl5pPr>
            <a:lvl6pPr marL="2921051" indent="0">
              <a:buNone/>
              <a:defRPr sz="1278"/>
            </a:lvl6pPr>
            <a:lvl7pPr marL="3505261" indent="0">
              <a:buNone/>
              <a:defRPr sz="1278"/>
            </a:lvl7pPr>
            <a:lvl8pPr marL="4089471" indent="0">
              <a:buNone/>
              <a:defRPr sz="1278"/>
            </a:lvl8pPr>
            <a:lvl9pPr marL="4673681" indent="0">
              <a:buNone/>
              <a:defRPr sz="12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84200"/>
            <a:ext cx="5898356" cy="2044700"/>
          </a:xfrm>
        </p:spPr>
        <p:txBody>
          <a:bodyPr anchor="b"/>
          <a:lstStyle>
            <a:lvl1pPr>
              <a:defRPr sz="40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61710"/>
            <a:ext cx="9258300" cy="6227410"/>
          </a:xfrm>
        </p:spPr>
        <p:txBody>
          <a:bodyPr anchor="t"/>
          <a:lstStyle>
            <a:lvl1pPr marL="0" indent="0">
              <a:buNone/>
              <a:defRPr sz="4089"/>
            </a:lvl1pPr>
            <a:lvl2pPr marL="584210" indent="0">
              <a:buNone/>
              <a:defRPr sz="3578"/>
            </a:lvl2pPr>
            <a:lvl3pPr marL="1168420" indent="0">
              <a:buNone/>
              <a:defRPr sz="3067"/>
            </a:lvl3pPr>
            <a:lvl4pPr marL="1752630" indent="0">
              <a:buNone/>
              <a:defRPr sz="2556"/>
            </a:lvl4pPr>
            <a:lvl5pPr marL="2336841" indent="0">
              <a:buNone/>
              <a:defRPr sz="2556"/>
            </a:lvl5pPr>
            <a:lvl6pPr marL="2921051" indent="0">
              <a:buNone/>
              <a:defRPr sz="2556"/>
            </a:lvl6pPr>
            <a:lvl7pPr marL="3505261" indent="0">
              <a:buNone/>
              <a:defRPr sz="2556"/>
            </a:lvl7pPr>
            <a:lvl8pPr marL="4089471" indent="0">
              <a:buNone/>
              <a:defRPr sz="2556"/>
            </a:lvl8pPr>
            <a:lvl9pPr marL="4673681" indent="0">
              <a:buNone/>
              <a:defRPr sz="2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28900"/>
            <a:ext cx="5898356" cy="4870362"/>
          </a:xfrm>
        </p:spPr>
        <p:txBody>
          <a:bodyPr/>
          <a:lstStyle>
            <a:lvl1pPr marL="0" indent="0">
              <a:buNone/>
              <a:defRPr sz="2044"/>
            </a:lvl1pPr>
            <a:lvl2pPr marL="584210" indent="0">
              <a:buNone/>
              <a:defRPr sz="1789"/>
            </a:lvl2pPr>
            <a:lvl3pPr marL="1168420" indent="0">
              <a:buNone/>
              <a:defRPr sz="1533"/>
            </a:lvl3pPr>
            <a:lvl4pPr marL="1752630" indent="0">
              <a:buNone/>
              <a:defRPr sz="1278"/>
            </a:lvl4pPr>
            <a:lvl5pPr marL="2336841" indent="0">
              <a:buNone/>
              <a:defRPr sz="1278"/>
            </a:lvl5pPr>
            <a:lvl6pPr marL="2921051" indent="0">
              <a:buNone/>
              <a:defRPr sz="1278"/>
            </a:lvl6pPr>
            <a:lvl7pPr marL="3505261" indent="0">
              <a:buNone/>
              <a:defRPr sz="1278"/>
            </a:lvl7pPr>
            <a:lvl8pPr marL="4089471" indent="0">
              <a:buNone/>
              <a:defRPr sz="1278"/>
            </a:lvl8pPr>
            <a:lvl9pPr marL="4673681" indent="0">
              <a:buNone/>
              <a:defRPr sz="12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6549"/>
            <a:ext cx="15773400" cy="16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32743"/>
            <a:ext cx="15773400" cy="556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122003"/>
            <a:ext cx="4114800" cy="466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542-9B9E-4745-9062-D9D9CAD9D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122003"/>
            <a:ext cx="6172200" cy="466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122003"/>
            <a:ext cx="4114800" cy="4665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C4C0-53FA-479C-8D39-BC296905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68420" rtl="0" eaLnBrk="1" latinLnBrk="0" hangingPunct="1">
        <a:lnSpc>
          <a:spcPct val="90000"/>
        </a:lnSpc>
        <a:spcBef>
          <a:spcPct val="0"/>
        </a:spcBef>
        <a:buNone/>
        <a:defRPr sz="5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105" indent="-292105" algn="l" defTabSz="1168420" rtl="0" eaLnBrk="1" latinLnBrk="0" hangingPunct="1">
        <a:lnSpc>
          <a:spcPct val="90000"/>
        </a:lnSpc>
        <a:spcBef>
          <a:spcPts val="1278"/>
        </a:spcBef>
        <a:buFont typeface="Arial" panose="020B0604020202020204" pitchFamily="34" charset="0"/>
        <a:buChar char="•"/>
        <a:defRPr sz="3578" kern="1200">
          <a:solidFill>
            <a:schemeClr val="tx1"/>
          </a:solidFill>
          <a:latin typeface="+mn-lt"/>
          <a:ea typeface="+mn-ea"/>
          <a:cs typeface="+mn-cs"/>
        </a:defRPr>
      </a:lvl1pPr>
      <a:lvl2pPr marL="876315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460525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2044736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628946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213156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797366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381576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965786" indent="-292105" algn="l" defTabSz="1168420" rtl="0" eaLnBrk="1" latinLnBrk="0" hangingPunct="1">
        <a:lnSpc>
          <a:spcPct val="90000"/>
        </a:lnSpc>
        <a:spcBef>
          <a:spcPts val="6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4210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8420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2630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41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1051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05261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471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73681" algn="l" defTabSz="116842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A956B-384F-4053-9193-3914FC89A25F}"/>
              </a:ext>
            </a:extLst>
          </p:cNvPr>
          <p:cNvSpPr/>
          <p:nvPr/>
        </p:nvSpPr>
        <p:spPr>
          <a:xfrm>
            <a:off x="1354669" y="0"/>
            <a:ext cx="1765581" cy="8763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840" tIns="58420" rIns="116840" bIns="58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87CAF-E01C-4CAE-9CD6-2575BA52F4C5}"/>
              </a:ext>
            </a:extLst>
          </p:cNvPr>
          <p:cNvSpPr/>
          <p:nvPr/>
        </p:nvSpPr>
        <p:spPr>
          <a:xfrm>
            <a:off x="3120250" y="1"/>
            <a:ext cx="12229252" cy="1073815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840" tIns="58420" rIns="116840" bIns="58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6"/>
          </a:p>
        </p:txBody>
      </p:sp>
      <p:pic>
        <p:nvPicPr>
          <p:cNvPr id="1028" name="Picture 4" descr="Resultado de imagen para Viva aerobus logo png">
            <a:extLst>
              <a:ext uri="{FF2B5EF4-FFF2-40B4-BE49-F238E27FC236}">
                <a16:creationId xmlns:a16="http://schemas.microsoft.com/office/drawing/2014/main" id="{1783FD20-7399-44A5-93BA-B9C67B61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7991" r="10059" b="15900"/>
          <a:stretch/>
        </p:blipFill>
        <p:spPr bwMode="auto">
          <a:xfrm>
            <a:off x="7147577" y="-5219362"/>
            <a:ext cx="281147" cy="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5BFD1-7373-41F4-8947-D31BA57BBCD2}"/>
              </a:ext>
            </a:extLst>
          </p:cNvPr>
          <p:cNvCxnSpPr>
            <a:cxnSpLocks/>
          </p:cNvCxnSpPr>
          <p:nvPr/>
        </p:nvCxnSpPr>
        <p:spPr>
          <a:xfrm flipH="1">
            <a:off x="1354666" y="1073815"/>
            <a:ext cx="17655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Resultado de imagen para Viva aerobus logo png">
            <a:extLst>
              <a:ext uri="{FF2B5EF4-FFF2-40B4-BE49-F238E27FC236}">
                <a16:creationId xmlns:a16="http://schemas.microsoft.com/office/drawing/2014/main" id="{FA77D931-CB2C-4967-A075-7D1D4F5F9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t="22166" r="15691" b="23381"/>
          <a:stretch/>
        </p:blipFill>
        <p:spPr bwMode="auto">
          <a:xfrm>
            <a:off x="15531251" y="315283"/>
            <a:ext cx="1240468" cy="7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A8B291B-86DA-4E4C-8105-469B22F163C0}"/>
              </a:ext>
            </a:extLst>
          </p:cNvPr>
          <p:cNvSpPr txBox="1"/>
          <p:nvPr/>
        </p:nvSpPr>
        <p:spPr>
          <a:xfrm>
            <a:off x="1650754" y="8420771"/>
            <a:ext cx="619080" cy="24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22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 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835AAD-B728-41DF-80D9-060C9AC266D4}"/>
              </a:ext>
            </a:extLst>
          </p:cNvPr>
          <p:cNvCxnSpPr>
            <a:cxnSpLocks/>
          </p:cNvCxnSpPr>
          <p:nvPr/>
        </p:nvCxnSpPr>
        <p:spPr>
          <a:xfrm>
            <a:off x="3120249" y="1"/>
            <a:ext cx="0" cy="10738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6" name="Picture 12" descr="Resultado de imagen para logo axeleratum">
            <a:extLst>
              <a:ext uri="{FF2B5EF4-FFF2-40B4-BE49-F238E27FC236}">
                <a16:creationId xmlns:a16="http://schemas.microsoft.com/office/drawing/2014/main" id="{9E23F5F8-C4D4-4DFA-AA2E-F9E048D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98" y="8266057"/>
            <a:ext cx="418466" cy="3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A956B-384F-4053-9193-3914FC89A25F}"/>
              </a:ext>
            </a:extLst>
          </p:cNvPr>
          <p:cNvSpPr/>
          <p:nvPr/>
        </p:nvSpPr>
        <p:spPr>
          <a:xfrm>
            <a:off x="0" y="0"/>
            <a:ext cx="1778400" cy="8763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840" tIns="58420" rIns="116840" bIns="58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6" dirty="0"/>
          </a:p>
        </p:txBody>
      </p:sp>
      <p:pic>
        <p:nvPicPr>
          <p:cNvPr id="1028" name="Picture 4" descr="Resultado de imagen para Viva aerobus logo png">
            <a:extLst>
              <a:ext uri="{FF2B5EF4-FFF2-40B4-BE49-F238E27FC236}">
                <a16:creationId xmlns:a16="http://schemas.microsoft.com/office/drawing/2014/main" id="{1783FD20-7399-44A5-93BA-B9C67B61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7991" r="10059" b="15900"/>
          <a:stretch/>
        </p:blipFill>
        <p:spPr bwMode="auto">
          <a:xfrm>
            <a:off x="7147577" y="-5219362"/>
            <a:ext cx="281147" cy="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D723DC-BBEF-41E9-AF28-09C1338B657B}"/>
              </a:ext>
            </a:extLst>
          </p:cNvPr>
          <p:cNvSpPr/>
          <p:nvPr/>
        </p:nvSpPr>
        <p:spPr>
          <a:xfrm>
            <a:off x="3902400" y="-1"/>
            <a:ext cx="13068000" cy="5864400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E81EA8-B8C0-4317-ACFB-60B5AA7F6B39}"/>
              </a:ext>
            </a:extLst>
          </p:cNvPr>
          <p:cNvSpPr/>
          <p:nvPr/>
        </p:nvSpPr>
        <p:spPr>
          <a:xfrm>
            <a:off x="3902400" y="6204409"/>
            <a:ext cx="13068000" cy="1875600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EF41C-F3EC-4482-8209-6DFFAF058EF3}"/>
              </a:ext>
            </a:extLst>
          </p:cNvPr>
          <p:cNvSpPr/>
          <p:nvPr/>
        </p:nvSpPr>
        <p:spPr>
          <a:xfrm>
            <a:off x="2003400" y="0"/>
            <a:ext cx="1674000" cy="8080009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A956B-384F-4053-9193-3914FC89A25F}"/>
              </a:ext>
            </a:extLst>
          </p:cNvPr>
          <p:cNvSpPr/>
          <p:nvPr/>
        </p:nvSpPr>
        <p:spPr>
          <a:xfrm>
            <a:off x="0" y="0"/>
            <a:ext cx="1778400" cy="8763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840" tIns="58420" rIns="116840" bIns="58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6" dirty="0"/>
          </a:p>
        </p:txBody>
      </p:sp>
      <p:pic>
        <p:nvPicPr>
          <p:cNvPr id="1028" name="Picture 4" descr="Resultado de imagen para Viva aerobus logo png">
            <a:extLst>
              <a:ext uri="{FF2B5EF4-FFF2-40B4-BE49-F238E27FC236}">
                <a16:creationId xmlns:a16="http://schemas.microsoft.com/office/drawing/2014/main" id="{1783FD20-7399-44A5-93BA-B9C67B61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7991" r="10059" b="15900"/>
          <a:stretch/>
        </p:blipFill>
        <p:spPr bwMode="auto">
          <a:xfrm>
            <a:off x="7147577" y="-5219362"/>
            <a:ext cx="281147" cy="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D723DC-BBEF-41E9-AF28-09C1338B657B}"/>
              </a:ext>
            </a:extLst>
          </p:cNvPr>
          <p:cNvSpPr/>
          <p:nvPr/>
        </p:nvSpPr>
        <p:spPr>
          <a:xfrm>
            <a:off x="3966692" y="-1"/>
            <a:ext cx="13383807" cy="8080009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A9F3-FE9B-49C2-993F-AC2275F371AE}"/>
              </a:ext>
            </a:extLst>
          </p:cNvPr>
          <p:cNvSpPr/>
          <p:nvPr/>
        </p:nvSpPr>
        <p:spPr>
          <a:xfrm>
            <a:off x="2003400" y="0"/>
            <a:ext cx="1674000" cy="8080009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7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A956B-384F-4053-9193-3914FC89A25F}"/>
              </a:ext>
            </a:extLst>
          </p:cNvPr>
          <p:cNvSpPr/>
          <p:nvPr/>
        </p:nvSpPr>
        <p:spPr>
          <a:xfrm>
            <a:off x="0" y="0"/>
            <a:ext cx="1778400" cy="8763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840" tIns="58420" rIns="116840" bIns="58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6" dirty="0"/>
          </a:p>
        </p:txBody>
      </p:sp>
      <p:pic>
        <p:nvPicPr>
          <p:cNvPr id="1028" name="Picture 4" descr="Resultado de imagen para Viva aerobus logo png">
            <a:extLst>
              <a:ext uri="{FF2B5EF4-FFF2-40B4-BE49-F238E27FC236}">
                <a16:creationId xmlns:a16="http://schemas.microsoft.com/office/drawing/2014/main" id="{1783FD20-7399-44A5-93BA-B9C67B61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7991" r="10059" b="15900"/>
          <a:stretch/>
        </p:blipFill>
        <p:spPr bwMode="auto">
          <a:xfrm>
            <a:off x="7147577" y="-5219362"/>
            <a:ext cx="281147" cy="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D723DC-BBEF-41E9-AF28-09C1338B657B}"/>
              </a:ext>
            </a:extLst>
          </p:cNvPr>
          <p:cNvSpPr/>
          <p:nvPr/>
        </p:nvSpPr>
        <p:spPr>
          <a:xfrm>
            <a:off x="4945487" y="0"/>
            <a:ext cx="12405012" cy="7804598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A9F3-FE9B-49C2-993F-AC2275F371AE}"/>
              </a:ext>
            </a:extLst>
          </p:cNvPr>
          <p:cNvSpPr/>
          <p:nvPr/>
        </p:nvSpPr>
        <p:spPr>
          <a:xfrm>
            <a:off x="2688068" y="0"/>
            <a:ext cx="1674000" cy="7804598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440ABF-640A-4EC1-8A2A-CDC579C7648C}"/>
              </a:ext>
            </a:extLst>
          </p:cNvPr>
          <p:cNvCxnSpPr>
            <a:cxnSpLocks/>
          </p:cNvCxnSpPr>
          <p:nvPr/>
        </p:nvCxnSpPr>
        <p:spPr>
          <a:xfrm>
            <a:off x="10509161" y="360608"/>
            <a:ext cx="0" cy="696747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8E72E-F7B5-4A66-9218-2B85EE2AE2E8}"/>
              </a:ext>
            </a:extLst>
          </p:cNvPr>
          <p:cNvCxnSpPr>
            <a:cxnSpLocks/>
          </p:cNvCxnSpPr>
          <p:nvPr/>
        </p:nvCxnSpPr>
        <p:spPr>
          <a:xfrm flipH="1">
            <a:off x="10856891" y="3940936"/>
            <a:ext cx="6053069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A956B-384F-4053-9193-3914FC89A25F}"/>
              </a:ext>
            </a:extLst>
          </p:cNvPr>
          <p:cNvSpPr/>
          <p:nvPr/>
        </p:nvSpPr>
        <p:spPr>
          <a:xfrm>
            <a:off x="0" y="0"/>
            <a:ext cx="1778400" cy="8763000"/>
          </a:xfrm>
          <a:prstGeom prst="rect">
            <a:avLst/>
          </a:prstGeom>
          <a:solidFill>
            <a:srgbClr val="2B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840" tIns="58420" rIns="116840" bIns="58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66" dirty="0"/>
          </a:p>
        </p:txBody>
      </p:sp>
      <p:pic>
        <p:nvPicPr>
          <p:cNvPr id="1028" name="Picture 4" descr="Resultado de imagen para Viva aerobus logo png">
            <a:extLst>
              <a:ext uri="{FF2B5EF4-FFF2-40B4-BE49-F238E27FC236}">
                <a16:creationId xmlns:a16="http://schemas.microsoft.com/office/drawing/2014/main" id="{1783FD20-7399-44A5-93BA-B9C67B61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17991" r="10059" b="15900"/>
          <a:stretch/>
        </p:blipFill>
        <p:spPr bwMode="auto">
          <a:xfrm>
            <a:off x="7147577" y="-5219362"/>
            <a:ext cx="281147" cy="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D723DC-BBEF-41E9-AF28-09C1338B657B}"/>
              </a:ext>
            </a:extLst>
          </p:cNvPr>
          <p:cNvSpPr/>
          <p:nvPr/>
        </p:nvSpPr>
        <p:spPr>
          <a:xfrm>
            <a:off x="4945487" y="0"/>
            <a:ext cx="12405012" cy="7804598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A9F3-FE9B-49C2-993F-AC2275F371AE}"/>
              </a:ext>
            </a:extLst>
          </p:cNvPr>
          <p:cNvSpPr/>
          <p:nvPr/>
        </p:nvSpPr>
        <p:spPr>
          <a:xfrm>
            <a:off x="2688068" y="0"/>
            <a:ext cx="1674000" cy="7804598"/>
          </a:xfrm>
          <a:prstGeom prst="roundRect">
            <a:avLst>
              <a:gd name="adj" fmla="val 3102"/>
            </a:avLst>
          </a:prstGeom>
          <a:solidFill>
            <a:schemeClr val="bg1"/>
          </a:solidFill>
          <a:ln cap="flat">
            <a:noFill/>
          </a:ln>
          <a:effectLst>
            <a:outerShdw blurRad="635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440ABF-640A-4EC1-8A2A-CDC579C7648C}"/>
              </a:ext>
            </a:extLst>
          </p:cNvPr>
          <p:cNvCxnSpPr>
            <a:cxnSpLocks/>
          </p:cNvCxnSpPr>
          <p:nvPr/>
        </p:nvCxnSpPr>
        <p:spPr>
          <a:xfrm>
            <a:off x="10509161" y="360608"/>
            <a:ext cx="0" cy="6967471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8E72E-F7B5-4A66-9218-2B85EE2AE2E8}"/>
              </a:ext>
            </a:extLst>
          </p:cNvPr>
          <p:cNvCxnSpPr>
            <a:cxnSpLocks/>
          </p:cNvCxnSpPr>
          <p:nvPr/>
        </p:nvCxnSpPr>
        <p:spPr>
          <a:xfrm flipH="1">
            <a:off x="10856891" y="3940936"/>
            <a:ext cx="6053069" cy="0"/>
          </a:xfrm>
          <a:prstGeom prst="line">
            <a:avLst/>
          </a:prstGeom>
          <a:ln w="31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1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10323</TotalTime>
  <Words>1</Words>
  <Application>Microsoft Office PowerPoint</Application>
  <PresentationFormat>Custom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Berbena</dc:creator>
  <cp:lastModifiedBy>Rubén Berbena</cp:lastModifiedBy>
  <cp:revision>23</cp:revision>
  <dcterms:created xsi:type="dcterms:W3CDTF">2019-06-14T18:07:52Z</dcterms:created>
  <dcterms:modified xsi:type="dcterms:W3CDTF">2019-10-08T16:17:34Z</dcterms:modified>
</cp:coreProperties>
</file>