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3" r:id="rId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14" y="-7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5A87D0D-CFAD-427E-82FC-705C68544AC7}" type="datetimeFigureOut">
              <a:rPr lang="es-MX" smtClean="0"/>
              <a:t>09/09/2019</a:t>
            </a:fld>
            <a:endParaRPr lang="es-MX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MX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2EE011E-8C7E-4124-A970-653C87387D2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A87D0D-CFAD-427E-82FC-705C68544AC7}" type="datetimeFigureOut">
              <a:rPr lang="es-MX" smtClean="0"/>
              <a:t>09/09/2019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EE011E-8C7E-4124-A970-653C87387D2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A87D0D-CFAD-427E-82FC-705C68544AC7}" type="datetimeFigureOut">
              <a:rPr lang="es-MX" smtClean="0"/>
              <a:t>09/09/2019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EE011E-8C7E-4124-A970-653C87387D2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A87D0D-CFAD-427E-82FC-705C68544AC7}" type="datetimeFigureOut">
              <a:rPr lang="es-MX" smtClean="0"/>
              <a:t>09/09/2019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EE011E-8C7E-4124-A970-653C87387D28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A87D0D-CFAD-427E-82FC-705C68544AC7}" type="datetimeFigureOut">
              <a:rPr lang="es-MX" smtClean="0"/>
              <a:t>09/09/2019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EE011E-8C7E-4124-A970-653C87387D28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A87D0D-CFAD-427E-82FC-705C68544AC7}" type="datetimeFigureOut">
              <a:rPr lang="es-MX" smtClean="0"/>
              <a:t>09/09/2019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EE011E-8C7E-4124-A970-653C87387D28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A87D0D-CFAD-427E-82FC-705C68544AC7}" type="datetimeFigureOut">
              <a:rPr lang="es-MX" smtClean="0"/>
              <a:t>09/09/2019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EE011E-8C7E-4124-A970-653C87387D28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A87D0D-CFAD-427E-82FC-705C68544AC7}" type="datetimeFigureOut">
              <a:rPr lang="es-MX" smtClean="0"/>
              <a:t>09/09/2019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EE011E-8C7E-4124-A970-653C87387D28}" type="slidenum">
              <a:rPr lang="es-MX" smtClean="0"/>
              <a:t>‹Nº›</a:t>
            </a:fld>
            <a:endParaRPr lang="es-MX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A87D0D-CFAD-427E-82FC-705C68544AC7}" type="datetimeFigureOut">
              <a:rPr lang="es-MX" smtClean="0"/>
              <a:t>09/09/2019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EE011E-8C7E-4124-A970-653C87387D2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5A87D0D-CFAD-427E-82FC-705C68544AC7}" type="datetimeFigureOut">
              <a:rPr lang="es-MX" smtClean="0"/>
              <a:t>09/09/2019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EE011E-8C7E-4124-A970-653C87387D28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5A87D0D-CFAD-427E-82FC-705C68544AC7}" type="datetimeFigureOut">
              <a:rPr lang="es-MX" smtClean="0"/>
              <a:t>09/09/2019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2EE011E-8C7E-4124-A970-653C87387D28}" type="slidenum">
              <a:rPr lang="es-MX" smtClean="0"/>
              <a:t>‹Nº›</a:t>
            </a:fld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5A87D0D-CFAD-427E-82FC-705C68544AC7}" type="datetimeFigureOut">
              <a:rPr lang="es-MX" smtClean="0"/>
              <a:t>09/09/2019</a:t>
            </a:fld>
            <a:endParaRPr lang="es-MX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MX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2EE011E-8C7E-4124-A970-653C87387D28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Planeación Mi Gestor Mediación Corporativa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4589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r>
              <a:rPr lang="es-MX" dirty="0" smtClean="0"/>
              <a:t>Maquina virtual (No requiere estar 24/7) </a:t>
            </a:r>
          </a:p>
          <a:p>
            <a:r>
              <a:rPr lang="es-MX" dirty="0" smtClean="0"/>
              <a:t>Configuración maquina </a:t>
            </a:r>
          </a:p>
          <a:p>
            <a:r>
              <a:rPr lang="es-MX" dirty="0" smtClean="0"/>
              <a:t>Configuración IPFS</a:t>
            </a:r>
          </a:p>
          <a:p>
            <a:r>
              <a:rPr lang="es-MX" dirty="0" smtClean="0"/>
              <a:t>Micro servicios</a:t>
            </a:r>
          </a:p>
          <a:p>
            <a:r>
              <a:rPr lang="es-MX" dirty="0" smtClean="0"/>
              <a:t>BD</a:t>
            </a:r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mtClean="0"/>
              <a:t>Infraestructura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3651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endParaRPr lang="es-MX" dirty="0" smtClean="0"/>
          </a:p>
          <a:p>
            <a:pPr marL="109728" indent="0">
              <a:buNone/>
            </a:pPr>
            <a:r>
              <a:rPr lang="es-MX" dirty="0" smtClean="0"/>
              <a:t>Requerimientos MVP:</a:t>
            </a:r>
          </a:p>
          <a:p>
            <a:pPr marL="109728" indent="0">
              <a:buNone/>
            </a:pPr>
            <a:endParaRPr lang="es-MX" dirty="0" smtClean="0"/>
          </a:p>
          <a:p>
            <a:r>
              <a:rPr lang="es-MX" dirty="0" err="1" smtClean="0"/>
              <a:t>Dashboard</a:t>
            </a:r>
            <a:endParaRPr lang="es-MX" dirty="0" smtClean="0"/>
          </a:p>
          <a:p>
            <a:pPr lvl="1"/>
            <a:r>
              <a:rPr lang="es-MX" dirty="0" smtClean="0"/>
              <a:t>Listado de mediaciones</a:t>
            </a:r>
          </a:p>
          <a:p>
            <a:pPr lvl="1"/>
            <a:r>
              <a:rPr lang="es-MX" dirty="0" smtClean="0"/>
              <a:t>Creación de mediaciones</a:t>
            </a:r>
          </a:p>
          <a:p>
            <a:pPr lvl="1"/>
            <a:r>
              <a:rPr lang="es-MX" dirty="0" smtClean="0"/>
              <a:t>Seguimiento mediación</a:t>
            </a:r>
          </a:p>
          <a:p>
            <a:r>
              <a:rPr lang="es-MX" dirty="0" smtClean="0"/>
              <a:t>Agenda</a:t>
            </a:r>
          </a:p>
          <a:p>
            <a:r>
              <a:rPr lang="es-MX" dirty="0" err="1" smtClean="0"/>
              <a:t>Videollamada</a:t>
            </a:r>
            <a:endParaRPr lang="es-MX" dirty="0" smtClean="0"/>
          </a:p>
          <a:p>
            <a:r>
              <a:rPr lang="es-MX" dirty="0" err="1" smtClean="0"/>
              <a:t>Boveda</a:t>
            </a:r>
            <a:endParaRPr lang="es-MX" dirty="0"/>
          </a:p>
          <a:p>
            <a:pPr lvl="1"/>
            <a:r>
              <a:rPr lang="es-MX" dirty="0" smtClean="0"/>
              <a:t> Integración a back IPFS Norma 151 </a:t>
            </a:r>
            <a:r>
              <a:rPr lang="es-MX" dirty="0" err="1" smtClean="0"/>
              <a:t>Seguridata</a:t>
            </a:r>
            <a:endParaRPr lang="es-MX" dirty="0" smtClean="0"/>
          </a:p>
          <a:p>
            <a:endParaRPr lang="es-MX" dirty="0" smtClean="0"/>
          </a:p>
          <a:p>
            <a:pPr marL="457200" lvl="1" indent="0">
              <a:buNone/>
            </a:pPr>
            <a:endParaRPr lang="es-MX" dirty="0"/>
          </a:p>
          <a:p>
            <a:pPr marL="457200" lvl="1" indent="0">
              <a:buNone/>
            </a:pPr>
            <a:endParaRPr lang="es-MX" dirty="0"/>
          </a:p>
          <a:p>
            <a:pPr marL="457200" lvl="1" indent="0">
              <a:buNone/>
            </a:pPr>
            <a:endParaRPr lang="es-MX" dirty="0" smtClean="0"/>
          </a:p>
          <a:p>
            <a:pPr marL="457200" lvl="1" indent="0">
              <a:buNone/>
            </a:pPr>
            <a:endParaRPr lang="es-MX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Desarrollo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811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es-MX" dirty="0" smtClean="0"/>
          </a:p>
          <a:p>
            <a:pPr marL="109728" indent="0">
              <a:buNone/>
            </a:pPr>
            <a:r>
              <a:rPr lang="es-MX" dirty="0" smtClean="0"/>
              <a:t>Requerimientos no MVP para futuras versiones:</a:t>
            </a:r>
            <a:endParaRPr lang="es-MX" dirty="0"/>
          </a:p>
          <a:p>
            <a:pPr marL="109728" indent="0">
              <a:buNone/>
            </a:pPr>
            <a:endParaRPr lang="es-MX" dirty="0"/>
          </a:p>
          <a:p>
            <a:r>
              <a:rPr lang="es-MX" dirty="0" smtClean="0"/>
              <a:t>Métricas.</a:t>
            </a:r>
            <a:endParaRPr lang="es-MX" dirty="0"/>
          </a:p>
          <a:p>
            <a:r>
              <a:rPr lang="es-MX" dirty="0" smtClean="0"/>
              <a:t>Reportes.</a:t>
            </a:r>
            <a:endParaRPr lang="es-MX" dirty="0"/>
          </a:p>
          <a:p>
            <a:r>
              <a:rPr lang="es-MX" dirty="0" smtClean="0"/>
              <a:t>Perfil de usuario.</a:t>
            </a:r>
          </a:p>
          <a:p>
            <a:r>
              <a:rPr lang="es-MX" dirty="0" smtClean="0"/>
              <a:t>Notas</a:t>
            </a:r>
          </a:p>
          <a:p>
            <a:r>
              <a:rPr lang="es-MX" dirty="0" smtClean="0"/>
              <a:t>Notificaciones</a:t>
            </a:r>
          </a:p>
          <a:p>
            <a:r>
              <a:rPr lang="es-MX" dirty="0"/>
              <a:t>Log de sistema</a:t>
            </a:r>
          </a:p>
          <a:p>
            <a:endParaRPr lang="es-MX" dirty="0"/>
          </a:p>
          <a:p>
            <a:pPr marL="109728" indent="0">
              <a:buNone/>
            </a:pPr>
            <a:endParaRPr lang="es-MX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Desarrollo</a:t>
            </a:r>
          </a:p>
        </p:txBody>
      </p:sp>
    </p:spTree>
    <p:extLst>
      <p:ext uri="{BB962C8B-B14F-4D97-AF65-F5344CB8AC3E}">
        <p14:creationId xmlns:p14="http://schemas.microsoft.com/office/powerpoint/2010/main" val="172652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Gantt Diseño</a:t>
            </a:r>
            <a:endParaRPr lang="es-MX" dirty="0"/>
          </a:p>
        </p:txBody>
      </p:sp>
      <p:sp>
        <p:nvSpPr>
          <p:cNvPr id="7" name="6 CuadroTexto"/>
          <p:cNvSpPr txBox="1"/>
          <p:nvPr/>
        </p:nvSpPr>
        <p:spPr>
          <a:xfrm>
            <a:off x="4549986" y="5874692"/>
            <a:ext cx="3895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Fin desarrollo 27 de septiembre</a:t>
            </a:r>
            <a:endParaRPr lang="es-MX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49" y="1484784"/>
            <a:ext cx="8028384" cy="3853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130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Gantt MVP  1 elemento</a:t>
            </a:r>
            <a:endParaRPr lang="es-MX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81920"/>
            <a:ext cx="8452916" cy="4523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4549986" y="5877272"/>
            <a:ext cx="3895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Fin desarrollo 21 de Noviembre</a:t>
            </a:r>
          </a:p>
          <a:p>
            <a:r>
              <a:rPr lang="es-MX" dirty="0" smtClean="0"/>
              <a:t>Fin pruebas    29 de Noviembre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7511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Gantt MVP  2 elemento</a:t>
            </a:r>
            <a:endParaRPr lang="es-MX" dirty="0"/>
          </a:p>
        </p:txBody>
      </p:sp>
      <p:sp>
        <p:nvSpPr>
          <p:cNvPr id="5" name="4 CuadroTexto"/>
          <p:cNvSpPr txBox="1"/>
          <p:nvPr/>
        </p:nvSpPr>
        <p:spPr>
          <a:xfrm>
            <a:off x="4932040" y="5793928"/>
            <a:ext cx="3546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Fin desarrollo 7 de octubre</a:t>
            </a:r>
          </a:p>
          <a:p>
            <a:r>
              <a:rPr lang="es-MX" dirty="0" smtClean="0"/>
              <a:t>Fin pruebas    18 de octubre</a:t>
            </a:r>
            <a:endParaRPr lang="es-MX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4"/>
          <a:stretch/>
        </p:blipFill>
        <p:spPr bwMode="auto">
          <a:xfrm>
            <a:off x="272939" y="1574800"/>
            <a:ext cx="8555421" cy="408644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558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es-MX" dirty="0" smtClean="0"/>
          </a:p>
          <a:p>
            <a:pPr marL="109728" indent="0">
              <a:buNone/>
            </a:pPr>
            <a:endParaRPr lang="es-MX" dirty="0"/>
          </a:p>
          <a:p>
            <a:pPr marL="109728" indent="0">
              <a:buNone/>
            </a:pPr>
            <a:endParaRPr lang="es-MX" dirty="0" smtClean="0"/>
          </a:p>
          <a:p>
            <a:pPr marL="109728" indent="0" algn="ctr">
              <a:buNone/>
            </a:pPr>
            <a:r>
              <a:rPr lang="es-MX" sz="6000" dirty="0" smtClean="0"/>
              <a:t>Gracias </a:t>
            </a:r>
            <a:endParaRPr lang="es-MX" sz="6000" dirty="0"/>
          </a:p>
        </p:txBody>
      </p:sp>
    </p:spTree>
    <p:extLst>
      <p:ext uri="{BB962C8B-B14F-4D97-AF65-F5344CB8AC3E}">
        <p14:creationId xmlns:p14="http://schemas.microsoft.com/office/powerpoint/2010/main" val="154694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127</TotalTime>
  <Words>102</Words>
  <Application>Microsoft Office PowerPoint</Application>
  <PresentationFormat>Presentación en pantalla (4:3)</PresentationFormat>
  <Paragraphs>47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Concurrencia</vt:lpstr>
      <vt:lpstr>Planeación Mi Gestor Mediación Corporativa</vt:lpstr>
      <vt:lpstr>Infraestructura</vt:lpstr>
      <vt:lpstr>Desarrollo </vt:lpstr>
      <vt:lpstr>Desarrollo</vt:lpstr>
      <vt:lpstr>Gantt Diseño</vt:lpstr>
      <vt:lpstr>Gantt MVP  1 elemento</vt:lpstr>
      <vt:lpstr>Gantt MVP  2 elemento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Planeación Mi gestor</dc:title>
  <dc:creator>JC</dc:creator>
  <cp:lastModifiedBy>JC</cp:lastModifiedBy>
  <cp:revision>6</cp:revision>
  <dcterms:created xsi:type="dcterms:W3CDTF">2019-09-09T15:22:20Z</dcterms:created>
  <dcterms:modified xsi:type="dcterms:W3CDTF">2019-09-09T17:29:49Z</dcterms:modified>
</cp:coreProperties>
</file>