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17/09/2019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Planeación Mi Gestor Mediación Corporativa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Avances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8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Maquina </a:t>
            </a:r>
            <a:r>
              <a:rPr lang="es-MX" dirty="0" smtClean="0"/>
              <a:t>virtual 30%</a:t>
            </a:r>
            <a:endParaRPr lang="es-MX" dirty="0" smtClean="0"/>
          </a:p>
          <a:p>
            <a:r>
              <a:rPr lang="es-MX" dirty="0" smtClean="0"/>
              <a:t>Se generaron script de </a:t>
            </a:r>
            <a:r>
              <a:rPr lang="es-MX" dirty="0" err="1" smtClean="0"/>
              <a:t>batch</a:t>
            </a:r>
            <a:r>
              <a:rPr lang="es-MX" dirty="0" smtClean="0"/>
              <a:t> para maquina virtual</a:t>
            </a:r>
            <a:endParaRPr lang="es-MX" dirty="0" smtClean="0"/>
          </a:p>
          <a:p>
            <a:r>
              <a:rPr lang="es-MX" dirty="0" smtClean="0"/>
              <a:t>Se creo servicio base de infraestructura</a:t>
            </a:r>
            <a:endParaRPr lang="es-MX" dirty="0" smtClean="0"/>
          </a:p>
          <a:p>
            <a:r>
              <a:rPr lang="es-MX" dirty="0" smtClean="0"/>
              <a:t>Se creo scripts de BD para el servidor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Infraestructura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65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MX" dirty="0" smtClean="0"/>
          </a:p>
          <a:p>
            <a:r>
              <a:rPr lang="es-MX" dirty="0" smtClean="0"/>
              <a:t>Creación proyecto GIT</a:t>
            </a:r>
          </a:p>
          <a:p>
            <a:r>
              <a:rPr lang="es-MX" dirty="0" err="1" smtClean="0"/>
              <a:t>Dashboard</a:t>
            </a:r>
            <a:r>
              <a:rPr lang="es-MX" dirty="0" smtClean="0"/>
              <a:t> (Estructura principal del proyecto)</a:t>
            </a:r>
          </a:p>
          <a:p>
            <a:r>
              <a:rPr lang="es-MX" dirty="0" err="1" smtClean="0"/>
              <a:t>Login</a:t>
            </a:r>
            <a:r>
              <a:rPr lang="es-MX" dirty="0" smtClean="0"/>
              <a:t> temporal</a:t>
            </a:r>
            <a:endParaRPr lang="es-MX" dirty="0" smtClean="0"/>
          </a:p>
          <a:p>
            <a:r>
              <a:rPr lang="es-MX" dirty="0" err="1" smtClean="0"/>
              <a:t>Boveda</a:t>
            </a:r>
            <a:endParaRPr lang="es-MX" dirty="0"/>
          </a:p>
          <a:p>
            <a:pPr lvl="1"/>
            <a:r>
              <a:rPr lang="es-MX" dirty="0" smtClean="0"/>
              <a:t> </a:t>
            </a:r>
            <a:r>
              <a:rPr lang="es-MX" dirty="0" smtClean="0"/>
              <a:t>Se realizo sesión de trabajo con </a:t>
            </a:r>
            <a:r>
              <a:rPr lang="es-MX" dirty="0" err="1" smtClean="0"/>
              <a:t>seguridata</a:t>
            </a:r>
            <a:endParaRPr lang="es-MX" dirty="0" smtClean="0"/>
          </a:p>
          <a:p>
            <a:pPr lvl="2"/>
            <a:r>
              <a:rPr lang="es-MX" dirty="0" smtClean="0"/>
              <a:t>Queda pendiente ambiente de prueba</a:t>
            </a:r>
          </a:p>
          <a:p>
            <a:pPr lvl="2"/>
            <a:r>
              <a:rPr lang="es-MX" dirty="0" smtClean="0"/>
              <a:t>Se debe </a:t>
            </a:r>
            <a:r>
              <a:rPr lang="es-MX" dirty="0" err="1" smtClean="0"/>
              <a:t>agendar</a:t>
            </a:r>
            <a:r>
              <a:rPr lang="es-MX" dirty="0" smtClean="0"/>
              <a:t> una nueva sesión para explicación del ambiente de pruebas</a:t>
            </a:r>
            <a:endParaRPr lang="es-MX" dirty="0" smtClean="0"/>
          </a:p>
          <a:p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 de Desarrollo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Gantt MVP  1 elemento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4549986" y="5877272"/>
            <a:ext cx="389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 desarrollo 21 de Noviembre</a:t>
            </a:r>
          </a:p>
          <a:p>
            <a:r>
              <a:rPr lang="es-MX" dirty="0" smtClean="0"/>
              <a:t>Fin pruebas    29 de Noviembre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71575"/>
            <a:ext cx="84486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Servidor completo configurado</a:t>
            </a:r>
          </a:p>
          <a:p>
            <a:r>
              <a:rPr lang="es-MX" dirty="0" smtClean="0"/>
              <a:t>Pantalla de </a:t>
            </a:r>
            <a:r>
              <a:rPr lang="es-MX" dirty="0" err="1" smtClean="0"/>
              <a:t>login</a:t>
            </a:r>
            <a:r>
              <a:rPr lang="es-MX" dirty="0" smtClean="0"/>
              <a:t> con back conectado </a:t>
            </a:r>
          </a:p>
          <a:p>
            <a:r>
              <a:rPr lang="es-MX" dirty="0" smtClean="0"/>
              <a:t>Pantalla de registro con back conectado</a:t>
            </a:r>
          </a:p>
          <a:p>
            <a:r>
              <a:rPr lang="es-MX" dirty="0" smtClean="0"/>
              <a:t>Primera pantalla de </a:t>
            </a:r>
            <a:r>
              <a:rPr lang="es-MX" dirty="0" err="1" smtClean="0"/>
              <a:t>Dashboard</a:t>
            </a:r>
            <a:r>
              <a:rPr lang="es-MX" dirty="0" smtClean="0"/>
              <a:t> (Front)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Entregas esta semana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7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MX" dirty="0" smtClean="0"/>
          </a:p>
          <a:p>
            <a:pPr marL="109728" indent="0">
              <a:buNone/>
            </a:pPr>
            <a:endParaRPr lang="es-MX" dirty="0"/>
          </a:p>
          <a:p>
            <a:pPr marL="109728" indent="0">
              <a:buNone/>
            </a:pPr>
            <a:endParaRPr lang="es-MX" dirty="0" smtClean="0"/>
          </a:p>
          <a:p>
            <a:pPr marL="109728" indent="0" algn="ctr">
              <a:buNone/>
            </a:pPr>
            <a:r>
              <a:rPr lang="es-MX" sz="6000" dirty="0" smtClean="0"/>
              <a:t>Gracias 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5469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114</Words>
  <Application>Microsoft Office PowerPoint</Application>
  <PresentationFormat>Presentación en pantalla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Planeación Mi Gestor Mediación Corporativa</vt:lpstr>
      <vt:lpstr>Infraestructura</vt:lpstr>
      <vt:lpstr>Avance de Desarrollo </vt:lpstr>
      <vt:lpstr>Gantt MVP  1 elemento</vt:lpstr>
      <vt:lpstr>Entregas esta semana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 Mi gestor</dc:title>
  <dc:creator>JC</dc:creator>
  <cp:lastModifiedBy>JC</cp:lastModifiedBy>
  <cp:revision>7</cp:revision>
  <dcterms:created xsi:type="dcterms:W3CDTF">2019-09-09T15:22:20Z</dcterms:created>
  <dcterms:modified xsi:type="dcterms:W3CDTF">2019-09-17T16:31:16Z</dcterms:modified>
</cp:coreProperties>
</file>