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66" r:id="rId5"/>
    <p:sldId id="265" r:id="rId6"/>
    <p:sldId id="263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A87D0D-CFAD-427E-82FC-705C68544AC7}" type="datetimeFigureOut">
              <a:rPr lang="es-MX" smtClean="0"/>
              <a:t>23/09/2019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EE011E-8C7E-4124-A970-653C87387D2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Planeación Mi Gestor Mediación Corporativa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Avances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8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MX" dirty="0" smtClean="0"/>
          </a:p>
          <a:p>
            <a:r>
              <a:rPr lang="es-MX" dirty="0" smtClean="0"/>
              <a:t>Integración de nuevo elemento</a:t>
            </a:r>
          </a:p>
          <a:p>
            <a:r>
              <a:rPr lang="es-MX" dirty="0" smtClean="0"/>
              <a:t>Ajuste de tiempos</a:t>
            </a:r>
          </a:p>
          <a:p>
            <a:r>
              <a:rPr lang="es-MX" dirty="0" smtClean="0"/>
              <a:t>Back y </a:t>
            </a:r>
            <a:r>
              <a:rPr lang="es-MX" dirty="0"/>
              <a:t>F</a:t>
            </a:r>
            <a:r>
              <a:rPr lang="es-MX" dirty="0" smtClean="0"/>
              <a:t>ront de:</a:t>
            </a:r>
          </a:p>
          <a:p>
            <a:pPr lvl="1"/>
            <a:r>
              <a:rPr lang="es-MX" dirty="0" smtClean="0"/>
              <a:t>Nueva mediación</a:t>
            </a:r>
          </a:p>
          <a:p>
            <a:pPr lvl="1"/>
            <a:r>
              <a:rPr lang="es-MX" dirty="0" smtClean="0"/>
              <a:t>Inicio agenda</a:t>
            </a:r>
          </a:p>
          <a:p>
            <a:pPr lvl="1"/>
            <a:endParaRPr lang="es-MX" dirty="0"/>
          </a:p>
          <a:p>
            <a:r>
              <a:rPr lang="es-MX" dirty="0" smtClean="0"/>
              <a:t>Ambiente de pruebas de </a:t>
            </a:r>
            <a:r>
              <a:rPr lang="es-MX" dirty="0" err="1" smtClean="0"/>
              <a:t>seguridata</a:t>
            </a:r>
            <a:endParaRPr lang="es-MX" dirty="0" smtClean="0"/>
          </a:p>
          <a:p>
            <a:r>
              <a:rPr lang="es-MX" dirty="0" smtClean="0"/>
              <a:t>IPFS</a:t>
            </a:r>
            <a:endParaRPr lang="es-MX" dirty="0" smtClean="0"/>
          </a:p>
          <a:p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Trabajo de la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Gantt MVP  </a:t>
            </a:r>
            <a:r>
              <a:rPr lang="es-MX" dirty="0" smtClean="0"/>
              <a:t>Front </a:t>
            </a:r>
            <a:r>
              <a:rPr lang="es-MX" dirty="0" smtClean="0"/>
              <a:t>elemento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4549986" y="5877272"/>
            <a:ext cx="389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Fin desarrollo 21 de Noviembre</a:t>
            </a:r>
          </a:p>
          <a:p>
            <a:r>
              <a:rPr lang="es-MX" dirty="0" smtClean="0"/>
              <a:t>Fin pruebas    29 de Noviembre</a:t>
            </a:r>
            <a:endParaRPr lang="es-MX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04"/>
          <a:stretch/>
        </p:blipFill>
        <p:spPr bwMode="auto">
          <a:xfrm>
            <a:off x="173037" y="1586508"/>
            <a:ext cx="8753897" cy="321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Gantt MVP  </a:t>
            </a:r>
            <a:r>
              <a:rPr lang="es-MX" dirty="0" err="1" smtClean="0"/>
              <a:t>Backelemento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87874"/>
            <a:ext cx="7848872" cy="309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29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Servidor completo configurado</a:t>
            </a:r>
          </a:p>
          <a:p>
            <a:r>
              <a:rPr lang="es-MX" dirty="0" smtClean="0"/>
              <a:t>Pantalla de </a:t>
            </a:r>
            <a:r>
              <a:rPr lang="es-MX" dirty="0" err="1" smtClean="0"/>
              <a:t>login</a:t>
            </a:r>
            <a:r>
              <a:rPr lang="es-MX" dirty="0" smtClean="0"/>
              <a:t> con back conectado </a:t>
            </a:r>
          </a:p>
          <a:p>
            <a:r>
              <a:rPr lang="es-MX" dirty="0" smtClean="0"/>
              <a:t>Pantalla de registro con back conectado</a:t>
            </a:r>
          </a:p>
          <a:p>
            <a:r>
              <a:rPr lang="es-MX" dirty="0" smtClean="0"/>
              <a:t>Primera pantalla de </a:t>
            </a:r>
            <a:r>
              <a:rPr lang="es-MX" dirty="0" err="1" smtClean="0"/>
              <a:t>Dashboard</a:t>
            </a:r>
            <a:r>
              <a:rPr lang="es-MX" dirty="0" smtClean="0"/>
              <a:t> (Front)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Entregas esta semana	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7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MX" dirty="0" smtClean="0"/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endParaRPr lang="es-MX" dirty="0" smtClean="0"/>
          </a:p>
          <a:p>
            <a:pPr marL="109728" indent="0" algn="ctr">
              <a:buNone/>
            </a:pPr>
            <a:r>
              <a:rPr lang="es-MX" sz="6000" dirty="0" smtClean="0"/>
              <a:t>Gracias 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5469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75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Planeación Mi Gestor Mediación Corporativa</vt:lpstr>
      <vt:lpstr>Trabajo de la semana</vt:lpstr>
      <vt:lpstr>Gantt MVP  Front elemento</vt:lpstr>
      <vt:lpstr>Gantt MVP  Backelemento</vt:lpstr>
      <vt:lpstr>Entregas esta semana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Mi gestor</dc:title>
  <dc:creator>JC</dc:creator>
  <cp:lastModifiedBy>JC</cp:lastModifiedBy>
  <cp:revision>9</cp:revision>
  <dcterms:created xsi:type="dcterms:W3CDTF">2019-09-09T15:22:20Z</dcterms:created>
  <dcterms:modified xsi:type="dcterms:W3CDTF">2019-09-23T17:36:17Z</dcterms:modified>
</cp:coreProperties>
</file>