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erriweather Light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Vidaloka"/>
      <p:regular r:id="rId23"/>
    </p:embeddedFont>
    <p:embeddedFont>
      <p:font typeface="Russo One"/>
      <p:regular r:id="rId24"/>
    </p:embeddedFont>
    <p:embeddedFont>
      <p:font typeface="Mako"/>
      <p:regular r:id="rId25"/>
    </p:embeddedFont>
    <p:embeddedFont>
      <p:font typeface="Crimson Tex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33" Type="http://schemas.openxmlformats.org/officeDocument/2006/relationships/font" Target="fonts/OpenSans-boldItalic.fntdata"/><Relationship Id="rId32" Type="http://schemas.openxmlformats.org/officeDocument/2006/relationships/font" Target="fonts/OpenSans-italic.fntdata"/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RussoOne-regular.fntdata"/><Relationship Id="rId23" Type="http://schemas.openxmlformats.org/officeDocument/2006/relationships/font" Target="fonts/Vidaloka-regular.fntdata"/><Relationship Id="rId26" Type="http://schemas.openxmlformats.org/officeDocument/2006/relationships/font" Target="fonts/CrimsonText-regular.fntdata"/><Relationship Id="rId25" Type="http://schemas.openxmlformats.org/officeDocument/2006/relationships/font" Target="fonts/Mako-regular.fntdata"/><Relationship Id="rId28" Type="http://schemas.openxmlformats.org/officeDocument/2006/relationships/font" Target="fonts/CrimsonText-italic.fntdata"/><Relationship Id="rId27" Type="http://schemas.openxmlformats.org/officeDocument/2006/relationships/font" Target="fonts/CrimsonText-bold.fntdata"/><Relationship Id="rId29" Type="http://schemas.openxmlformats.org/officeDocument/2006/relationships/font" Target="fonts/CrimsonText-boldItalic.fntdata"/><Relationship Id="rId11" Type="http://schemas.openxmlformats.org/officeDocument/2006/relationships/font" Target="fonts/MerriweatherLight-regular.fntdata"/><Relationship Id="rId10" Type="http://schemas.openxmlformats.org/officeDocument/2006/relationships/slide" Target="slides/slide6.xml"/><Relationship Id="rId13" Type="http://schemas.openxmlformats.org/officeDocument/2006/relationships/font" Target="fonts/MerriweatherLight-italic.fntdata"/><Relationship Id="rId12" Type="http://schemas.openxmlformats.org/officeDocument/2006/relationships/font" Target="fonts/MerriweatherLight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MerriweatherLight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03b265d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03b265d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03b265d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03b265d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customer base to lulu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2018- shift to include streetwear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Both for Lulu lemon and Alo yoga, customers feel very passionate about the brands.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02853e20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02853e20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403b265d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403b265d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Wealthier and therefore willing to pay the high prices of Lululemon products.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target market is tech savvy and invested in their self image as health conscious and stylish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Ari Needle and Yosef Axelrod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idx="1" type="subTitle"/>
          </p:nvPr>
        </p:nvSpPr>
        <p:spPr>
          <a:xfrm>
            <a:off x="548525" y="1303850"/>
            <a:ext cx="4194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dataset describes the listing activity for AirBNB metrics in NYC for 2019.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data includes host’s name, price, availability, amount of reviews, types of airbnbs, minimum nights, and other metrics.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</a:t>
            </a:r>
            <a:endParaRPr/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25" y="918350"/>
            <a:ext cx="3488900" cy="2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idx="1" type="subTitle"/>
          </p:nvPr>
        </p:nvSpPr>
        <p:spPr>
          <a:xfrm>
            <a:off x="53225" y="1017725"/>
            <a:ext cx="46902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price for an Airbnb rental in NYC, and which borough is the most expensive?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highest price ever charged for an Airbnb rental in NYC?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Airbnb rentals are there in NYC, and how many are in each borough?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the host with the most listings in NYC, and how many do they have?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borough has the most listings for entire homes/apartments, private rooms, and shared rooms?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675" y="645050"/>
            <a:ext cx="2955400" cy="29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/>
          <p:nvPr>
            <p:ph type="title"/>
          </p:nvPr>
        </p:nvSpPr>
        <p:spPr>
          <a:xfrm>
            <a:off x="713225" y="445025"/>
            <a:ext cx="69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242800" y="1061075"/>
            <a:ext cx="43791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 comes to pricing, the average price for an Airbnb rental is $156.26, with Manhattan being the most expensive borough at an average of $195.16 per night.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highest price ever charged for an Airbnb rental in NYC is $10,000.</a:t>
            </a:r>
            <a:endParaRPr sz="2000"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150" y="1813163"/>
            <a:ext cx="4379100" cy="263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Listings</a:t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280175" y="1017725"/>
            <a:ext cx="4352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There are a total of 43,416 Airbnb rentals in NYC, with 19,068 in Manhattan, 17,629 in Brooklyn, 5,204 in Queens, 1,002 in the Bronx, and 351 in Staten Island.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host with the most listings in NYC is Id: 219517861 - Host name: Sonder (NYC) - Amount: 106929.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01" name="Google Shape;5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750" y="1170125"/>
            <a:ext cx="4169850" cy="2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</a:t>
            </a:r>
            <a:endParaRPr/>
          </a:p>
        </p:txBody>
      </p:sp>
      <p:sp>
        <p:nvSpPr>
          <p:cNvPr id="507" name="Google Shape;507;p59"/>
          <p:cNvSpPr txBox="1"/>
          <p:nvPr/>
        </p:nvSpPr>
        <p:spPr>
          <a:xfrm>
            <a:off x="280175" y="1017725"/>
            <a:ext cx="4352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Manhattan has the most Airbnb rentals listed as "entire home/apt" with 674, followed by Brooklyn with 624.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Brooklyn has the most "private room" listings with 399, and Manhattan has the most "shared room" listings with 14.</a:t>
            </a:r>
            <a:endParaRPr sz="2200"/>
          </a:p>
        </p:txBody>
      </p:sp>
      <p:pic>
        <p:nvPicPr>
          <p:cNvPr id="508" name="Google Shape;5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75" y="1316350"/>
            <a:ext cx="4352100" cy="261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