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818-AED4-489E-9678-205BA3F6B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D1C4C-8758-4886-A8AB-A044D0B51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CBDE-EA97-48C6-958E-2E19F55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F320-E110-4B35-9FCA-4D96611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AE4-61A6-400B-B31A-F3CEB4D8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62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7E07-DE17-41B1-8EAD-A0856DE5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290D1-0002-46C7-90C5-FF84E689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D54A-072D-4042-8268-C289600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F48C-C8C2-4189-98C3-0C362073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12F8-F901-474B-9761-27637EB3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4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35413-FD95-4452-ABD9-E0684E42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A6C1D-B1E1-40A6-B867-6F81724E5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ECA6-C0EF-4BCA-B03B-474341E5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759F-FFF6-4F9E-A610-3C836DC2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4DCA-730B-44DA-B4BB-D7BBD12A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E0E-4EC9-4CEF-BD6C-48CE21E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DA7B-F049-4456-9569-345DA901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E5B2-C7AE-490D-BE86-E5E2400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C034-0A91-4460-BCC8-9D7E645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D349-780A-40DF-A171-E788058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643F-6846-4F63-90F3-BF189542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8BC1C-2CA1-445A-8346-8BE8E7BB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F43C-F086-4D4D-8EC8-8D36A710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8096-AF51-48CF-A862-93A7E222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8BFC-5ACD-47AE-BECE-4492AC0B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9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6CD5-2F93-440A-9121-37835717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9D01-BCB2-41EE-AE8E-8E28D908B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24A8-8B54-4AEA-9FA3-4B68A122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B8F0-DBE7-4739-A079-461272BE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C200-251D-453E-A643-79DCA230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A096-4E88-4B7A-BD05-6CF005BB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5F31-AEF4-4E98-8214-4BF58C1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AF0B-85DE-4232-8A39-04EFC579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5D5B-4C9C-457D-ABEF-B1EF2C2A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BFC18-9178-4B61-A635-005AF9EB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D38F3-9502-4D4B-A5B2-6C77964E0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74227-668B-4F28-ABE7-54C3F42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F0FF8-5A6E-4F4F-A096-5CF009AE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B78B-0518-4559-867E-449080C9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A160-81EB-40D9-B9D2-16D05677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66C6B-AE32-4251-BBBC-2016288C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C6725-EEC9-412C-99A9-0CDEF70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A9BF-58D2-49F4-9FD2-964C73D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4F19-9153-440C-963E-699D0E51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0D4FE-CCF5-409A-8CA2-749C5EBA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D29B-5313-4F29-B547-53596A1E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F6DB-5F3D-4403-B219-E39AE6C6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7A2C-4342-47C2-A62E-E3EFF1F7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A2D94-991A-4D23-BE58-D08B55E61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344A-8F7D-4ACF-83F0-F901CE2A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452C-03C6-4112-B704-34893BDA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EB6C-9D26-4031-8FE1-3254EC62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613B-3D4B-4F26-8EF8-B958EBEF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DF80C-C8B2-46C2-8D96-2C62FFC90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EA6C-FCB5-41CA-A6B0-293080D6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692F-04C5-456C-A48F-D0879FBD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2F31-69C3-491D-9BB7-46D327A0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F7335-809C-4A63-8DB1-5C8C0B2B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F80CC-FA08-4300-8FC4-58BFEAF6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2EB6-0AE3-432E-86E2-0983EBE0A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A6E4-406C-493C-9DDE-F1B45F3E0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65B2-BDB6-43C6-A895-8DE0D644C817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3764-E987-496C-9E60-2E9371AB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70E5-83FF-4336-864A-762209164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D374-5FBB-4219-8D6E-A954891AF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Shanghai city skyline">
            <a:extLst>
              <a:ext uri="{FF2B5EF4-FFF2-40B4-BE49-F238E27FC236}">
                <a16:creationId xmlns:a16="http://schemas.microsoft.com/office/drawing/2014/main" id="{A8A7138B-D40D-4147-95ED-72FA97958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8" b="47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74BF-93C1-424C-815A-DF89F02C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SG" sz="4000"/>
              <a:t>Shanghai districts</a:t>
            </a:r>
            <a:endParaRPr lang="en-GB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F749-8D88-4402-A80F-C47D28A05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GB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3447-E183-4D71-937C-67097324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Different districts in Shanghai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CD5FF1-9A08-4662-9C70-E579A966414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8" r="1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77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C31D-84A4-4BA9-BED4-D16FEEC2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Clusters after k-means clustering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11B458-8412-4ADA-A5CD-145BF8B1784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036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911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0596D-9259-48AD-944A-FEEB4DF6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Conclusions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5E8C-DABD-40BA-94BE-A7D42672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SG" sz="2400"/>
              <a:t>Chongming and Putuo may be interesting for tourists</a:t>
            </a:r>
          </a:p>
          <a:p>
            <a:r>
              <a:rPr lang="en-SG" sz="2400"/>
              <a:t>Rest of the districts are similar to districts in the center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2538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Shanghai districts</vt:lpstr>
      <vt:lpstr>Different districts in Shanghai</vt:lpstr>
      <vt:lpstr>Clusters after k-means clustering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 districts</dc:title>
  <dc:creator>Axel Dasbach</dc:creator>
  <cp:lastModifiedBy>Axel Dasbach</cp:lastModifiedBy>
  <cp:revision>1</cp:revision>
  <dcterms:created xsi:type="dcterms:W3CDTF">2021-02-25T23:30:31Z</dcterms:created>
  <dcterms:modified xsi:type="dcterms:W3CDTF">2021-02-25T23:33:13Z</dcterms:modified>
</cp:coreProperties>
</file>