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4" autoAdjust="0"/>
  </p:normalViewPr>
  <p:slideViewPr>
    <p:cSldViewPr snapToGrid="0">
      <p:cViewPr varScale="1">
        <p:scale>
          <a:sx n="115" d="100"/>
          <a:sy n="115" d="100"/>
        </p:scale>
        <p:origin x="3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0664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65664" y="0"/>
            <a:ext cx="7460672" cy="908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6600" dirty="0" smtClean="0"/>
              <a:t>Презентация по игре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465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6693" y="166255"/>
            <a:ext cx="8549639" cy="860522"/>
          </a:xfrm>
        </p:spPr>
        <p:txBody>
          <a:bodyPr/>
          <a:lstStyle/>
          <a:p>
            <a:r>
              <a:rPr lang="ru-RU" dirty="0"/>
              <a:t>Участники команды разработки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799" y="1102977"/>
            <a:ext cx="10131425" cy="3649133"/>
          </a:xfrm>
        </p:spPr>
        <p:txBody>
          <a:bodyPr/>
          <a:lstStyle/>
          <a:p>
            <a:r>
              <a:rPr lang="ru-RU" dirty="0"/>
              <a:t>Человек, который создал игру, является учеником 10</a:t>
            </a:r>
            <a:r>
              <a:rPr lang="en-US" dirty="0"/>
              <a:t>T</a:t>
            </a:r>
            <a:r>
              <a:rPr lang="ru-RU" dirty="0"/>
              <a:t> Класса государственного бюджетного учреждения ОЦ </a:t>
            </a:r>
            <a:r>
              <a:rPr lang="en-US" dirty="0"/>
              <a:t>“</a:t>
            </a:r>
            <a:r>
              <a:rPr lang="ru-RU" dirty="0"/>
              <a:t>Протон</a:t>
            </a:r>
            <a:r>
              <a:rPr lang="en-US" dirty="0"/>
              <a:t>”</a:t>
            </a:r>
            <a:r>
              <a:rPr lang="ru-RU" dirty="0"/>
              <a:t>, а так же учеником Лицея Академии  Яндекса -  </a:t>
            </a:r>
            <a:r>
              <a:rPr lang="ru-RU" dirty="0" err="1" smtClean="0"/>
              <a:t>Кубрин</a:t>
            </a:r>
            <a:r>
              <a:rPr lang="ru-RU" dirty="0" smtClean="0"/>
              <a:t> </a:t>
            </a:r>
            <a:r>
              <a:rPr lang="ru-RU" dirty="0"/>
              <a:t>Алексей Дмитриевич. Данная игра является моей </a:t>
            </a:r>
            <a:r>
              <a:rPr lang="ru-RU" dirty="0" smtClean="0"/>
              <a:t>второй </a:t>
            </a:r>
            <a:r>
              <a:rPr lang="ru-RU" dirty="0"/>
              <a:t>крупной работой. В дальнейшем планирую её </a:t>
            </a:r>
            <a:r>
              <a:rPr lang="ru-RU" dirty="0" smtClean="0"/>
              <a:t>развитие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2366" y="116378"/>
            <a:ext cx="5058294" cy="777394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5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435486"/>
            <a:ext cx="10131425" cy="3649133"/>
          </a:xfrm>
        </p:spPr>
        <p:txBody>
          <a:bodyPr/>
          <a:lstStyle/>
          <a:p>
            <a:r>
              <a:rPr lang="ru-RU" dirty="0" smtClean="0"/>
              <a:t>Игры жанра </a:t>
            </a:r>
            <a:r>
              <a:rPr lang="en-US" dirty="0" smtClean="0"/>
              <a:t>“</a:t>
            </a:r>
            <a:r>
              <a:rPr lang="ru-RU" dirty="0" smtClean="0"/>
              <a:t>Стратегия</a:t>
            </a:r>
            <a:r>
              <a:rPr lang="en-US" dirty="0" smtClean="0"/>
              <a:t>”</a:t>
            </a:r>
            <a:r>
              <a:rPr lang="ru-RU" dirty="0" smtClean="0"/>
              <a:t> всегда были востребованы, но во многих из них очень много механик, это делает их сложными для понимания. Конечно, в этих играх есть обучение, но оно не может показать механик, которые были придуманы игроками. Поэтому многие пользователи избегают таких игр из–за их сложности.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53441" y="440575"/>
            <a:ext cx="2396144" cy="806336"/>
          </a:xfrm>
        </p:spPr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2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9646" y="0"/>
            <a:ext cx="2863734" cy="895004"/>
          </a:xfrm>
        </p:spPr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788324"/>
            <a:ext cx="10131425" cy="2515986"/>
          </a:xfrm>
        </p:spPr>
        <p:txBody>
          <a:bodyPr/>
          <a:lstStyle/>
          <a:p>
            <a:r>
              <a:rPr lang="ru-RU" dirty="0" smtClean="0"/>
              <a:t>Был найден только один конкурент , у которого похожая реализация игры – это</a:t>
            </a:r>
            <a:r>
              <a:rPr lang="en-US" dirty="0" smtClean="0"/>
              <a:t> </a:t>
            </a:r>
            <a:r>
              <a:rPr lang="ru-RU" dirty="0" smtClean="0"/>
              <a:t>игра </a:t>
            </a:r>
            <a:r>
              <a:rPr lang="en-US" dirty="0" smtClean="0"/>
              <a:t>“The Battle of </a:t>
            </a:r>
            <a:r>
              <a:rPr lang="en-US" dirty="0" err="1" smtClean="0"/>
              <a:t>Polytopia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r>
              <a:rPr lang="ru-RU" dirty="0"/>
              <a:t>О</a:t>
            </a:r>
            <a:r>
              <a:rPr lang="ru-RU" dirty="0" smtClean="0"/>
              <a:t>богнать её по качеству графики или количеству механик физически не представляется возможным, так как игра продвигается в развитии уже как 8 лет. Она успешно удерживает игроков качественным контентом и необычными механиками.</a:t>
            </a:r>
          </a:p>
          <a:p>
            <a:r>
              <a:rPr lang="ru-RU" dirty="0"/>
              <a:t>Вывод</a:t>
            </a:r>
            <a:r>
              <a:rPr lang="en-US" dirty="0"/>
              <a:t>: </a:t>
            </a:r>
            <a:r>
              <a:rPr lang="ru-RU" dirty="0"/>
              <a:t>нужно искать идеи для игры, которые не присутствуют в </a:t>
            </a:r>
            <a:r>
              <a:rPr lang="ru-RU" dirty="0" err="1"/>
              <a:t>Полутопии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6748"/>
            <a:ext cx="6722225" cy="37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6685" y="199505"/>
            <a:ext cx="4509654" cy="519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096501"/>
            <a:ext cx="10131425" cy="175229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Нужно найти интересные идеи которые не были реализованы  у конкурента.</a:t>
            </a:r>
          </a:p>
          <a:p>
            <a:r>
              <a:rPr lang="ru-RU" dirty="0"/>
              <a:t>П</a:t>
            </a:r>
            <a:r>
              <a:rPr lang="ru-RU" dirty="0" smtClean="0"/>
              <a:t>еределать механики уже имеющиеся у этой игры(Сделать их более интересными).</a:t>
            </a:r>
          </a:p>
          <a:p>
            <a:r>
              <a:rPr lang="ru-RU" dirty="0" smtClean="0"/>
              <a:t>Проанализировать их ошибки и не допустить в своей игре.</a:t>
            </a:r>
          </a:p>
        </p:txBody>
      </p:sp>
    </p:spTree>
    <p:extLst>
      <p:ext uri="{BB962C8B-B14F-4D97-AF65-F5344CB8AC3E}">
        <p14:creationId xmlns:p14="http://schemas.microsoft.com/office/powerpoint/2010/main" val="28672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9773" y="210590"/>
            <a:ext cx="4983479" cy="762000"/>
          </a:xfrm>
        </p:spPr>
        <p:txBody>
          <a:bodyPr/>
          <a:lstStyle/>
          <a:p>
            <a:r>
              <a:rPr lang="ru-RU" dirty="0" smtClean="0"/>
              <a:t>Уникальная ценность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799" y="2167007"/>
            <a:ext cx="10131425" cy="2280304"/>
          </a:xfrm>
        </p:spPr>
        <p:txBody>
          <a:bodyPr/>
          <a:lstStyle/>
          <a:p>
            <a:r>
              <a:rPr lang="ru-RU" dirty="0"/>
              <a:t>Итак, чем же отличается моя игра от </a:t>
            </a:r>
            <a:r>
              <a:rPr lang="ru-RU" dirty="0" err="1"/>
              <a:t>Полутопии</a:t>
            </a:r>
            <a:r>
              <a:rPr lang="ru-RU" dirty="0"/>
              <a:t>?(Режимами и Механиками)</a:t>
            </a:r>
          </a:p>
          <a:p>
            <a:r>
              <a:rPr lang="ru-RU" dirty="0"/>
              <a:t>Были придуманы два режима которых нет у конкурента.</a:t>
            </a:r>
          </a:p>
          <a:p>
            <a:r>
              <a:rPr lang="ru-RU" dirty="0"/>
              <a:t>Механики в моей игре отличаются от механик в </a:t>
            </a:r>
            <a:r>
              <a:rPr lang="ru-RU" dirty="0" err="1"/>
              <a:t>Полутопии</a:t>
            </a:r>
            <a:r>
              <a:rPr lang="ru-RU" dirty="0"/>
              <a:t>(Яркий пример – это система ресурсов, а в будущем и </a:t>
            </a:r>
            <a:r>
              <a:rPr lang="ru-RU" dirty="0" err="1"/>
              <a:t>крафтинга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3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98864" y="102525"/>
            <a:ext cx="2905297" cy="828502"/>
          </a:xfrm>
        </p:spPr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799" y="1521230"/>
            <a:ext cx="10131425" cy="3225337"/>
          </a:xfrm>
        </p:spPr>
        <p:txBody>
          <a:bodyPr/>
          <a:lstStyle/>
          <a:p>
            <a:r>
              <a:rPr lang="ru-RU" dirty="0" smtClean="0"/>
              <a:t>Сначала игрок попадает на главный экран, где может выбрать дальнейшие действия(Начать новую игру, Загрузить игру, Настройки и Выход из игры)</a:t>
            </a:r>
          </a:p>
          <a:p>
            <a:r>
              <a:rPr lang="ru-RU" dirty="0" smtClean="0"/>
              <a:t>Настройки(тут можно отключить музыку или звуки в игре)</a:t>
            </a:r>
          </a:p>
          <a:p>
            <a:r>
              <a:rPr lang="ru-RU" dirty="0" smtClean="0"/>
              <a:t>Выбор режима игры(на выбор три режима</a:t>
            </a:r>
            <a:r>
              <a:rPr lang="en-US" dirty="0" smtClean="0"/>
              <a:t>: </a:t>
            </a:r>
            <a:r>
              <a:rPr lang="ru-RU" dirty="0" smtClean="0"/>
              <a:t>1 на 1, </a:t>
            </a:r>
            <a:r>
              <a:rPr lang="en-US" dirty="0" smtClean="0"/>
              <a:t>Waves, Invasion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Выбор карт</a:t>
            </a:r>
            <a:endParaRPr lang="en-US" dirty="0" smtClean="0"/>
          </a:p>
          <a:p>
            <a:r>
              <a:rPr lang="ru-RU" dirty="0" smtClean="0"/>
              <a:t>Сама игра(Окно где играет игрок)</a:t>
            </a:r>
          </a:p>
          <a:p>
            <a:r>
              <a:rPr lang="ru-RU" dirty="0" smtClean="0"/>
              <a:t>В игре можно нажать на </a:t>
            </a:r>
            <a:r>
              <a:rPr lang="en-US" dirty="0" smtClean="0"/>
              <a:t>esc </a:t>
            </a:r>
            <a:r>
              <a:rPr lang="ru-RU" dirty="0" smtClean="0"/>
              <a:t>и высветиться окошко, через него без потери прогресса в игре, можно зайти в настройки или просто выйти из игры.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3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6301" y="141317"/>
            <a:ext cx="4150419" cy="661016"/>
          </a:xfrm>
        </p:spPr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799" y="1801245"/>
            <a:ext cx="10131425" cy="3649133"/>
          </a:xfrm>
        </p:spPr>
        <p:txBody>
          <a:bodyPr/>
          <a:lstStyle/>
          <a:p>
            <a:r>
              <a:rPr lang="ru-RU" dirty="0" smtClean="0"/>
              <a:t>Сначала были придуманы идеи, которых нет у конкурента.</a:t>
            </a:r>
          </a:p>
          <a:p>
            <a:r>
              <a:rPr lang="ru-RU" dirty="0" smtClean="0"/>
              <a:t>После этого нарисовал все текстуры, которые я успею использовать до конца </a:t>
            </a:r>
            <a:r>
              <a:rPr lang="ru-RU" dirty="0" err="1" smtClean="0"/>
              <a:t>дэдлайна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Создал </a:t>
            </a:r>
            <a:r>
              <a:rPr lang="ru-RU" dirty="0" smtClean="0"/>
              <a:t>карты </a:t>
            </a:r>
            <a:r>
              <a:rPr lang="ru-RU" dirty="0" smtClean="0"/>
              <a:t>для одного из режимов.</a:t>
            </a:r>
          </a:p>
          <a:p>
            <a:r>
              <a:rPr lang="ru-RU" dirty="0" smtClean="0"/>
              <a:t>Создал начальный экран, настройки, выбор </a:t>
            </a:r>
            <a:r>
              <a:rPr lang="ru-RU" dirty="0" smtClean="0"/>
              <a:t>режима игры, выбор карты.</a:t>
            </a:r>
            <a:endParaRPr lang="ru-RU" dirty="0" smtClean="0"/>
          </a:p>
          <a:p>
            <a:r>
              <a:rPr lang="ru-RU" dirty="0" smtClean="0"/>
              <a:t>Потом начался самый долгий и сложный этап – создание механик игры, разработка одного из режимов, создание юнитов игроков, которыми будут сражаться играющие.</a:t>
            </a:r>
          </a:p>
          <a:p>
            <a:r>
              <a:rPr lang="en-US" dirty="0" smtClean="0"/>
              <a:t>Beta test(</a:t>
            </a:r>
            <a:r>
              <a:rPr lang="ru-RU" dirty="0" smtClean="0"/>
              <a:t>Вывел игру в этап бета теста для выявления багов и </a:t>
            </a:r>
            <a:r>
              <a:rPr lang="ru-RU" dirty="0" err="1" smtClean="0"/>
              <a:t>ребаланса</a:t>
            </a:r>
            <a:r>
              <a:rPr lang="ru-RU" dirty="0" smtClean="0"/>
              <a:t> игры)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0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4755" y="133004"/>
            <a:ext cx="6313515" cy="694267"/>
          </a:xfrm>
        </p:spPr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4" y="827271"/>
            <a:ext cx="10660912" cy="59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7552" y="102525"/>
            <a:ext cx="5207922" cy="712124"/>
          </a:xfrm>
        </p:spPr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980903"/>
            <a:ext cx="10131425" cy="4810298"/>
          </a:xfrm>
        </p:spPr>
        <p:txBody>
          <a:bodyPr/>
          <a:lstStyle/>
          <a:p>
            <a:r>
              <a:rPr lang="ru-RU" dirty="0"/>
              <a:t>Их не мало, есть много того, что я не успел реализовать за выделенный срок, вот самые яркие</a:t>
            </a:r>
            <a:r>
              <a:rPr lang="en-US" dirty="0"/>
              <a:t>:</a:t>
            </a:r>
          </a:p>
          <a:p>
            <a:r>
              <a:rPr lang="ru-RU" dirty="0" smtClean="0"/>
              <a:t>Карты</a:t>
            </a:r>
            <a:r>
              <a:rPr lang="en-US" dirty="0" smtClean="0"/>
              <a:t>: </a:t>
            </a:r>
            <a:r>
              <a:rPr lang="ru-RU" dirty="0" smtClean="0"/>
              <a:t>В игру нужно добавить больше карт для более разнообразной игры.</a:t>
            </a:r>
          </a:p>
          <a:p>
            <a:r>
              <a:rPr lang="ru-RU" dirty="0" smtClean="0"/>
              <a:t>Войска</a:t>
            </a:r>
            <a:r>
              <a:rPr lang="en-US" dirty="0" smtClean="0"/>
              <a:t>: </a:t>
            </a:r>
            <a:r>
              <a:rPr lang="ru-RU" dirty="0" smtClean="0"/>
              <a:t>Сейчас в </a:t>
            </a:r>
            <a:r>
              <a:rPr lang="ru-RU" dirty="0"/>
              <a:t>и</a:t>
            </a:r>
            <a:r>
              <a:rPr lang="ru-RU" dirty="0" smtClean="0"/>
              <a:t>гре только один тип войск, но в будущем будут введены как минимум ещё лучники и копейщики.</a:t>
            </a:r>
          </a:p>
          <a:p>
            <a:r>
              <a:rPr lang="ru-RU" dirty="0" smtClean="0"/>
              <a:t>Сделать режимы</a:t>
            </a:r>
            <a:r>
              <a:rPr lang="en-US" dirty="0" smtClean="0"/>
              <a:t>: </a:t>
            </a:r>
            <a:r>
              <a:rPr lang="ru-RU" dirty="0" smtClean="0"/>
              <a:t>На данный момент готов только один режим, но чтобы моя игра отличалась от конкурентов я должен реализовать ещё два(</a:t>
            </a:r>
            <a:r>
              <a:rPr lang="en-US" dirty="0" smtClean="0"/>
              <a:t>Waves </a:t>
            </a:r>
            <a:r>
              <a:rPr lang="ru-RU" dirty="0" smtClean="0"/>
              <a:t>и </a:t>
            </a:r>
            <a:r>
              <a:rPr lang="en-US" dirty="0" smtClean="0"/>
              <a:t>Invasion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Разработать бота для режима 1 на 1</a:t>
            </a:r>
            <a:r>
              <a:rPr lang="en-US" dirty="0" smtClean="0"/>
              <a:t>: </a:t>
            </a:r>
            <a:r>
              <a:rPr lang="ru-RU" dirty="0" smtClean="0"/>
              <a:t>Пока что в этом режиме можно играть только с реальным человеком, но ведь иногда не получается играть вдвоём, поэтому нужен бот(по – хорошему с настраиваемой сложностью).</a:t>
            </a:r>
          </a:p>
          <a:p>
            <a:r>
              <a:rPr lang="ru-RU" dirty="0" smtClean="0"/>
              <a:t>Создать больше механик</a:t>
            </a:r>
            <a:r>
              <a:rPr lang="en-US" dirty="0" smtClean="0"/>
              <a:t>: </a:t>
            </a:r>
            <a:r>
              <a:rPr lang="ru-RU" dirty="0" smtClean="0"/>
              <a:t>Пока что не ясно какие нужно именно создать механики, как минимум нужно расширить систему </a:t>
            </a:r>
            <a:r>
              <a:rPr lang="ru-RU" dirty="0" err="1" smtClean="0"/>
              <a:t>крафтинга</a:t>
            </a:r>
            <a:r>
              <a:rPr lang="ru-RU" dirty="0" smtClean="0"/>
              <a:t> и добавить требование армии к еде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Добавить анимации в игру.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324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147</TotalTime>
  <Words>589</Words>
  <Application>Microsoft Office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Небеса</vt:lpstr>
      <vt:lpstr>Презентация PowerPoint</vt:lpstr>
      <vt:lpstr>проблема</vt:lpstr>
      <vt:lpstr>Конкуренты</vt:lpstr>
      <vt:lpstr>Решение проблемы</vt:lpstr>
      <vt:lpstr>Уникальная ценность</vt:lpstr>
      <vt:lpstr>Архитектура</vt:lpstr>
      <vt:lpstr>Этапы разработки</vt:lpstr>
      <vt:lpstr>Демонстрация результатов</vt:lpstr>
      <vt:lpstr>Перспективы развития</vt:lpstr>
      <vt:lpstr>Участники команды разработки игры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Леша</dc:creator>
  <cp:lastModifiedBy>Alex Kubrin</cp:lastModifiedBy>
  <cp:revision>15</cp:revision>
  <dcterms:created xsi:type="dcterms:W3CDTF">2022-01-22T13:57:01Z</dcterms:created>
  <dcterms:modified xsi:type="dcterms:W3CDTF">2022-02-04T12:33:13Z</dcterms:modified>
</cp:coreProperties>
</file>