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7D21D7-E771-359A-E785-7124A96D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143" y="5234529"/>
            <a:ext cx="10102920" cy="675417"/>
          </a:xfrm>
        </p:spPr>
        <p:txBody>
          <a:bodyPr>
            <a:normAutofit/>
          </a:bodyPr>
          <a:lstStyle/>
          <a:p>
            <a:r>
              <a:rPr lang="fr-FR" sz="4000" dirty="0"/>
              <a:t>Etude de marché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rouge, conception&#10;&#10;Description générée automatiquement">
            <a:extLst>
              <a:ext uri="{FF2B5EF4-FFF2-40B4-BE49-F238E27FC236}">
                <a16:creationId xmlns:a16="http://schemas.microsoft.com/office/drawing/2014/main" id="{2261CD1B-3AB6-4B3C-E185-2C9A9B0C1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" b="16023"/>
          <a:stretch/>
        </p:blipFill>
        <p:spPr>
          <a:xfrm>
            <a:off x="659967" y="533400"/>
            <a:ext cx="1087206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75A127-95B5-EA29-5832-74DB6692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fr-FR"/>
              <a:t>Analyse PESTEL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D0D2F-A9C5-89EC-C68F-635CE207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pPr algn="l"/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PESTEL est un moyen mnémotechnique sous forme d’acronyme pour explorer </a:t>
            </a: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les six facteurs macro-environnementaux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 à analyser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P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olitique -&gt; stabilité politique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É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conomique -&gt; GNI per </a:t>
            </a:r>
            <a:r>
              <a:rPr lang="fr-FR" sz="1800" b="0" i="0" dirty="0" err="1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hab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 / + gros exportateurs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S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ocioculturel -&gt; plus gros importateurs de poulets / Kasher - Halal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T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echnologique -&gt;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É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cologique -&gt; transport / bio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1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L</a:t>
            </a:r>
            <a:r>
              <a:rPr lang="fr-FR" sz="1800" b="0" i="0" dirty="0">
                <a:solidFill>
                  <a:srgbClr val="071A39"/>
                </a:solidFill>
                <a:effectLst/>
                <a:latin typeface="IBM Plex Sans" panose="020F0502020204030204" pitchFamily="34" charset="0"/>
              </a:rPr>
              <a:t>égal -&gt; accords commerciaux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77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200648-C44C-5D23-19E6-09EE74B4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fr-FR"/>
              <a:t>Politique</a:t>
            </a: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EA9705C-ECB0-DC29-506F-E49C9E59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r>
              <a:rPr lang="fr-FR" dirty="0"/>
              <a:t>Nombre de pays présents dans le </a:t>
            </a:r>
            <a:r>
              <a:rPr lang="fr-FR" dirty="0" err="1"/>
              <a:t>dataset</a:t>
            </a:r>
            <a:r>
              <a:rPr lang="fr-FR" dirty="0"/>
              <a:t> -&gt; 196</a:t>
            </a:r>
          </a:p>
          <a:p>
            <a:r>
              <a:rPr lang="fr-FR" dirty="0"/>
              <a:t>Pays ayant un indicateur de stabilité politique &gt; 0 -&gt; 101</a:t>
            </a:r>
          </a:p>
          <a:p>
            <a:r>
              <a:rPr lang="fr-FR" dirty="0"/>
              <a:t>Une première tendance se dessine, à savoir travailler avec l’UE et le marché asiatique au vu du nombre de pays.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C056F244-CBFE-3882-C50A-E1D13F02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133380"/>
            <a:ext cx="5909799" cy="45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200648-C44C-5D23-19E6-09EE74B4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fr-FR" dirty="0"/>
              <a:t>Economique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EA9705C-ECB0-DC29-506F-E49C9E59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r>
              <a:rPr lang="fr-FR" dirty="0"/>
              <a:t>Données récupérées via la WORLD BANK GROUP</a:t>
            </a:r>
          </a:p>
          <a:p>
            <a:r>
              <a:rPr lang="fr-FR" dirty="0"/>
              <a:t>Deux angles à étudier :</a:t>
            </a:r>
          </a:p>
          <a:p>
            <a:pPr>
              <a:buFontTx/>
              <a:buChar char="-"/>
            </a:pPr>
            <a:r>
              <a:rPr lang="fr-FR" dirty="0"/>
              <a:t>Le </a:t>
            </a:r>
            <a:r>
              <a:rPr lang="fr-FR" dirty="0" err="1"/>
              <a:t>gni</a:t>
            </a:r>
            <a:r>
              <a:rPr lang="fr-FR" dirty="0"/>
              <a:t> par </a:t>
            </a:r>
            <a:r>
              <a:rPr lang="fr-FR" dirty="0" err="1"/>
              <a:t>hab</a:t>
            </a:r>
            <a:r>
              <a:rPr lang="fr-FR" dirty="0"/>
              <a:t> pour déterminer la richesse car le poulet est un produit qui coûte cher</a:t>
            </a:r>
          </a:p>
          <a:p>
            <a:pPr>
              <a:buFontTx/>
              <a:buChar char="-"/>
            </a:pPr>
            <a:r>
              <a:rPr lang="fr-FR" dirty="0"/>
              <a:t>Repérer les + gros exportateurs de poulets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2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74098-4D7B-2AD7-C2E6-ACF005ED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250008"/>
          </a:xfrm>
        </p:spPr>
        <p:txBody>
          <a:bodyPr/>
          <a:lstStyle/>
          <a:p>
            <a:r>
              <a:rPr lang="fr-FR" dirty="0"/>
              <a:t>GNI par habitant</a:t>
            </a:r>
          </a:p>
        </p:txBody>
      </p:sp>
      <p:pic>
        <p:nvPicPr>
          <p:cNvPr id="4" name="Espace réservé du contenu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88FE876C-24BE-6928-F608-71937FC38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49" y="1783409"/>
            <a:ext cx="8372302" cy="45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7394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141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IBM Plex Sans</vt:lpstr>
      <vt:lpstr>Univers Condensed Light</vt:lpstr>
      <vt:lpstr>Walbaum Display Light</vt:lpstr>
      <vt:lpstr>AngleLinesVTI</vt:lpstr>
      <vt:lpstr>Etude de marché</vt:lpstr>
      <vt:lpstr>Analyse PESTEL</vt:lpstr>
      <vt:lpstr>Politique</vt:lpstr>
      <vt:lpstr>Economique</vt:lpstr>
      <vt:lpstr>GNI par habitant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Haumont</dc:creator>
  <cp:lastModifiedBy>Axel Haumont</cp:lastModifiedBy>
  <cp:revision>4</cp:revision>
  <dcterms:created xsi:type="dcterms:W3CDTF">2024-09-25T10:29:40Z</dcterms:created>
  <dcterms:modified xsi:type="dcterms:W3CDTF">2024-10-02T14:54:02Z</dcterms:modified>
</cp:coreProperties>
</file>