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3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3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8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0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7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2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9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5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7D21D7-E771-359A-E785-7124A96D6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143" y="5234529"/>
            <a:ext cx="10102920" cy="675417"/>
          </a:xfrm>
        </p:spPr>
        <p:txBody>
          <a:bodyPr>
            <a:normAutofit/>
          </a:bodyPr>
          <a:lstStyle/>
          <a:p>
            <a:r>
              <a:rPr lang="fr-FR" sz="4000" dirty="0"/>
              <a:t>Etude de marché</a:t>
            </a: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rouge, conception&#10;&#10;Description générée automatiquement">
            <a:extLst>
              <a:ext uri="{FF2B5EF4-FFF2-40B4-BE49-F238E27FC236}">
                <a16:creationId xmlns:a16="http://schemas.microsoft.com/office/drawing/2014/main" id="{2261CD1B-3AB6-4B3C-E185-2C9A9B0C1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" b="16023"/>
          <a:stretch/>
        </p:blipFill>
        <p:spPr>
          <a:xfrm>
            <a:off x="659967" y="533400"/>
            <a:ext cx="10872065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4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75A127-95B5-EA29-5832-74DB6692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fr-FR" dirty="0"/>
              <a:t>Analyse PESTEL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D0D2F-A9C5-89EC-C68F-635CE207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2" y="2623302"/>
            <a:ext cx="9932896" cy="3553660"/>
          </a:xfrm>
        </p:spPr>
        <p:txBody>
          <a:bodyPr anchor="ctr">
            <a:normAutofit/>
          </a:bodyPr>
          <a:lstStyle/>
          <a:p>
            <a:pPr algn="l"/>
            <a:r>
              <a:rPr lang="fr-FR" sz="1800" b="0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PESTEL est un moyen mnémotechnique sous forme d’acronyme pour explorer </a:t>
            </a:r>
            <a:r>
              <a:rPr lang="fr-FR" sz="1800" b="1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les six facteurs macro-environnementaux</a:t>
            </a:r>
            <a:r>
              <a:rPr lang="fr-FR" sz="1800" b="0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 à analyser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P</a:t>
            </a:r>
            <a:r>
              <a:rPr lang="fr-FR" sz="1800" b="0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olitique -&gt; stabilité politique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É</a:t>
            </a:r>
            <a:r>
              <a:rPr lang="fr-FR" sz="1800" b="0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conomique -&gt; GNI per </a:t>
            </a:r>
            <a:r>
              <a:rPr lang="fr-FR" sz="1800" b="0" i="0" dirty="0" err="1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hab</a:t>
            </a:r>
            <a:r>
              <a:rPr lang="fr-FR" sz="1800" b="0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 / + gros exportateurs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S</a:t>
            </a:r>
            <a:r>
              <a:rPr lang="fr-FR" sz="1800" b="0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ocioculturel -&gt; plus gros importateurs de poulets / Kasher - Halal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T</a:t>
            </a:r>
            <a:r>
              <a:rPr lang="fr-FR" sz="1800" b="0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echnologique -&gt; 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É</a:t>
            </a:r>
            <a:r>
              <a:rPr lang="fr-FR" sz="1800" b="0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cologique -&gt; transport / bio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L</a:t>
            </a:r>
            <a:r>
              <a:rPr lang="fr-FR" sz="1800" b="0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égal -&gt; </a:t>
            </a:r>
            <a:r>
              <a:rPr lang="fr-FR" sz="1800" b="0" i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accord commerciaux</a:t>
            </a:r>
            <a:endParaRPr lang="fr-FR" sz="1800" b="0" i="0" dirty="0">
              <a:solidFill>
                <a:srgbClr val="071A39"/>
              </a:solidFill>
              <a:effectLst/>
              <a:latin typeface="IBM Plex Sans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77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00648-C44C-5D23-19E6-09EE74B4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Politique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A9705C-ECB0-DC29-506F-E49C9E59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71A39"/>
                </a:solidFill>
                <a:effectLst/>
                <a:latin typeface="IBM Plex Sans" panose="020B0503050203000203" pitchFamily="34" charset="0"/>
              </a:rPr>
              <a:t>la stabilité politique du pays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427334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64</Words>
  <Application>Microsoft Office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IBM Plex Sans</vt:lpstr>
      <vt:lpstr>Univers Condensed Light</vt:lpstr>
      <vt:lpstr>Walbaum Display Light</vt:lpstr>
      <vt:lpstr>AngleLinesVTI</vt:lpstr>
      <vt:lpstr>Etude de marché</vt:lpstr>
      <vt:lpstr>Analyse PESTEL</vt:lpstr>
      <vt:lpstr>Politique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Haumont</dc:creator>
  <cp:lastModifiedBy>Axel Haumont</cp:lastModifiedBy>
  <cp:revision>2</cp:revision>
  <dcterms:created xsi:type="dcterms:W3CDTF">2024-09-25T10:29:40Z</dcterms:created>
  <dcterms:modified xsi:type="dcterms:W3CDTF">2024-09-28T06:30:19Z</dcterms:modified>
</cp:coreProperties>
</file>