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6" r:id="rId2"/>
    <p:sldId id="263" r:id="rId3"/>
    <p:sldId id="265" r:id="rId4"/>
    <p:sldId id="267" r:id="rId5"/>
    <p:sldId id="268" r:id="rId6"/>
    <p:sldId id="344" r:id="rId7"/>
    <p:sldId id="347" r:id="rId8"/>
    <p:sldId id="348" r:id="rId9"/>
    <p:sldId id="269" r:id="rId10"/>
    <p:sldId id="275" r:id="rId11"/>
    <p:sldId id="293" r:id="rId12"/>
    <p:sldId id="294" r:id="rId13"/>
    <p:sldId id="309" r:id="rId14"/>
    <p:sldId id="324" r:id="rId15"/>
    <p:sldId id="33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60" d="100"/>
          <a:sy n="60" d="100"/>
        </p:scale>
        <p:origin x="1550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84678" y="6276302"/>
            <a:ext cx="431790" cy="410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1100" b="1" i="0" smtClean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rPr>
              <a:pPr algn="ctr"/>
              <a:t>‹Nº›</a:t>
            </a:fld>
            <a:endParaRPr lang="en-US" sz="1100" b="1" i="0" dirty="0">
              <a:solidFill>
                <a:schemeClr val="tx1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98447" y="6353246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SLIDE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tx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7" name="TextBox 6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8" name="TextBox 7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9" name="TextBox 8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8" name="TextBox 17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72691" y="1395663"/>
            <a:ext cx="5666510" cy="31814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19178" y="4270481"/>
            <a:ext cx="2153641" cy="582598"/>
            <a:chOff x="5086427" y="4315118"/>
            <a:chExt cx="2153641" cy="582598"/>
          </a:xfrm>
        </p:grpSpPr>
        <p:sp>
          <p:nvSpPr>
            <p:cNvPr id="7" name="Rectangle 6"/>
            <p:cNvSpPr/>
            <p:nvPr/>
          </p:nvSpPr>
          <p:spPr>
            <a:xfrm>
              <a:off x="5234404" y="4315118"/>
              <a:ext cx="1862253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5086427" y="4455821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b="0" spc="600" dirty="0">
                  <a:solidFill>
                    <a:schemeClr val="bg1"/>
                  </a:solidFill>
                  <a:latin typeface="+mn-lt"/>
                </a:rPr>
                <a:t>ZONA 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72689" y="1453710"/>
            <a:ext cx="5666510" cy="2747361"/>
            <a:chOff x="3854006" y="2193658"/>
            <a:chExt cx="5139909" cy="1106155"/>
          </a:xfrm>
        </p:grpSpPr>
        <p:sp>
          <p:nvSpPr>
            <p:cNvPr id="13" name="TextBox 12"/>
            <p:cNvSpPr txBox="1"/>
            <p:nvPr/>
          </p:nvSpPr>
          <p:spPr>
            <a:xfrm>
              <a:off x="3854006" y="2193658"/>
              <a:ext cx="5139909" cy="37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/>
                <a:t>LOS NIÑOS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4006" y="2923191"/>
              <a:ext cx="5139909" cy="37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/>
                <a:t>LA TECNOLOGÍA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537" y="5102943"/>
            <a:ext cx="6869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latin typeface="Titillium" panose="00000500000000000000" pitchFamily="50" charset="0"/>
              </a:rPr>
              <a:t>¿</a:t>
            </a:r>
            <a:r>
              <a:rPr lang="en-US" sz="28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UN PELIGRO O UN APOYO</a:t>
            </a:r>
            <a:r>
              <a:rPr lang="en-US" sz="2800" spc="400" dirty="0">
                <a:latin typeface="Titillium" panose="00000500000000000000" pitchFamily="50" charset="0"/>
              </a:rPr>
              <a:t>?</a:t>
            </a: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87B4BA09-B6D0-4BE9-B9CA-610E461CCF07}"/>
              </a:ext>
            </a:extLst>
          </p:cNvPr>
          <p:cNvSpPr txBox="1"/>
          <p:nvPr/>
        </p:nvSpPr>
        <p:spPr>
          <a:xfrm>
            <a:off x="3172689" y="2389127"/>
            <a:ext cx="5666510" cy="101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9996922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4" name="Group 3"/>
          <p:cNvGrpSpPr/>
          <p:nvPr/>
        </p:nvGrpSpPr>
        <p:grpSpPr>
          <a:xfrm rot="2700000">
            <a:off x="7003409" y="1166864"/>
            <a:ext cx="457200" cy="457200"/>
            <a:chOff x="2358572" y="1016001"/>
            <a:chExt cx="856342" cy="856342"/>
          </a:xfrm>
          <a:effectLst/>
        </p:grpSpPr>
        <p:cxnSp>
          <p:nvCxnSpPr>
            <p:cNvPr id="5" name="Straight Connector 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700000">
            <a:off x="9777023" y="4741667"/>
            <a:ext cx="1280160" cy="1280160"/>
            <a:chOff x="2358572" y="1016001"/>
            <a:chExt cx="856342" cy="856342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844930" y="3065890"/>
            <a:ext cx="422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Right Side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4930" y="3925882"/>
            <a:ext cx="3728556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44930" y="2497394"/>
            <a:ext cx="3232227" cy="307777"/>
            <a:chOff x="4472113" y="319593"/>
            <a:chExt cx="3232227" cy="307777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2700000">
            <a:off x="-605451" y="620971"/>
            <a:ext cx="1554480" cy="1554480"/>
            <a:chOff x="2358572" y="1016001"/>
            <a:chExt cx="856342" cy="856342"/>
          </a:xfrm>
          <a:effectLst/>
        </p:grpSpPr>
        <p:cxnSp>
          <p:nvCxnSpPr>
            <p:cNvPr id="17" name="Straight Connector 1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-1202006" y="867523"/>
            <a:ext cx="2743200" cy="27432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700000">
            <a:off x="547642" y="2502101"/>
            <a:ext cx="640080" cy="640080"/>
            <a:chOff x="2358572" y="1016001"/>
            <a:chExt cx="856342" cy="856342"/>
          </a:xfrm>
          <a:effectLst/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1598128" y="776618"/>
            <a:ext cx="914400" cy="914400"/>
            <a:chOff x="2358572" y="1016001"/>
            <a:chExt cx="856342" cy="856342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20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</p:spPr>
      </p:sp>
      <p:sp>
        <p:nvSpPr>
          <p:cNvPr id="12" name="Rectangle 11"/>
          <p:cNvSpPr/>
          <p:nvPr/>
        </p:nvSpPr>
        <p:spPr>
          <a:xfrm>
            <a:off x="52391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47039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8416884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80656" y="3501286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Hunter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027136" y="350128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Ranger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973621" y="3501284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Wizard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42708" y="4517935"/>
            <a:ext cx="2829536" cy="1315364"/>
            <a:chOff x="742708" y="4517935"/>
            <a:chExt cx="2829536" cy="1315364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9188" y="4517935"/>
            <a:ext cx="2829536" cy="1315364"/>
            <a:chOff x="742708" y="4517935"/>
            <a:chExt cx="2829536" cy="1315364"/>
          </a:xfrm>
        </p:grpSpPr>
        <p:sp>
          <p:nvSpPr>
            <p:cNvPr id="22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35668" y="4517935"/>
            <a:ext cx="2829536" cy="1315364"/>
            <a:chOff x="742708" y="4517935"/>
            <a:chExt cx="2829536" cy="1315364"/>
          </a:xfrm>
        </p:grpSpPr>
        <p:sp>
          <p:nvSpPr>
            <p:cNvPr id="25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 rot="2700000">
            <a:off x="183743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4" name="Straight Connector 3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 rot="2700000">
            <a:off x="5783916" y="1603102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2700000">
            <a:off x="973039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40" name="Straight Connector 3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45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74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4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74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19" name="Group 18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20" name="TextBox 19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Our Team Member’s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22" name="TextBox 21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3" name="TextBox 22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24" name="TextBox 23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1989862" y="5109033"/>
            <a:ext cx="2538594" cy="5825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182338" y="521230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William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72635" y="4615784"/>
            <a:ext cx="467285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72635" y="3024925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36" name="Group 35"/>
          <p:cNvGrpSpPr/>
          <p:nvPr/>
        </p:nvGrpSpPr>
        <p:grpSpPr>
          <a:xfrm rot="2700000">
            <a:off x="2939118" y="2284443"/>
            <a:ext cx="640080" cy="640080"/>
            <a:chOff x="2358572" y="1016001"/>
            <a:chExt cx="856342" cy="856342"/>
          </a:xfrm>
          <a:effectLst/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07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8" name="Group 7"/>
          <p:cNvGrpSpPr/>
          <p:nvPr/>
        </p:nvGrpSpPr>
        <p:grpSpPr>
          <a:xfrm rot="2700000">
            <a:off x="7322725" y="2888455"/>
            <a:ext cx="457200" cy="457200"/>
            <a:chOff x="2358572" y="1016001"/>
            <a:chExt cx="856342" cy="856342"/>
          </a:xfrm>
          <a:effectLst/>
        </p:grpSpPr>
        <p:cxnSp>
          <p:nvCxnSpPr>
            <p:cNvPr id="9" name="Straight Connector 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 rot="2700000">
            <a:off x="9145552" y="2877496"/>
            <a:ext cx="457200" cy="457200"/>
            <a:chOff x="2358572" y="1016001"/>
            <a:chExt cx="856342" cy="856342"/>
          </a:xfrm>
          <a:effectLst/>
        </p:grpSpPr>
        <p:cxnSp>
          <p:nvCxnSpPr>
            <p:cNvPr id="12" name="Straight Connector 11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257121" y="4020037"/>
            <a:ext cx="3522702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7120" y="2429178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52976" y="1730871"/>
            <a:ext cx="3232227" cy="307777"/>
            <a:chOff x="4472113" y="319593"/>
            <a:chExt cx="3232227" cy="307777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72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Rectangle 12"/>
          <p:cNvSpPr/>
          <p:nvPr/>
        </p:nvSpPr>
        <p:spPr>
          <a:xfrm>
            <a:off x="0" y="-1"/>
            <a:ext cx="12191999" cy="685799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810373" y="5005456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+mn-lt"/>
                </a:rPr>
                <a:t>TITLE HERE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66572" y="2675256"/>
            <a:ext cx="5289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latin typeface="Titillium" panose="00000500000000000000" pitchFamily="50" charset="0"/>
              </a:rPr>
              <a:t>A SIMPLE TEXT CAN BE AMAZING IN THE HAND OF YOU</a:t>
            </a:r>
          </a:p>
        </p:txBody>
      </p:sp>
    </p:spTree>
    <p:extLst>
      <p:ext uri="{BB962C8B-B14F-4D97-AF65-F5344CB8AC3E}">
        <p14:creationId xmlns:p14="http://schemas.microsoft.com/office/powerpoint/2010/main" val="40692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990617" y="1146226"/>
            <a:ext cx="2245660" cy="4546315"/>
            <a:chOff x="18223908" y="3214668"/>
            <a:chExt cx="7266425" cy="14710811"/>
          </a:xfrm>
          <a:effectLst>
            <a:reflection blurRad="6350" stA="35000" endPos="15000" dir="5400000" sy="-100000" algn="bl" rotWithShape="0"/>
          </a:effectLst>
        </p:grpSpPr>
        <p:sp>
          <p:nvSpPr>
            <p:cNvPr id="4" name="Shape 6"/>
            <p:cNvSpPr/>
            <p:nvPr/>
          </p:nvSpPr>
          <p:spPr>
            <a:xfrm>
              <a:off x="18287967" y="3225345"/>
              <a:ext cx="7127581" cy="1469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14" y="18917"/>
                  </a:moveTo>
                  <a:lnTo>
                    <a:pt x="1239" y="18917"/>
                  </a:lnTo>
                  <a:lnTo>
                    <a:pt x="1239" y="2586"/>
                  </a:lnTo>
                  <a:lnTo>
                    <a:pt x="20214" y="2586"/>
                  </a:lnTo>
                  <a:cubicBezTo>
                    <a:pt x="20214" y="2586"/>
                    <a:pt x="20214" y="18917"/>
                    <a:pt x="20214" y="18917"/>
                  </a:cubicBezTo>
                  <a:close/>
                  <a:moveTo>
                    <a:pt x="18332" y="0"/>
                  </a:moveTo>
                  <a:lnTo>
                    <a:pt x="3268" y="0"/>
                  </a:lnTo>
                  <a:cubicBezTo>
                    <a:pt x="1466" y="0"/>
                    <a:pt x="0" y="711"/>
                    <a:pt x="0" y="1586"/>
                  </a:cubicBezTo>
                  <a:lnTo>
                    <a:pt x="0" y="20014"/>
                  </a:lnTo>
                  <a:cubicBezTo>
                    <a:pt x="0" y="20889"/>
                    <a:pt x="1466" y="21600"/>
                    <a:pt x="3268" y="21600"/>
                  </a:cubicBezTo>
                  <a:lnTo>
                    <a:pt x="18332" y="21600"/>
                  </a:lnTo>
                  <a:cubicBezTo>
                    <a:pt x="20134" y="21600"/>
                    <a:pt x="21600" y="20889"/>
                    <a:pt x="21600" y="20014"/>
                  </a:cubicBezTo>
                  <a:lnTo>
                    <a:pt x="21600" y="1586"/>
                  </a:lnTo>
                  <a:cubicBezTo>
                    <a:pt x="21600" y="711"/>
                    <a:pt x="20134" y="0"/>
                    <a:pt x="18332" y="0"/>
                  </a:cubicBezTo>
                  <a:close/>
                </a:path>
              </a:pathLst>
            </a:custGeom>
            <a:solidFill>
              <a:srgbClr val="F3DCB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 7"/>
            <p:cNvSpPr/>
            <p:nvPr/>
          </p:nvSpPr>
          <p:spPr>
            <a:xfrm>
              <a:off x="18405409" y="3342786"/>
              <a:ext cx="6893836" cy="14458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33" y="19049"/>
                  </a:moveTo>
                  <a:lnTo>
                    <a:pt x="914" y="19049"/>
                  </a:lnTo>
                  <a:lnTo>
                    <a:pt x="914" y="2453"/>
                  </a:lnTo>
                  <a:lnTo>
                    <a:pt x="20533" y="2453"/>
                  </a:lnTo>
                  <a:cubicBezTo>
                    <a:pt x="20533" y="2453"/>
                    <a:pt x="20533" y="19049"/>
                    <a:pt x="20533" y="19049"/>
                  </a:cubicBezTo>
                  <a:close/>
                  <a:moveTo>
                    <a:pt x="18587" y="0"/>
                  </a:moveTo>
                  <a:lnTo>
                    <a:pt x="3013" y="0"/>
                  </a:lnTo>
                  <a:cubicBezTo>
                    <a:pt x="1349" y="0"/>
                    <a:pt x="0" y="643"/>
                    <a:pt x="0" y="1437"/>
                  </a:cubicBezTo>
                  <a:lnTo>
                    <a:pt x="0" y="20163"/>
                  </a:lnTo>
                  <a:cubicBezTo>
                    <a:pt x="0" y="20957"/>
                    <a:pt x="1349" y="21600"/>
                    <a:pt x="3013" y="21600"/>
                  </a:cubicBezTo>
                  <a:lnTo>
                    <a:pt x="18587" y="21600"/>
                  </a:lnTo>
                  <a:cubicBezTo>
                    <a:pt x="20251" y="21600"/>
                    <a:pt x="21600" y="20957"/>
                    <a:pt x="21600" y="20163"/>
                  </a:cubicBezTo>
                  <a:lnTo>
                    <a:pt x="21600" y="1437"/>
                  </a:lnTo>
                  <a:cubicBezTo>
                    <a:pt x="21600" y="643"/>
                    <a:pt x="20251" y="0"/>
                    <a:pt x="18587" y="0"/>
                  </a:cubicBezTo>
                  <a:close/>
                </a:path>
              </a:pathLst>
            </a:custGeom>
            <a:solidFill>
              <a:srgbClr val="F5F6F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 8"/>
            <p:cNvSpPr/>
            <p:nvPr/>
          </p:nvSpPr>
          <p:spPr>
            <a:xfrm>
              <a:off x="18490821" y="3428198"/>
              <a:ext cx="6726856" cy="1429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8" y="20273"/>
                  </a:moveTo>
                  <a:cubicBezTo>
                    <a:pt x="21278" y="20921"/>
                    <a:pt x="20158" y="21449"/>
                    <a:pt x="18780" y="21449"/>
                  </a:cubicBezTo>
                  <a:lnTo>
                    <a:pt x="2820" y="21449"/>
                  </a:lnTo>
                  <a:cubicBezTo>
                    <a:pt x="1442" y="21449"/>
                    <a:pt x="322" y="20921"/>
                    <a:pt x="322" y="20273"/>
                  </a:cubicBezTo>
                  <a:lnTo>
                    <a:pt x="322" y="1327"/>
                  </a:lnTo>
                  <a:cubicBezTo>
                    <a:pt x="322" y="679"/>
                    <a:pt x="1442" y="151"/>
                    <a:pt x="2820" y="151"/>
                  </a:cubicBezTo>
                  <a:lnTo>
                    <a:pt x="18780" y="151"/>
                  </a:lnTo>
                  <a:cubicBezTo>
                    <a:pt x="20158" y="151"/>
                    <a:pt x="21278" y="679"/>
                    <a:pt x="21278" y="1327"/>
                  </a:cubicBezTo>
                  <a:cubicBezTo>
                    <a:pt x="21278" y="1327"/>
                    <a:pt x="21278" y="20273"/>
                    <a:pt x="21278" y="20273"/>
                  </a:cubicBezTo>
                  <a:close/>
                  <a:moveTo>
                    <a:pt x="18780" y="0"/>
                  </a:moveTo>
                  <a:lnTo>
                    <a:pt x="2820" y="0"/>
                  </a:lnTo>
                  <a:cubicBezTo>
                    <a:pt x="1265" y="0"/>
                    <a:pt x="0" y="595"/>
                    <a:pt x="0" y="1327"/>
                  </a:cubicBezTo>
                  <a:lnTo>
                    <a:pt x="0" y="20273"/>
                  </a:lnTo>
                  <a:cubicBezTo>
                    <a:pt x="0" y="21005"/>
                    <a:pt x="1265" y="21600"/>
                    <a:pt x="2820" y="21600"/>
                  </a:cubicBezTo>
                  <a:lnTo>
                    <a:pt x="18780" y="21600"/>
                  </a:lnTo>
                  <a:cubicBezTo>
                    <a:pt x="20335" y="21600"/>
                    <a:pt x="21600" y="21005"/>
                    <a:pt x="21600" y="20273"/>
                  </a:cubicBezTo>
                  <a:lnTo>
                    <a:pt x="21600" y="1327"/>
                  </a:lnTo>
                  <a:cubicBezTo>
                    <a:pt x="21600" y="595"/>
                    <a:pt x="20335" y="0"/>
                    <a:pt x="18780" y="0"/>
                  </a:cubicBezTo>
                  <a:close/>
                </a:path>
              </a:pathLst>
            </a:custGeom>
            <a:gradFill>
              <a:gsLst>
                <a:gs pos="4000">
                  <a:srgbClr val="EDE6D8"/>
                </a:gs>
                <a:gs pos="24000">
                  <a:srgbClr val="F5F0E8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 9"/>
            <p:cNvSpPr/>
            <p:nvPr/>
          </p:nvSpPr>
          <p:spPr>
            <a:xfrm>
              <a:off x="21298748" y="16421528"/>
              <a:ext cx="1118365" cy="1118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564"/>
                  </a:moveTo>
                  <a:cubicBezTo>
                    <a:pt x="5408" y="20564"/>
                    <a:pt x="1036" y="16193"/>
                    <a:pt x="1036" y="10800"/>
                  </a:cubicBezTo>
                  <a:cubicBezTo>
                    <a:pt x="1036" y="5408"/>
                    <a:pt x="5408" y="1036"/>
                    <a:pt x="10800" y="1036"/>
                  </a:cubicBezTo>
                  <a:cubicBezTo>
                    <a:pt x="16193" y="1036"/>
                    <a:pt x="20564" y="5408"/>
                    <a:pt x="20564" y="10800"/>
                  </a:cubicBezTo>
                  <a:cubicBezTo>
                    <a:pt x="20564" y="16193"/>
                    <a:pt x="16193" y="20564"/>
                    <a:pt x="10800" y="20564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A38A5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 10"/>
            <p:cNvSpPr/>
            <p:nvPr/>
          </p:nvSpPr>
          <p:spPr>
            <a:xfrm>
              <a:off x="21341454" y="16421528"/>
              <a:ext cx="914946" cy="363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3" y="21600"/>
                  </a:moveTo>
                  <a:cubicBezTo>
                    <a:pt x="2977" y="10785"/>
                    <a:pt x="7227" y="3185"/>
                    <a:pt x="12183" y="3185"/>
                  </a:cubicBezTo>
                  <a:cubicBezTo>
                    <a:pt x="15317" y="3185"/>
                    <a:pt x="18168" y="6227"/>
                    <a:pt x="20297" y="11195"/>
                  </a:cubicBezTo>
                  <a:lnTo>
                    <a:pt x="21600" y="9940"/>
                  </a:lnTo>
                  <a:cubicBezTo>
                    <a:pt x="19205" y="3808"/>
                    <a:pt x="15872" y="0"/>
                    <a:pt x="12183" y="0"/>
                  </a:cubicBezTo>
                  <a:cubicBezTo>
                    <a:pt x="6697" y="0"/>
                    <a:pt x="1993" y="8418"/>
                    <a:pt x="0" y="20398"/>
                  </a:cubicBezTo>
                  <a:cubicBezTo>
                    <a:pt x="0" y="20398"/>
                    <a:pt x="1173" y="21600"/>
                    <a:pt x="1173" y="21600"/>
                  </a:cubicBezTo>
                  <a:close/>
                </a:path>
              </a:pathLst>
            </a:custGeom>
            <a:gradFill>
              <a:gsLst>
                <a:gs pos="4000">
                  <a:srgbClr val="A38A5C"/>
                </a:gs>
                <a:gs pos="58000">
                  <a:srgbClr val="ECDCAA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11"/>
            <p:cNvSpPr/>
            <p:nvPr/>
          </p:nvSpPr>
          <p:spPr>
            <a:xfrm>
              <a:off x="21715132" y="17435797"/>
              <a:ext cx="392475" cy="107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4" y="0"/>
                  </a:moveTo>
                  <a:cubicBezTo>
                    <a:pt x="16358" y="6931"/>
                    <a:pt x="12100" y="10861"/>
                    <a:pt x="7589" y="10861"/>
                  </a:cubicBezTo>
                  <a:cubicBezTo>
                    <a:pt x="5232" y="10861"/>
                    <a:pt x="2944" y="9787"/>
                    <a:pt x="759" y="7778"/>
                  </a:cubicBezTo>
                  <a:lnTo>
                    <a:pt x="0" y="18164"/>
                  </a:lnTo>
                  <a:cubicBezTo>
                    <a:pt x="2428" y="20403"/>
                    <a:pt x="4971" y="21600"/>
                    <a:pt x="7589" y="21600"/>
                  </a:cubicBezTo>
                  <a:cubicBezTo>
                    <a:pt x="12639" y="21600"/>
                    <a:pt x="17397" y="17153"/>
                    <a:pt x="21600" y="9315"/>
                  </a:cubicBezTo>
                  <a:cubicBezTo>
                    <a:pt x="21600" y="9315"/>
                    <a:pt x="20124" y="0"/>
                    <a:pt x="20124" y="0"/>
                  </a:cubicBezTo>
                  <a:close/>
                </a:path>
              </a:pathLst>
            </a:custGeom>
            <a:gradFill>
              <a:gsLst>
                <a:gs pos="4000">
                  <a:srgbClr val="A38A5C"/>
                </a:gs>
                <a:gs pos="58000">
                  <a:srgbClr val="ECDCAA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 12"/>
            <p:cNvSpPr/>
            <p:nvPr/>
          </p:nvSpPr>
          <p:spPr>
            <a:xfrm>
              <a:off x="18277291" y="3214668"/>
              <a:ext cx="7146526" cy="14710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8" y="199"/>
                  </a:moveTo>
                  <a:cubicBezTo>
                    <a:pt x="1702" y="199"/>
                    <a:pt x="411" y="827"/>
                    <a:pt x="411" y="1597"/>
                  </a:cubicBezTo>
                  <a:lnTo>
                    <a:pt x="411" y="20003"/>
                  </a:lnTo>
                  <a:cubicBezTo>
                    <a:pt x="411" y="20774"/>
                    <a:pt x="1702" y="21401"/>
                    <a:pt x="3288" y="21401"/>
                  </a:cubicBezTo>
                  <a:lnTo>
                    <a:pt x="18312" y="21401"/>
                  </a:lnTo>
                  <a:cubicBezTo>
                    <a:pt x="19899" y="21401"/>
                    <a:pt x="21190" y="20774"/>
                    <a:pt x="21190" y="20003"/>
                  </a:cubicBezTo>
                  <a:lnTo>
                    <a:pt x="21190" y="1597"/>
                  </a:lnTo>
                  <a:cubicBezTo>
                    <a:pt x="21190" y="827"/>
                    <a:pt x="19899" y="199"/>
                    <a:pt x="18312" y="199"/>
                  </a:cubicBezTo>
                  <a:cubicBezTo>
                    <a:pt x="18312" y="199"/>
                    <a:pt x="3288" y="199"/>
                    <a:pt x="3288" y="199"/>
                  </a:cubicBezTo>
                  <a:close/>
                  <a:moveTo>
                    <a:pt x="18312" y="21428"/>
                  </a:moveTo>
                  <a:lnTo>
                    <a:pt x="3288" y="21428"/>
                  </a:lnTo>
                  <a:cubicBezTo>
                    <a:pt x="1670" y="21428"/>
                    <a:pt x="353" y="20789"/>
                    <a:pt x="353" y="20003"/>
                  </a:cubicBezTo>
                  <a:lnTo>
                    <a:pt x="353" y="1597"/>
                  </a:lnTo>
                  <a:cubicBezTo>
                    <a:pt x="353" y="811"/>
                    <a:pt x="1670" y="172"/>
                    <a:pt x="3288" y="172"/>
                  </a:cubicBezTo>
                  <a:lnTo>
                    <a:pt x="18312" y="172"/>
                  </a:lnTo>
                  <a:cubicBezTo>
                    <a:pt x="19930" y="172"/>
                    <a:pt x="21247" y="811"/>
                    <a:pt x="21247" y="1597"/>
                  </a:cubicBezTo>
                  <a:lnTo>
                    <a:pt x="21247" y="20003"/>
                  </a:lnTo>
                  <a:cubicBezTo>
                    <a:pt x="21247" y="20789"/>
                    <a:pt x="19930" y="21428"/>
                    <a:pt x="18312" y="21428"/>
                  </a:cubicBezTo>
                  <a:close/>
                  <a:moveTo>
                    <a:pt x="3288" y="28"/>
                  </a:moveTo>
                  <a:cubicBezTo>
                    <a:pt x="1507" y="28"/>
                    <a:pt x="57" y="732"/>
                    <a:pt x="57" y="1597"/>
                  </a:cubicBezTo>
                  <a:lnTo>
                    <a:pt x="57" y="20003"/>
                  </a:lnTo>
                  <a:cubicBezTo>
                    <a:pt x="57" y="20868"/>
                    <a:pt x="1507" y="21572"/>
                    <a:pt x="3288" y="21572"/>
                  </a:cubicBezTo>
                  <a:lnTo>
                    <a:pt x="18312" y="21572"/>
                  </a:lnTo>
                  <a:cubicBezTo>
                    <a:pt x="20093" y="21572"/>
                    <a:pt x="21543" y="20868"/>
                    <a:pt x="21543" y="20003"/>
                  </a:cubicBezTo>
                  <a:lnTo>
                    <a:pt x="21543" y="1597"/>
                  </a:lnTo>
                  <a:cubicBezTo>
                    <a:pt x="21543" y="732"/>
                    <a:pt x="20093" y="28"/>
                    <a:pt x="18312" y="28"/>
                  </a:cubicBezTo>
                  <a:cubicBezTo>
                    <a:pt x="18312" y="28"/>
                    <a:pt x="3288" y="28"/>
                    <a:pt x="3288" y="28"/>
                  </a:cubicBezTo>
                  <a:close/>
                  <a:moveTo>
                    <a:pt x="18312" y="21600"/>
                  </a:moveTo>
                  <a:lnTo>
                    <a:pt x="3288" y="21600"/>
                  </a:lnTo>
                  <a:cubicBezTo>
                    <a:pt x="1475" y="21600"/>
                    <a:pt x="0" y="20883"/>
                    <a:pt x="0" y="20003"/>
                  </a:cubicBezTo>
                  <a:lnTo>
                    <a:pt x="0" y="1597"/>
                  </a:lnTo>
                  <a:cubicBezTo>
                    <a:pt x="0" y="717"/>
                    <a:pt x="1475" y="0"/>
                    <a:pt x="3288" y="0"/>
                  </a:cubicBezTo>
                  <a:lnTo>
                    <a:pt x="18312" y="0"/>
                  </a:lnTo>
                  <a:cubicBezTo>
                    <a:pt x="20125" y="0"/>
                    <a:pt x="21600" y="717"/>
                    <a:pt x="21600" y="1597"/>
                  </a:cubicBezTo>
                  <a:lnTo>
                    <a:pt x="21600" y="20003"/>
                  </a:lnTo>
                  <a:cubicBezTo>
                    <a:pt x="21600" y="20883"/>
                    <a:pt x="20125" y="21600"/>
                    <a:pt x="18312" y="21600"/>
                  </a:cubicBezTo>
                  <a:close/>
                </a:path>
              </a:pathLst>
            </a:custGeom>
            <a:solidFill>
              <a:srgbClr val="D6B992">
                <a:alpha val="6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Freeform 94"/>
            <p:cNvSpPr/>
            <p:nvPr/>
          </p:nvSpPr>
          <p:spPr>
            <a:xfrm>
              <a:off x="18832469" y="5104412"/>
              <a:ext cx="6069982" cy="169787"/>
            </a:xfrm>
            <a:custGeom>
              <a:avLst/>
              <a:gdLst>
                <a:gd name="connsiteX0" fmla="*/ 884246 w 7220398"/>
                <a:gd name="connsiteY0" fmla="*/ 101599 h 201966"/>
                <a:gd name="connsiteX1" fmla="*/ 932171 w 7220398"/>
                <a:gd name="connsiteY1" fmla="*/ 121452 h 201966"/>
                <a:gd name="connsiteX2" fmla="*/ 884273 w 7220398"/>
                <a:gd name="connsiteY2" fmla="*/ 169391 h 201966"/>
                <a:gd name="connsiteX3" fmla="*/ 836321 w 7220398"/>
                <a:gd name="connsiteY3" fmla="*/ 121452 h 201966"/>
                <a:gd name="connsiteX4" fmla="*/ 884246 w 7220398"/>
                <a:gd name="connsiteY4" fmla="*/ 101599 h 201966"/>
                <a:gd name="connsiteX5" fmla="*/ 628020 w 7220398"/>
                <a:gd name="connsiteY5" fmla="*/ 50800 h 201966"/>
                <a:gd name="connsiteX6" fmla="*/ 684541 w 7220398"/>
                <a:gd name="connsiteY6" fmla="*/ 107306 h 201966"/>
                <a:gd name="connsiteX7" fmla="*/ 628020 w 7220398"/>
                <a:gd name="connsiteY7" fmla="*/ 163823 h 201966"/>
                <a:gd name="connsiteX8" fmla="*/ 571500 w 7220398"/>
                <a:gd name="connsiteY8" fmla="*/ 107306 h 201966"/>
                <a:gd name="connsiteX9" fmla="*/ 628020 w 7220398"/>
                <a:gd name="connsiteY9" fmla="*/ 50800 h 201966"/>
                <a:gd name="connsiteX10" fmla="*/ 488318 w 7220398"/>
                <a:gd name="connsiteY10" fmla="*/ 50800 h 201966"/>
                <a:gd name="connsiteX11" fmla="*/ 544837 w 7220398"/>
                <a:gd name="connsiteY11" fmla="*/ 107306 h 201966"/>
                <a:gd name="connsiteX12" fmla="*/ 488318 w 7220398"/>
                <a:gd name="connsiteY12" fmla="*/ 163823 h 201966"/>
                <a:gd name="connsiteX13" fmla="*/ 431800 w 7220398"/>
                <a:gd name="connsiteY13" fmla="*/ 107306 h 201966"/>
                <a:gd name="connsiteX14" fmla="*/ 488318 w 7220398"/>
                <a:gd name="connsiteY14" fmla="*/ 50800 h 201966"/>
                <a:gd name="connsiteX15" fmla="*/ 348620 w 7220398"/>
                <a:gd name="connsiteY15" fmla="*/ 50800 h 201966"/>
                <a:gd name="connsiteX16" fmla="*/ 405141 w 7220398"/>
                <a:gd name="connsiteY16" fmla="*/ 107306 h 201966"/>
                <a:gd name="connsiteX17" fmla="*/ 348620 w 7220398"/>
                <a:gd name="connsiteY17" fmla="*/ 163823 h 201966"/>
                <a:gd name="connsiteX18" fmla="*/ 292100 w 7220398"/>
                <a:gd name="connsiteY18" fmla="*/ 107306 h 201966"/>
                <a:gd name="connsiteX19" fmla="*/ 348620 w 7220398"/>
                <a:gd name="connsiteY19" fmla="*/ 50800 h 201966"/>
                <a:gd name="connsiteX20" fmla="*/ 196222 w 7220398"/>
                <a:gd name="connsiteY20" fmla="*/ 50800 h 201966"/>
                <a:gd name="connsiteX21" fmla="*/ 252713 w 7220398"/>
                <a:gd name="connsiteY21" fmla="*/ 107306 h 201966"/>
                <a:gd name="connsiteX22" fmla="*/ 196222 w 7220398"/>
                <a:gd name="connsiteY22" fmla="*/ 163823 h 201966"/>
                <a:gd name="connsiteX23" fmla="*/ 139700 w 7220398"/>
                <a:gd name="connsiteY23" fmla="*/ 107306 h 201966"/>
                <a:gd name="connsiteX24" fmla="*/ 196222 w 7220398"/>
                <a:gd name="connsiteY24" fmla="*/ 50800 h 201966"/>
                <a:gd name="connsiteX25" fmla="*/ 56517 w 7220398"/>
                <a:gd name="connsiteY25" fmla="*/ 50800 h 201966"/>
                <a:gd name="connsiteX26" fmla="*/ 113013 w 7220398"/>
                <a:gd name="connsiteY26" fmla="*/ 107306 h 201966"/>
                <a:gd name="connsiteX27" fmla="*/ 56517 w 7220398"/>
                <a:gd name="connsiteY27" fmla="*/ 163823 h 201966"/>
                <a:gd name="connsiteX28" fmla="*/ 0 w 7220398"/>
                <a:gd name="connsiteY28" fmla="*/ 107306 h 201966"/>
                <a:gd name="connsiteX29" fmla="*/ 56517 w 7220398"/>
                <a:gd name="connsiteY29" fmla="*/ 50800 h 201966"/>
                <a:gd name="connsiteX30" fmla="*/ 884231 w 7220398"/>
                <a:gd name="connsiteY30" fmla="*/ 50799 h 201966"/>
                <a:gd name="connsiteX31" fmla="*/ 968363 w 7220398"/>
                <a:gd name="connsiteY31" fmla="*/ 85665 h 201966"/>
                <a:gd name="connsiteX32" fmla="*/ 949994 w 7220398"/>
                <a:gd name="connsiteY32" fmla="*/ 104064 h 201966"/>
                <a:gd name="connsiteX33" fmla="*/ 818500 w 7220398"/>
                <a:gd name="connsiteY33" fmla="*/ 104064 h 201966"/>
                <a:gd name="connsiteX34" fmla="*/ 800100 w 7220398"/>
                <a:gd name="connsiteY34" fmla="*/ 85665 h 201966"/>
                <a:gd name="connsiteX35" fmla="*/ 884231 w 7220398"/>
                <a:gd name="connsiteY35" fmla="*/ 50799 h 201966"/>
                <a:gd name="connsiteX36" fmla="*/ 6760660 w 7220398"/>
                <a:gd name="connsiteY36" fmla="*/ 36283 h 201966"/>
                <a:gd name="connsiteX37" fmla="*/ 7080614 w 7220398"/>
                <a:gd name="connsiteY37" fmla="*/ 36283 h 201966"/>
                <a:gd name="connsiteX38" fmla="*/ 7088316 w 7220398"/>
                <a:gd name="connsiteY38" fmla="*/ 43991 h 201966"/>
                <a:gd name="connsiteX39" fmla="*/ 7088316 w 7220398"/>
                <a:gd name="connsiteY39" fmla="*/ 153938 h 201966"/>
                <a:gd name="connsiteX40" fmla="*/ 7080614 w 7220398"/>
                <a:gd name="connsiteY40" fmla="*/ 161645 h 201966"/>
                <a:gd name="connsiteX41" fmla="*/ 6760660 w 7220398"/>
                <a:gd name="connsiteY41" fmla="*/ 161645 h 201966"/>
                <a:gd name="connsiteX42" fmla="*/ 6752944 w 7220398"/>
                <a:gd name="connsiteY42" fmla="*/ 153938 h 201966"/>
                <a:gd name="connsiteX43" fmla="*/ 6752944 w 7220398"/>
                <a:gd name="connsiteY43" fmla="*/ 43991 h 201966"/>
                <a:gd name="connsiteX44" fmla="*/ 6760660 w 7220398"/>
                <a:gd name="connsiteY44" fmla="*/ 36283 h 201966"/>
                <a:gd name="connsiteX45" fmla="*/ 6750030 w 7220398"/>
                <a:gd name="connsiteY45" fmla="*/ 8275 h 201966"/>
                <a:gd name="connsiteX46" fmla="*/ 6726576 w 7220398"/>
                <a:gd name="connsiteY46" fmla="*/ 31726 h 201966"/>
                <a:gd name="connsiteX47" fmla="*/ 6726576 w 7220398"/>
                <a:gd name="connsiteY47" fmla="*/ 170241 h 201966"/>
                <a:gd name="connsiteX48" fmla="*/ 6750030 w 7220398"/>
                <a:gd name="connsiteY48" fmla="*/ 193691 h 201966"/>
                <a:gd name="connsiteX49" fmla="*/ 7153150 w 7220398"/>
                <a:gd name="connsiteY49" fmla="*/ 193691 h 201966"/>
                <a:gd name="connsiteX50" fmla="*/ 7176604 w 7220398"/>
                <a:gd name="connsiteY50" fmla="*/ 170241 h 201966"/>
                <a:gd name="connsiteX51" fmla="*/ 7176604 w 7220398"/>
                <a:gd name="connsiteY51" fmla="*/ 31726 h 201966"/>
                <a:gd name="connsiteX52" fmla="*/ 7153150 w 7220398"/>
                <a:gd name="connsiteY52" fmla="*/ 8275 h 201966"/>
                <a:gd name="connsiteX53" fmla="*/ 6750030 w 7220398"/>
                <a:gd name="connsiteY53" fmla="*/ 0 h 201966"/>
                <a:gd name="connsiteX54" fmla="*/ 7153150 w 7220398"/>
                <a:gd name="connsiteY54" fmla="*/ 0 h 201966"/>
                <a:gd name="connsiteX55" fmla="*/ 7184856 w 7220398"/>
                <a:gd name="connsiteY55" fmla="*/ 31726 h 201966"/>
                <a:gd name="connsiteX56" fmla="*/ 7184856 w 7220398"/>
                <a:gd name="connsiteY56" fmla="*/ 64134 h 201966"/>
                <a:gd name="connsiteX57" fmla="*/ 7220398 w 7220398"/>
                <a:gd name="connsiteY57" fmla="*/ 100983 h 201966"/>
                <a:gd name="connsiteX58" fmla="*/ 7184856 w 7220398"/>
                <a:gd name="connsiteY58" fmla="*/ 137833 h 201966"/>
                <a:gd name="connsiteX59" fmla="*/ 7184856 w 7220398"/>
                <a:gd name="connsiteY59" fmla="*/ 170241 h 201966"/>
                <a:gd name="connsiteX60" fmla="*/ 7153150 w 7220398"/>
                <a:gd name="connsiteY60" fmla="*/ 201966 h 201966"/>
                <a:gd name="connsiteX61" fmla="*/ 6750030 w 7220398"/>
                <a:gd name="connsiteY61" fmla="*/ 201966 h 201966"/>
                <a:gd name="connsiteX62" fmla="*/ 6718300 w 7220398"/>
                <a:gd name="connsiteY62" fmla="*/ 170241 h 201966"/>
                <a:gd name="connsiteX63" fmla="*/ 6718300 w 7220398"/>
                <a:gd name="connsiteY63" fmla="*/ 31726 h 201966"/>
                <a:gd name="connsiteX64" fmla="*/ 6750030 w 7220398"/>
                <a:gd name="connsiteY64" fmla="*/ 0 h 201966"/>
                <a:gd name="connsiteX65" fmla="*/ 881329 w 7220398"/>
                <a:gd name="connsiteY65" fmla="*/ 0 h 201966"/>
                <a:gd name="connsiteX66" fmla="*/ 1000659 w 7220398"/>
                <a:gd name="connsiteY66" fmla="*/ 49421 h 201966"/>
                <a:gd name="connsiteX67" fmla="*/ 982307 w 7220398"/>
                <a:gd name="connsiteY67" fmla="*/ 67782 h 201966"/>
                <a:gd name="connsiteX68" fmla="*/ 780319 w 7220398"/>
                <a:gd name="connsiteY68" fmla="*/ 67770 h 201966"/>
                <a:gd name="connsiteX69" fmla="*/ 762000 w 7220398"/>
                <a:gd name="connsiteY69" fmla="*/ 49421 h 201966"/>
                <a:gd name="connsiteX70" fmla="*/ 881329 w 7220398"/>
                <a:gd name="connsiteY70" fmla="*/ 0 h 20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7220398" h="201966">
                  <a:moveTo>
                    <a:pt x="884246" y="101599"/>
                  </a:moveTo>
                  <a:cubicBezTo>
                    <a:pt x="901595" y="101599"/>
                    <a:pt x="918943" y="108217"/>
                    <a:pt x="932171" y="121452"/>
                  </a:cubicBezTo>
                  <a:lnTo>
                    <a:pt x="884273" y="169391"/>
                  </a:lnTo>
                  <a:lnTo>
                    <a:pt x="836321" y="121452"/>
                  </a:lnTo>
                  <a:cubicBezTo>
                    <a:pt x="849549" y="108217"/>
                    <a:pt x="866897" y="101599"/>
                    <a:pt x="884246" y="101599"/>
                  </a:cubicBezTo>
                  <a:close/>
                  <a:moveTo>
                    <a:pt x="628020" y="50800"/>
                  </a:moveTo>
                  <a:cubicBezTo>
                    <a:pt x="659217" y="50800"/>
                    <a:pt x="684541" y="76094"/>
                    <a:pt x="684541" y="107306"/>
                  </a:cubicBezTo>
                  <a:cubicBezTo>
                    <a:pt x="684541" y="138529"/>
                    <a:pt x="659217" y="163823"/>
                    <a:pt x="628020" y="163823"/>
                  </a:cubicBezTo>
                  <a:cubicBezTo>
                    <a:pt x="596798" y="163823"/>
                    <a:pt x="571500" y="138529"/>
                    <a:pt x="571500" y="107306"/>
                  </a:cubicBezTo>
                  <a:cubicBezTo>
                    <a:pt x="571500" y="76094"/>
                    <a:pt x="596798" y="50800"/>
                    <a:pt x="628020" y="50800"/>
                  </a:cubicBezTo>
                  <a:close/>
                  <a:moveTo>
                    <a:pt x="488318" y="50800"/>
                  </a:moveTo>
                  <a:cubicBezTo>
                    <a:pt x="519540" y="50800"/>
                    <a:pt x="544837" y="76094"/>
                    <a:pt x="544837" y="107306"/>
                  </a:cubicBezTo>
                  <a:cubicBezTo>
                    <a:pt x="544837" y="138529"/>
                    <a:pt x="519540" y="163823"/>
                    <a:pt x="488318" y="163823"/>
                  </a:cubicBezTo>
                  <a:cubicBezTo>
                    <a:pt x="457123" y="163823"/>
                    <a:pt x="431800" y="138529"/>
                    <a:pt x="431800" y="107306"/>
                  </a:cubicBezTo>
                  <a:cubicBezTo>
                    <a:pt x="431800" y="76094"/>
                    <a:pt x="457123" y="50800"/>
                    <a:pt x="488318" y="50800"/>
                  </a:cubicBezTo>
                  <a:close/>
                  <a:moveTo>
                    <a:pt x="348620" y="50800"/>
                  </a:moveTo>
                  <a:cubicBezTo>
                    <a:pt x="379817" y="50800"/>
                    <a:pt x="405141" y="76094"/>
                    <a:pt x="405141" y="107306"/>
                  </a:cubicBezTo>
                  <a:cubicBezTo>
                    <a:pt x="405141" y="138529"/>
                    <a:pt x="379817" y="163823"/>
                    <a:pt x="348620" y="163823"/>
                  </a:cubicBezTo>
                  <a:cubicBezTo>
                    <a:pt x="317398" y="163823"/>
                    <a:pt x="292100" y="138529"/>
                    <a:pt x="292100" y="107306"/>
                  </a:cubicBezTo>
                  <a:cubicBezTo>
                    <a:pt x="292100" y="76094"/>
                    <a:pt x="317398" y="50800"/>
                    <a:pt x="348620" y="50800"/>
                  </a:cubicBezTo>
                  <a:close/>
                  <a:moveTo>
                    <a:pt x="196222" y="50800"/>
                  </a:moveTo>
                  <a:cubicBezTo>
                    <a:pt x="227416" y="50800"/>
                    <a:pt x="252713" y="76094"/>
                    <a:pt x="252713" y="107306"/>
                  </a:cubicBezTo>
                  <a:cubicBezTo>
                    <a:pt x="252713" y="138529"/>
                    <a:pt x="227416" y="163823"/>
                    <a:pt x="196222" y="163823"/>
                  </a:cubicBezTo>
                  <a:cubicBezTo>
                    <a:pt x="164971" y="163823"/>
                    <a:pt x="139700" y="138529"/>
                    <a:pt x="139700" y="107306"/>
                  </a:cubicBezTo>
                  <a:cubicBezTo>
                    <a:pt x="139700" y="76094"/>
                    <a:pt x="164971" y="50800"/>
                    <a:pt x="196222" y="50800"/>
                  </a:cubicBezTo>
                  <a:close/>
                  <a:moveTo>
                    <a:pt x="56517" y="50800"/>
                  </a:moveTo>
                  <a:cubicBezTo>
                    <a:pt x="87742" y="50800"/>
                    <a:pt x="113013" y="76094"/>
                    <a:pt x="113013" y="107306"/>
                  </a:cubicBezTo>
                  <a:cubicBezTo>
                    <a:pt x="113013" y="138529"/>
                    <a:pt x="87742" y="163823"/>
                    <a:pt x="56517" y="163823"/>
                  </a:cubicBezTo>
                  <a:cubicBezTo>
                    <a:pt x="25297" y="163823"/>
                    <a:pt x="0" y="138529"/>
                    <a:pt x="0" y="107306"/>
                  </a:cubicBezTo>
                  <a:cubicBezTo>
                    <a:pt x="0" y="76094"/>
                    <a:pt x="25297" y="50800"/>
                    <a:pt x="56517" y="50800"/>
                  </a:cubicBezTo>
                  <a:close/>
                  <a:moveTo>
                    <a:pt x="884231" y="50799"/>
                  </a:moveTo>
                  <a:cubicBezTo>
                    <a:pt x="914686" y="50799"/>
                    <a:pt x="945141" y="62421"/>
                    <a:pt x="968363" y="85665"/>
                  </a:cubicBezTo>
                  <a:lnTo>
                    <a:pt x="949994" y="104064"/>
                  </a:lnTo>
                  <a:cubicBezTo>
                    <a:pt x="913678" y="67746"/>
                    <a:pt x="854785" y="67746"/>
                    <a:pt x="818500" y="104064"/>
                  </a:cubicBezTo>
                  <a:lnTo>
                    <a:pt x="800100" y="85665"/>
                  </a:lnTo>
                  <a:cubicBezTo>
                    <a:pt x="823322" y="62421"/>
                    <a:pt x="853777" y="50799"/>
                    <a:pt x="884231" y="50799"/>
                  </a:cubicBezTo>
                  <a:close/>
                  <a:moveTo>
                    <a:pt x="6760660" y="36283"/>
                  </a:moveTo>
                  <a:lnTo>
                    <a:pt x="7080614" y="36283"/>
                  </a:lnTo>
                  <a:cubicBezTo>
                    <a:pt x="7084854" y="36283"/>
                    <a:pt x="7088316" y="39748"/>
                    <a:pt x="7088316" y="43991"/>
                  </a:cubicBezTo>
                  <a:lnTo>
                    <a:pt x="7088316" y="153938"/>
                  </a:lnTo>
                  <a:cubicBezTo>
                    <a:pt x="7088316" y="158180"/>
                    <a:pt x="7084854" y="161645"/>
                    <a:pt x="7080614" y="161645"/>
                  </a:cubicBezTo>
                  <a:cubicBezTo>
                    <a:pt x="7080614" y="161645"/>
                    <a:pt x="6760660" y="161645"/>
                    <a:pt x="6760660" y="161645"/>
                  </a:cubicBezTo>
                  <a:cubicBezTo>
                    <a:pt x="6756406" y="161645"/>
                    <a:pt x="6752944" y="158180"/>
                    <a:pt x="6752944" y="153938"/>
                  </a:cubicBezTo>
                  <a:lnTo>
                    <a:pt x="6752944" y="43991"/>
                  </a:lnTo>
                  <a:cubicBezTo>
                    <a:pt x="6752944" y="39748"/>
                    <a:pt x="6756406" y="36283"/>
                    <a:pt x="6760660" y="36283"/>
                  </a:cubicBezTo>
                  <a:close/>
                  <a:moveTo>
                    <a:pt x="6750030" y="8275"/>
                  </a:moveTo>
                  <a:cubicBezTo>
                    <a:pt x="6737106" y="8275"/>
                    <a:pt x="6726576" y="18785"/>
                    <a:pt x="6726576" y="31726"/>
                  </a:cubicBezTo>
                  <a:lnTo>
                    <a:pt x="6726576" y="170241"/>
                  </a:lnTo>
                  <a:cubicBezTo>
                    <a:pt x="6726576" y="183172"/>
                    <a:pt x="6737106" y="193691"/>
                    <a:pt x="6750030" y="193691"/>
                  </a:cubicBezTo>
                  <a:lnTo>
                    <a:pt x="7153150" y="193691"/>
                  </a:lnTo>
                  <a:cubicBezTo>
                    <a:pt x="7166098" y="193691"/>
                    <a:pt x="7176604" y="183172"/>
                    <a:pt x="7176604" y="170241"/>
                  </a:cubicBezTo>
                  <a:cubicBezTo>
                    <a:pt x="7176604" y="170241"/>
                    <a:pt x="7176604" y="31726"/>
                    <a:pt x="7176604" y="31726"/>
                  </a:cubicBezTo>
                  <a:cubicBezTo>
                    <a:pt x="7176604" y="18785"/>
                    <a:pt x="7166098" y="8275"/>
                    <a:pt x="7153150" y="8275"/>
                  </a:cubicBezTo>
                  <a:close/>
                  <a:moveTo>
                    <a:pt x="6750030" y="0"/>
                  </a:moveTo>
                  <a:lnTo>
                    <a:pt x="7153150" y="0"/>
                  </a:lnTo>
                  <a:cubicBezTo>
                    <a:pt x="7170630" y="0"/>
                    <a:pt x="7184856" y="14222"/>
                    <a:pt x="7184856" y="31726"/>
                  </a:cubicBezTo>
                  <a:lnTo>
                    <a:pt x="7184856" y="64134"/>
                  </a:lnTo>
                  <a:cubicBezTo>
                    <a:pt x="7204614" y="65031"/>
                    <a:pt x="7220398" y="81030"/>
                    <a:pt x="7220398" y="100983"/>
                  </a:cubicBezTo>
                  <a:cubicBezTo>
                    <a:pt x="7220398" y="120927"/>
                    <a:pt x="7204614" y="136935"/>
                    <a:pt x="7184856" y="137833"/>
                  </a:cubicBezTo>
                  <a:lnTo>
                    <a:pt x="7184856" y="170241"/>
                  </a:lnTo>
                  <a:cubicBezTo>
                    <a:pt x="7184856" y="187744"/>
                    <a:pt x="7170630" y="201966"/>
                    <a:pt x="7153150" y="201966"/>
                  </a:cubicBezTo>
                  <a:lnTo>
                    <a:pt x="6750030" y="201966"/>
                  </a:lnTo>
                  <a:cubicBezTo>
                    <a:pt x="6732526" y="201966"/>
                    <a:pt x="6718300" y="187744"/>
                    <a:pt x="6718300" y="170241"/>
                  </a:cubicBezTo>
                  <a:lnTo>
                    <a:pt x="6718300" y="31726"/>
                  </a:lnTo>
                  <a:cubicBezTo>
                    <a:pt x="6718300" y="14222"/>
                    <a:pt x="6732526" y="0"/>
                    <a:pt x="6750030" y="0"/>
                  </a:cubicBezTo>
                  <a:close/>
                  <a:moveTo>
                    <a:pt x="881329" y="0"/>
                  </a:moveTo>
                  <a:cubicBezTo>
                    <a:pt x="924520" y="0"/>
                    <a:pt x="967711" y="16474"/>
                    <a:pt x="1000659" y="49421"/>
                  </a:cubicBezTo>
                  <a:lnTo>
                    <a:pt x="982307" y="67782"/>
                  </a:lnTo>
                  <a:cubicBezTo>
                    <a:pt x="926553" y="12002"/>
                    <a:pt x="836106" y="12002"/>
                    <a:pt x="780319" y="67770"/>
                  </a:cubicBezTo>
                  <a:cubicBezTo>
                    <a:pt x="780319" y="67770"/>
                    <a:pt x="762000" y="49421"/>
                    <a:pt x="762000" y="49421"/>
                  </a:cubicBezTo>
                  <a:cubicBezTo>
                    <a:pt x="794948" y="16474"/>
                    <a:pt x="838139" y="0"/>
                    <a:pt x="881329" y="0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23"/>
            <p:cNvSpPr/>
            <p:nvPr/>
          </p:nvSpPr>
          <p:spPr>
            <a:xfrm>
              <a:off x="18245261" y="6353566"/>
              <a:ext cx="46382" cy="108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18000">
                  <a:srgbClr val="D6B992"/>
                </a:gs>
                <a:gs pos="71000">
                  <a:srgbClr val="D6B992"/>
                </a:gs>
                <a:gs pos="3000">
                  <a:srgbClr val="9D7F5B"/>
                </a:gs>
                <a:gs pos="90000">
                  <a:srgbClr val="9D7F5B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 24"/>
            <p:cNvSpPr/>
            <p:nvPr/>
          </p:nvSpPr>
          <p:spPr>
            <a:xfrm>
              <a:off x="18223908" y="6353566"/>
              <a:ext cx="23191" cy="108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041"/>
                  </a:lnTo>
                  <a:lnTo>
                    <a:pt x="0" y="559"/>
                  </a:lnTo>
                  <a:cubicBezTo>
                    <a:pt x="0" y="559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9D7F5B"/>
                </a:gs>
                <a:gs pos="100000">
                  <a:srgbClr val="9D7F5B"/>
                </a:gs>
                <a:gs pos="49000">
                  <a:srgbClr val="ECDCAA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 25"/>
            <p:cNvSpPr/>
            <p:nvPr/>
          </p:nvSpPr>
          <p:spPr>
            <a:xfrm>
              <a:off x="18266614" y="5093736"/>
              <a:ext cx="26590" cy="578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18000">
                  <a:srgbClr val="D6B992"/>
                </a:gs>
                <a:gs pos="71000">
                  <a:srgbClr val="D6B992"/>
                </a:gs>
                <a:gs pos="3000">
                  <a:srgbClr val="9D7F5B"/>
                </a:gs>
                <a:gs pos="90000">
                  <a:srgbClr val="9D7F5B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 26"/>
            <p:cNvSpPr/>
            <p:nvPr/>
          </p:nvSpPr>
          <p:spPr>
            <a:xfrm>
              <a:off x="18255938" y="5093736"/>
              <a:ext cx="13295" cy="577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0997"/>
                  </a:lnTo>
                  <a:lnTo>
                    <a:pt x="0" y="604"/>
                  </a:lnTo>
                  <a:cubicBezTo>
                    <a:pt x="0" y="604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9D7F5B"/>
                </a:gs>
                <a:gs pos="100000">
                  <a:srgbClr val="9D7F5B"/>
                </a:gs>
                <a:gs pos="49000">
                  <a:srgbClr val="ECDCAA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Shape 27"/>
            <p:cNvSpPr/>
            <p:nvPr/>
          </p:nvSpPr>
          <p:spPr>
            <a:xfrm>
              <a:off x="18245261" y="7698808"/>
              <a:ext cx="46382" cy="108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18000">
                  <a:srgbClr val="D6B992"/>
                </a:gs>
                <a:gs pos="71000">
                  <a:srgbClr val="D6B992"/>
                </a:gs>
                <a:gs pos="3000">
                  <a:srgbClr val="9D7F5B"/>
                </a:gs>
                <a:gs pos="90000">
                  <a:srgbClr val="9D7F5B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Shape 28"/>
            <p:cNvSpPr/>
            <p:nvPr/>
          </p:nvSpPr>
          <p:spPr>
            <a:xfrm>
              <a:off x="18223908" y="7698808"/>
              <a:ext cx="23191" cy="108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041"/>
                  </a:lnTo>
                  <a:lnTo>
                    <a:pt x="0" y="559"/>
                  </a:lnTo>
                  <a:cubicBezTo>
                    <a:pt x="0" y="559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9D7F5B"/>
                </a:gs>
                <a:gs pos="100000">
                  <a:srgbClr val="9D7F5B"/>
                </a:gs>
                <a:gs pos="49000">
                  <a:srgbClr val="ECDCAA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Shape 29"/>
            <p:cNvSpPr/>
            <p:nvPr/>
          </p:nvSpPr>
          <p:spPr>
            <a:xfrm>
              <a:off x="25419887" y="6353566"/>
              <a:ext cx="46382" cy="108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gradFill>
              <a:gsLst>
                <a:gs pos="18000">
                  <a:srgbClr val="D6B992"/>
                </a:gs>
                <a:gs pos="71000">
                  <a:srgbClr val="D6B992"/>
                </a:gs>
                <a:gs pos="3000">
                  <a:srgbClr val="9D7F5B"/>
                </a:gs>
                <a:gs pos="90000">
                  <a:srgbClr val="9D7F5B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Shape 30"/>
            <p:cNvSpPr/>
            <p:nvPr/>
          </p:nvSpPr>
          <p:spPr>
            <a:xfrm>
              <a:off x="25467142" y="6355146"/>
              <a:ext cx="23191" cy="108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559"/>
                  </a:lnTo>
                  <a:lnTo>
                    <a:pt x="21600" y="21041"/>
                  </a:lnTo>
                  <a:cubicBezTo>
                    <a:pt x="21600" y="21041"/>
                    <a:pt x="0" y="21600"/>
                    <a:pt x="0" y="21600"/>
                  </a:cubicBezTo>
                  <a:close/>
                </a:path>
              </a:pathLst>
            </a:custGeom>
            <a:gradFill>
              <a:gsLst>
                <a:gs pos="0">
                  <a:srgbClr val="9D7F5B"/>
                </a:gs>
                <a:gs pos="100000">
                  <a:srgbClr val="9D7F5B"/>
                </a:gs>
                <a:gs pos="49000">
                  <a:srgbClr val="ECDCAA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Shape 31"/>
            <p:cNvSpPr/>
            <p:nvPr/>
          </p:nvSpPr>
          <p:spPr>
            <a:xfrm>
              <a:off x="20594097" y="4036760"/>
              <a:ext cx="241079" cy="241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7" y="21600"/>
                    <a:pt x="10801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1" y="0"/>
                  </a:cubicBezTo>
                  <a:cubicBezTo>
                    <a:pt x="16767" y="0"/>
                    <a:pt x="21600" y="4835"/>
                    <a:pt x="21600" y="10800"/>
                  </a:cubicBezTo>
                  <a:close/>
                </a:path>
              </a:pathLst>
            </a:custGeom>
            <a:gradFill>
              <a:gsLst>
                <a:gs pos="5000">
                  <a:srgbClr val="222729"/>
                </a:gs>
                <a:gs pos="96010">
                  <a:srgbClr val="7D7F7F"/>
                </a:gs>
              </a:gsLst>
              <a:lin ang="326536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" name="Shape 32"/>
            <p:cNvSpPr/>
            <p:nvPr/>
          </p:nvSpPr>
          <p:spPr>
            <a:xfrm>
              <a:off x="20658156" y="4090143"/>
              <a:ext cx="129247" cy="129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1"/>
                  </a:moveTo>
                  <a:cubicBezTo>
                    <a:pt x="21600" y="16764"/>
                    <a:pt x="16767" y="21600"/>
                    <a:pt x="10802" y="21600"/>
                  </a:cubicBezTo>
                  <a:cubicBezTo>
                    <a:pt x="4837" y="21600"/>
                    <a:pt x="0" y="16764"/>
                    <a:pt x="0" y="10801"/>
                  </a:cubicBezTo>
                  <a:cubicBezTo>
                    <a:pt x="0" y="4836"/>
                    <a:pt x="4837" y="0"/>
                    <a:pt x="10802" y="0"/>
                  </a:cubicBezTo>
                  <a:cubicBezTo>
                    <a:pt x="16767" y="0"/>
                    <a:pt x="21600" y="4836"/>
                    <a:pt x="21600" y="10801"/>
                  </a:cubicBezTo>
                  <a:close/>
                </a:path>
              </a:pathLst>
            </a:custGeom>
            <a:solidFill>
              <a:srgbClr val="080A0A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" name="Shape 33"/>
            <p:cNvSpPr/>
            <p:nvPr/>
          </p:nvSpPr>
          <p:spPr>
            <a:xfrm>
              <a:off x="20668833" y="4100819"/>
              <a:ext cx="111876" cy="111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6" y="21600"/>
                    <a:pt x="0" y="16764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4" y="0"/>
                    <a:pt x="21600" y="4836"/>
                    <a:pt x="21600" y="10800"/>
                  </a:cubicBezTo>
                  <a:close/>
                </a:path>
              </a:pathLst>
            </a:custGeom>
            <a:gradFill>
              <a:gsLst>
                <a:gs pos="7000">
                  <a:srgbClr val="39669E"/>
                </a:gs>
                <a:gs pos="90979">
                  <a:srgbClr val="294C7E"/>
                </a:gs>
              </a:gsLst>
              <a:lin ang="27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 34"/>
            <p:cNvSpPr/>
            <p:nvPr/>
          </p:nvSpPr>
          <p:spPr>
            <a:xfrm>
              <a:off x="21277395" y="4090143"/>
              <a:ext cx="1159539" cy="133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8" y="0"/>
                  </a:moveTo>
                  <a:lnTo>
                    <a:pt x="1242" y="0"/>
                  </a:lnTo>
                  <a:cubicBezTo>
                    <a:pt x="556" y="0"/>
                    <a:pt x="0" y="4835"/>
                    <a:pt x="0" y="10800"/>
                  </a:cubicBezTo>
                  <a:cubicBezTo>
                    <a:pt x="0" y="16765"/>
                    <a:pt x="556" y="21600"/>
                    <a:pt x="1242" y="21600"/>
                  </a:cubicBezTo>
                  <a:lnTo>
                    <a:pt x="20358" y="21600"/>
                  </a:lnTo>
                  <a:cubicBezTo>
                    <a:pt x="21044" y="21600"/>
                    <a:pt x="21600" y="16765"/>
                    <a:pt x="21600" y="10800"/>
                  </a:cubicBezTo>
                  <a:cubicBezTo>
                    <a:pt x="21600" y="4835"/>
                    <a:pt x="21044" y="0"/>
                    <a:pt x="20358" y="0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" name="Shape 35"/>
            <p:cNvSpPr/>
            <p:nvPr/>
          </p:nvSpPr>
          <p:spPr>
            <a:xfrm>
              <a:off x="21277395" y="4100819"/>
              <a:ext cx="1159539" cy="116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8" y="18895"/>
                  </a:moveTo>
                  <a:lnTo>
                    <a:pt x="1242" y="18895"/>
                  </a:lnTo>
                  <a:cubicBezTo>
                    <a:pt x="729" y="18895"/>
                    <a:pt x="311" y="15264"/>
                    <a:pt x="311" y="10800"/>
                  </a:cubicBezTo>
                  <a:cubicBezTo>
                    <a:pt x="311" y="6337"/>
                    <a:pt x="729" y="2705"/>
                    <a:pt x="1242" y="2705"/>
                  </a:cubicBezTo>
                  <a:lnTo>
                    <a:pt x="20358" y="2705"/>
                  </a:lnTo>
                  <a:cubicBezTo>
                    <a:pt x="20871" y="2705"/>
                    <a:pt x="21289" y="6337"/>
                    <a:pt x="21289" y="10800"/>
                  </a:cubicBezTo>
                  <a:cubicBezTo>
                    <a:pt x="21289" y="15264"/>
                    <a:pt x="20871" y="18895"/>
                    <a:pt x="20358" y="18895"/>
                  </a:cubicBezTo>
                  <a:close/>
                  <a:moveTo>
                    <a:pt x="20358" y="0"/>
                  </a:moveTo>
                  <a:lnTo>
                    <a:pt x="1242" y="0"/>
                  </a:lnTo>
                  <a:cubicBezTo>
                    <a:pt x="556" y="0"/>
                    <a:pt x="0" y="4834"/>
                    <a:pt x="0" y="10800"/>
                  </a:cubicBezTo>
                  <a:cubicBezTo>
                    <a:pt x="0" y="16766"/>
                    <a:pt x="556" y="21600"/>
                    <a:pt x="1242" y="21600"/>
                  </a:cubicBezTo>
                  <a:lnTo>
                    <a:pt x="20358" y="21600"/>
                  </a:lnTo>
                  <a:cubicBezTo>
                    <a:pt x="21044" y="21600"/>
                    <a:pt x="21600" y="16766"/>
                    <a:pt x="21600" y="10800"/>
                  </a:cubicBezTo>
                  <a:cubicBezTo>
                    <a:pt x="21600" y="4834"/>
                    <a:pt x="21044" y="0"/>
                    <a:pt x="20358" y="0"/>
                  </a:cubicBezTo>
                  <a:close/>
                </a:path>
              </a:pathLst>
            </a:custGeom>
            <a:gradFill>
              <a:gsLst>
                <a:gs pos="18000">
                  <a:srgbClr val="A38A5C"/>
                </a:gs>
                <a:gs pos="58000">
                  <a:srgbClr val="D6B992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5" name="Shape 36"/>
            <p:cNvSpPr/>
            <p:nvPr/>
          </p:nvSpPr>
          <p:spPr>
            <a:xfrm>
              <a:off x="21277395" y="4090143"/>
              <a:ext cx="1159539" cy="133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8" y="18895"/>
                  </a:moveTo>
                  <a:lnTo>
                    <a:pt x="1242" y="18895"/>
                  </a:lnTo>
                  <a:cubicBezTo>
                    <a:pt x="729" y="18895"/>
                    <a:pt x="311" y="15265"/>
                    <a:pt x="311" y="10800"/>
                  </a:cubicBezTo>
                  <a:cubicBezTo>
                    <a:pt x="311" y="6335"/>
                    <a:pt x="729" y="2705"/>
                    <a:pt x="1242" y="2705"/>
                  </a:cubicBezTo>
                  <a:lnTo>
                    <a:pt x="20358" y="2705"/>
                  </a:lnTo>
                  <a:cubicBezTo>
                    <a:pt x="20871" y="2705"/>
                    <a:pt x="21289" y="6335"/>
                    <a:pt x="21289" y="10800"/>
                  </a:cubicBezTo>
                  <a:cubicBezTo>
                    <a:pt x="21289" y="15265"/>
                    <a:pt x="20871" y="18895"/>
                    <a:pt x="20358" y="18895"/>
                  </a:cubicBezTo>
                  <a:close/>
                  <a:moveTo>
                    <a:pt x="20358" y="0"/>
                  </a:moveTo>
                  <a:lnTo>
                    <a:pt x="1242" y="0"/>
                  </a:lnTo>
                  <a:cubicBezTo>
                    <a:pt x="556" y="0"/>
                    <a:pt x="0" y="4835"/>
                    <a:pt x="0" y="10800"/>
                  </a:cubicBezTo>
                  <a:cubicBezTo>
                    <a:pt x="0" y="16765"/>
                    <a:pt x="556" y="21600"/>
                    <a:pt x="1242" y="21600"/>
                  </a:cubicBezTo>
                  <a:lnTo>
                    <a:pt x="20358" y="21600"/>
                  </a:lnTo>
                  <a:cubicBezTo>
                    <a:pt x="21044" y="21600"/>
                    <a:pt x="21600" y="16765"/>
                    <a:pt x="21600" y="10800"/>
                  </a:cubicBezTo>
                  <a:cubicBezTo>
                    <a:pt x="21600" y="4835"/>
                    <a:pt x="21044" y="0"/>
                    <a:pt x="20358" y="0"/>
                  </a:cubicBezTo>
                  <a:close/>
                </a:path>
              </a:pathLst>
            </a:custGeom>
            <a:gradFill>
              <a:gsLst>
                <a:gs pos="18000">
                  <a:srgbClr val="A38A5C"/>
                </a:gs>
                <a:gs pos="58000">
                  <a:srgbClr val="D6B992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" name="Shape 37"/>
            <p:cNvSpPr/>
            <p:nvPr/>
          </p:nvSpPr>
          <p:spPr>
            <a:xfrm>
              <a:off x="18287967" y="16528293"/>
              <a:ext cx="116882" cy="212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D6B99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7" name="Oval 26"/>
            <p:cNvSpPr/>
            <p:nvPr/>
          </p:nvSpPr>
          <p:spPr>
            <a:xfrm>
              <a:off x="21720541" y="3713462"/>
              <a:ext cx="146946" cy="146946"/>
            </a:xfrm>
            <a:prstGeom prst="ellipse">
              <a:avLst/>
            </a:prstGeom>
            <a:solidFill>
              <a:srgbClr val="000000"/>
            </a:solidFill>
            <a:ln w="25400" cap="flat">
              <a:noFill/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58959" y="1991574"/>
            <a:ext cx="2817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Our Mockup Slide Collection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58959" y="4021301"/>
            <a:ext cx="2663035" cy="1632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958959" y="1262899"/>
            <a:ext cx="3232227" cy="307777"/>
            <a:chOff x="4472113" y="319593"/>
            <a:chExt cx="3232227" cy="307777"/>
          </a:xfrm>
        </p:grpSpPr>
        <p:sp>
          <p:nvSpPr>
            <p:cNvPr id="31" name="TextBox 30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33" name="TextBox 32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446601" y="1571865"/>
            <a:ext cx="2482605" cy="1672309"/>
            <a:chOff x="8446601" y="1571865"/>
            <a:chExt cx="2482605" cy="1672309"/>
          </a:xfrm>
        </p:grpSpPr>
        <p:sp>
          <p:nvSpPr>
            <p:cNvPr id="35" name="Rectangle 34"/>
            <p:cNvSpPr/>
            <p:nvPr/>
          </p:nvSpPr>
          <p:spPr>
            <a:xfrm>
              <a:off x="8446601" y="1571865"/>
              <a:ext cx="2482605" cy="167230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00842" y="1756480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222222"/>
                  </a:solidFill>
                  <a:latin typeface="linea-basic-10" charset="0"/>
                  <a:ea typeface="linea-basic-10" charset="0"/>
                  <a:cs typeface="linea-basic-10" charset="0"/>
                </a:rPr>
                <a:t>Z</a:t>
              </a:r>
              <a:endParaRPr lang="en-US" sz="1400" dirty="0"/>
            </a:p>
          </p:txBody>
        </p:sp>
        <p:sp>
          <p:nvSpPr>
            <p:cNvPr id="41" name="Title 1"/>
            <p:cNvSpPr txBox="1">
              <a:spLocks/>
            </p:cNvSpPr>
            <p:nvPr/>
          </p:nvSpPr>
          <p:spPr>
            <a:xfrm>
              <a:off x="8675843" y="2491239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r"/>
              <a:r>
                <a:rPr lang="en-US" sz="1600" b="0" spc="400" dirty="0">
                  <a:latin typeface="+mn-lt"/>
                </a:rPr>
                <a:t>Security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795566" y="1664844"/>
              <a:ext cx="958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+mj-lt"/>
                </a:rPr>
                <a:t>30%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59954" y="2787469"/>
              <a:ext cx="232355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000" i="1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46600" y="3956548"/>
            <a:ext cx="2482605" cy="1672309"/>
            <a:chOff x="8446601" y="1571865"/>
            <a:chExt cx="2482605" cy="1672309"/>
          </a:xfrm>
        </p:grpSpPr>
        <p:sp>
          <p:nvSpPr>
            <p:cNvPr id="46" name="Rectangle 45"/>
            <p:cNvSpPr/>
            <p:nvPr/>
          </p:nvSpPr>
          <p:spPr>
            <a:xfrm>
              <a:off x="8446601" y="1571865"/>
              <a:ext cx="2482605" cy="167230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00842" y="1756480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222222"/>
                  </a:solidFill>
                  <a:latin typeface="linea-basic-10" charset="0"/>
                  <a:ea typeface="linea-basic-10" charset="0"/>
                  <a:cs typeface="linea-basic-10" charset="0"/>
                </a:rPr>
                <a:t>C</a:t>
              </a:r>
              <a:endParaRPr lang="en-US" sz="1400" dirty="0"/>
            </a:p>
          </p:txBody>
        </p:sp>
        <p:sp>
          <p:nvSpPr>
            <p:cNvPr id="48" name="Title 1"/>
            <p:cNvSpPr txBox="1">
              <a:spLocks/>
            </p:cNvSpPr>
            <p:nvPr/>
          </p:nvSpPr>
          <p:spPr>
            <a:xfrm>
              <a:off x="8675843" y="2491239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r"/>
              <a:r>
                <a:rPr lang="en-US" sz="1600" b="0" spc="400" dirty="0">
                  <a:latin typeface="+mn-lt"/>
                </a:rPr>
                <a:t>Awarding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795566" y="1664844"/>
              <a:ext cx="958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+mj-lt"/>
                </a:rPr>
                <a:t>70%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59954" y="2787469"/>
              <a:ext cx="232355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000" i="1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</a:t>
              </a:r>
            </a:p>
          </p:txBody>
        </p:sp>
      </p:grpSp>
      <p:sp>
        <p:nvSpPr>
          <p:cNvPr id="36" name="Picture Placeholder 3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06429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7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1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id="{82EC582C-CA46-424C-BE67-4757A743A5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9" name="Group 8"/>
          <p:cNvGrpSpPr/>
          <p:nvPr/>
        </p:nvGrpSpPr>
        <p:grpSpPr>
          <a:xfrm>
            <a:off x="5184031" y="1801895"/>
            <a:ext cx="1823938" cy="307777"/>
            <a:chOff x="4472113" y="319593"/>
            <a:chExt cx="3232227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332255" y="360666"/>
              <a:ext cx="15119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 err="1">
                  <a:solidFill>
                    <a:schemeClr val="tx1"/>
                  </a:solidFill>
                  <a:latin typeface="+mj-lt"/>
                </a:rPr>
                <a:t>Presentación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825437" y="2140423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Axel A. Amaya A.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995926" y="2786754"/>
            <a:ext cx="4354074" cy="95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s-PA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Ingeniero en Sistemas Computacionales</a:t>
            </a:r>
          </a:p>
          <a:p>
            <a:pPr>
              <a:lnSpc>
                <a:spcPct val="130000"/>
              </a:lnSpc>
            </a:pPr>
            <a:r>
              <a:rPr lang="es-PA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Analista funcional</a:t>
            </a:r>
          </a:p>
          <a:p>
            <a:pPr>
              <a:lnSpc>
                <a:spcPct val="130000"/>
              </a:lnSpc>
            </a:pPr>
            <a:r>
              <a:rPr lang="es-PA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Scrum Master</a:t>
            </a:r>
          </a:p>
          <a:p>
            <a:pPr>
              <a:lnSpc>
                <a:spcPct val="130000"/>
              </a:lnSpc>
            </a:pPr>
            <a:r>
              <a:rPr lang="es-PA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Usuario</a:t>
            </a:r>
          </a:p>
        </p:txBody>
      </p:sp>
      <p:grpSp>
        <p:nvGrpSpPr>
          <p:cNvPr id="23" name="Group 22"/>
          <p:cNvGrpSpPr/>
          <p:nvPr/>
        </p:nvGrpSpPr>
        <p:grpSpPr>
          <a:xfrm rot="2700000">
            <a:off x="2604445" y="1399793"/>
            <a:ext cx="1828800" cy="1828800"/>
            <a:chOff x="2358572" y="1016001"/>
            <a:chExt cx="856342" cy="856342"/>
          </a:xfrm>
          <a:effectLst/>
        </p:grpSpPr>
        <p:cxnSp>
          <p:nvCxnSpPr>
            <p:cNvPr id="24" name="Straight Connector 2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3309914" y="1366613"/>
            <a:ext cx="914400" cy="91440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3516194" y="1860798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48788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660778" y="1286808"/>
            <a:ext cx="404279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LOS NIÑOS DE HOY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SON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NATIVOS DIGITALES</a:t>
            </a:r>
          </a:p>
        </p:txBody>
      </p:sp>
      <p:grpSp>
        <p:nvGrpSpPr>
          <p:cNvPr id="5" name="Group 4"/>
          <p:cNvGrpSpPr/>
          <p:nvPr/>
        </p:nvGrpSpPr>
        <p:grpSpPr>
          <a:xfrm rot="2700000">
            <a:off x="4962614" y="2056656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" name="Straight Connector 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 userDrawn="1"/>
        </p:nvSpPr>
        <p:spPr>
          <a:xfrm>
            <a:off x="7877277" y="999256"/>
            <a:ext cx="4182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400" dirty="0">
                <a:latin typeface="+mj-lt"/>
              </a:rPr>
              <a:t>EL CONTEXTO ACTUAL DEL APRENDIZAJE Y LA EDUCACIÓN</a:t>
            </a:r>
            <a:endParaRPr lang="en-US" sz="3600" b="1" spc="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030615" y="3510810"/>
            <a:ext cx="3585232" cy="197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s-PA" sz="14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Los niños desde que nacen están rodeados de tecnología sin importar el extracto social y eso conlleva a que su método de aprendizaje sea diferente al aplicado en generaciones antiguas, hoy en día aprenden de manera natural por imitación.</a:t>
            </a:r>
          </a:p>
          <a:p>
            <a:pPr>
              <a:lnSpc>
                <a:spcPct val="130000"/>
              </a:lnSpc>
            </a:pPr>
            <a:endParaRPr lang="en-US" sz="1100" dirty="0">
              <a:solidFill>
                <a:schemeClr val="tx1">
                  <a:alpha val="60000"/>
                </a:schemeClr>
              </a:solidFill>
              <a:ea typeface="Source Sans Pro" charset="0"/>
              <a:cs typeface="Source Sans Pro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 rot="2700000">
            <a:off x="6169502" y="313152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5947550" y="1544024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6757218" y="2056631"/>
            <a:ext cx="914400" cy="9144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37207" y="1966252"/>
            <a:ext cx="5044279" cy="4304168"/>
            <a:chOff x="950121" y="2648423"/>
            <a:chExt cx="5044279" cy="4304168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50122" y="2648423"/>
              <a:ext cx="50442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tillium" panose="00000500000000000000" pitchFamily="50" charset="0"/>
                </a:rPr>
                <a:t>VENTAJAS Y </a:t>
              </a:r>
              <a:r>
                <a:rPr lang="en-US" sz="3600" b="1" dirty="0">
                  <a:solidFill>
                    <a:schemeClr val="accent2"/>
                  </a:solidFill>
                  <a:latin typeface="Titillium" panose="00000500000000000000" pitchFamily="50" charset="0"/>
                </a:rPr>
                <a:t>BENEFICIOS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950121" y="4005374"/>
              <a:ext cx="4741293" cy="2947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s-PA" altLang="es-PA" sz="1600" dirty="0">
                  <a:solidFill>
                    <a:schemeClr val="tx1">
                      <a:alpha val="60000"/>
                    </a:schemeClr>
                  </a:solidFill>
                </a:rPr>
                <a:t>Es común ver a los niños jugar con dispositivos electrónicos y demostrar su gran capacidad para usar la tecnología. </a:t>
              </a:r>
            </a:p>
            <a:p>
              <a:pPr>
                <a:lnSpc>
                  <a:spcPct val="130000"/>
                </a:lnSpc>
              </a:pPr>
              <a:endParaRPr lang="es-PA" altLang="es-PA" sz="1600" dirty="0">
                <a:solidFill>
                  <a:schemeClr val="tx1">
                    <a:alpha val="60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es-PA" altLang="es-PA" sz="1600" dirty="0">
                  <a:solidFill>
                    <a:schemeClr val="tx1">
                      <a:alpha val="60000"/>
                    </a:schemeClr>
                  </a:solidFill>
                </a:rPr>
                <a:t>Existe cierta incertidumbre antes de darle un dispositivo a un niño, pero antes de hacerlo siempre se deben considerar los aspectos positivos para sustentar ese gran entretenimiento al que es muy fácil que se acostumbren.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36774" y="1029097"/>
            <a:ext cx="3756066" cy="822960"/>
            <a:chOff x="7223860" y="1309772"/>
            <a:chExt cx="3756066" cy="822960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latin typeface="Titillium" panose="00000500000000000000" pitchFamily="50" charset="0"/>
                </a:rPr>
                <a:t>Habilidades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36774" y="1906775"/>
            <a:ext cx="4356726" cy="822960"/>
            <a:chOff x="7223860" y="1309772"/>
            <a:chExt cx="4356726" cy="822960"/>
          </a:xfrm>
        </p:grpSpPr>
        <p:grpSp>
          <p:nvGrpSpPr>
            <p:cNvPr id="18" name="Group 17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8328983" y="1481651"/>
              <a:ext cx="3251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Forma de </a:t>
              </a:r>
              <a:r>
                <a:rPr lang="en-US" sz="2400" b="1" dirty="0" err="1">
                  <a:latin typeface="Titillium" panose="00000500000000000000" pitchFamily="50" charset="0"/>
                </a:rPr>
                <a:t>comunicación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36774" y="2780090"/>
            <a:ext cx="3756066" cy="822960"/>
            <a:chOff x="7223860" y="1309772"/>
            <a:chExt cx="3756066" cy="822960"/>
          </a:xfrm>
        </p:grpSpPr>
        <p:grpSp>
          <p:nvGrpSpPr>
            <p:cNvPr id="25" name="Group 2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latin typeface="Titillium" panose="00000500000000000000" pitchFamily="50" charset="0"/>
                </a:rPr>
                <a:t>Conocimiento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6774" y="3687277"/>
            <a:ext cx="3756066" cy="822960"/>
            <a:chOff x="7223860" y="1309772"/>
            <a:chExt cx="3756066" cy="822960"/>
          </a:xfrm>
        </p:grpSpPr>
        <p:grpSp>
          <p:nvGrpSpPr>
            <p:cNvPr id="32" name="Group 31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latin typeface="Titillium" panose="00000500000000000000" pitchFamily="50" charset="0"/>
                </a:rPr>
                <a:t>Apoyo</a:t>
              </a:r>
              <a:r>
                <a:rPr lang="en-US" sz="2400" b="1" dirty="0">
                  <a:latin typeface="Titillium" panose="00000500000000000000" pitchFamily="50" charset="0"/>
                </a:rPr>
                <a:t> Escolar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38" name="Group 16">
            <a:extLst>
              <a:ext uri="{FF2B5EF4-FFF2-40B4-BE49-F238E27FC236}">
                <a16:creationId xmlns:a16="http://schemas.microsoft.com/office/drawing/2014/main" id="{D31A4D57-2C31-4E29-9E4D-978A1CB82A1A}"/>
              </a:ext>
            </a:extLst>
          </p:cNvPr>
          <p:cNvGrpSpPr/>
          <p:nvPr/>
        </p:nvGrpSpPr>
        <p:grpSpPr>
          <a:xfrm>
            <a:off x="7136774" y="4594464"/>
            <a:ext cx="4356726" cy="822960"/>
            <a:chOff x="7223860" y="1309772"/>
            <a:chExt cx="4356726" cy="822960"/>
          </a:xfrm>
        </p:grpSpPr>
        <p:grpSp>
          <p:nvGrpSpPr>
            <p:cNvPr id="39" name="Group 17">
              <a:extLst>
                <a:ext uri="{FF2B5EF4-FFF2-40B4-BE49-F238E27FC236}">
                  <a16:creationId xmlns:a16="http://schemas.microsoft.com/office/drawing/2014/main" id="{1A853995-2D3F-493B-B999-EC4F9FE7AE21}"/>
                </a:ext>
              </a:extLst>
            </p:cNvPr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41" name="Oval 19">
                <a:extLst>
                  <a:ext uri="{FF2B5EF4-FFF2-40B4-BE49-F238E27FC236}">
                    <a16:creationId xmlns:a16="http://schemas.microsoft.com/office/drawing/2014/main" id="{82F3128A-A7F8-42C4-A0BB-3CFAE240436B}"/>
                  </a:ext>
                </a:extLst>
              </p:cNvPr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20">
                <a:extLst>
                  <a:ext uri="{FF2B5EF4-FFF2-40B4-BE49-F238E27FC236}">
                    <a16:creationId xmlns:a16="http://schemas.microsoft.com/office/drawing/2014/main" id="{6387FD1E-98BA-448B-A4D8-EB96ACD4D821}"/>
                  </a:ext>
                </a:extLst>
              </p:cNvPr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43" name="Straight Connector 21">
                  <a:extLst>
                    <a:ext uri="{FF2B5EF4-FFF2-40B4-BE49-F238E27FC236}">
                      <a16:creationId xmlns:a16="http://schemas.microsoft.com/office/drawing/2014/main" id="{FA6F5DD9-8537-4D50-9DFC-F65DE095312C}"/>
                    </a:ext>
                  </a:extLst>
                </p:cNvPr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22">
                  <a:extLst>
                    <a:ext uri="{FF2B5EF4-FFF2-40B4-BE49-F238E27FC236}">
                      <a16:creationId xmlns:a16="http://schemas.microsoft.com/office/drawing/2014/main" id="{33FDA38B-ED2F-430F-8903-2BE7A8C40E50}"/>
                    </a:ext>
                  </a:extLst>
                </p:cNvPr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" name="TextBox 18">
              <a:extLst>
                <a:ext uri="{FF2B5EF4-FFF2-40B4-BE49-F238E27FC236}">
                  <a16:creationId xmlns:a16="http://schemas.microsoft.com/office/drawing/2014/main" id="{E9544A88-7AA1-4600-AA9A-FB3160D0E7C5}"/>
                </a:ext>
              </a:extLst>
            </p:cNvPr>
            <p:cNvSpPr txBox="1"/>
            <p:nvPr/>
          </p:nvSpPr>
          <p:spPr>
            <a:xfrm>
              <a:off x="8328983" y="1481651"/>
              <a:ext cx="3251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latin typeface="Titillium" panose="00000500000000000000" pitchFamily="50" charset="0"/>
                </a:rPr>
                <a:t>Discapacidad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45" name="Group 16">
            <a:extLst>
              <a:ext uri="{FF2B5EF4-FFF2-40B4-BE49-F238E27FC236}">
                <a16:creationId xmlns:a16="http://schemas.microsoft.com/office/drawing/2014/main" id="{956B7D31-0ACE-438E-BE0F-DEEC91ED3F8D}"/>
              </a:ext>
            </a:extLst>
          </p:cNvPr>
          <p:cNvGrpSpPr/>
          <p:nvPr/>
        </p:nvGrpSpPr>
        <p:grpSpPr>
          <a:xfrm>
            <a:off x="7136774" y="5501404"/>
            <a:ext cx="4356726" cy="822960"/>
            <a:chOff x="7223860" y="1309772"/>
            <a:chExt cx="4356726" cy="822960"/>
          </a:xfrm>
        </p:grpSpPr>
        <p:grpSp>
          <p:nvGrpSpPr>
            <p:cNvPr id="46" name="Group 17">
              <a:extLst>
                <a:ext uri="{FF2B5EF4-FFF2-40B4-BE49-F238E27FC236}">
                  <a16:creationId xmlns:a16="http://schemas.microsoft.com/office/drawing/2014/main" id="{E96814CB-A338-42B4-8778-BC1CD49DD7A3}"/>
                </a:ext>
              </a:extLst>
            </p:cNvPr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48" name="Oval 19">
                <a:extLst>
                  <a:ext uri="{FF2B5EF4-FFF2-40B4-BE49-F238E27FC236}">
                    <a16:creationId xmlns:a16="http://schemas.microsoft.com/office/drawing/2014/main" id="{AA280F73-E98E-4725-86A4-6538B776AE60}"/>
                  </a:ext>
                </a:extLst>
              </p:cNvPr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20">
                <a:extLst>
                  <a:ext uri="{FF2B5EF4-FFF2-40B4-BE49-F238E27FC236}">
                    <a16:creationId xmlns:a16="http://schemas.microsoft.com/office/drawing/2014/main" id="{336C1EC3-866A-407B-84FC-CBEEF6DC3BF9}"/>
                  </a:ext>
                </a:extLst>
              </p:cNvPr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50" name="Straight Connector 21">
                  <a:extLst>
                    <a:ext uri="{FF2B5EF4-FFF2-40B4-BE49-F238E27FC236}">
                      <a16:creationId xmlns:a16="http://schemas.microsoft.com/office/drawing/2014/main" id="{0CC992AF-8BCE-47A5-A874-B8FFD9679632}"/>
                    </a:ext>
                  </a:extLst>
                </p:cNvPr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22">
                  <a:extLst>
                    <a:ext uri="{FF2B5EF4-FFF2-40B4-BE49-F238E27FC236}">
                      <a16:creationId xmlns:a16="http://schemas.microsoft.com/office/drawing/2014/main" id="{6CF8114E-4207-4C2A-BA99-A92B5F1FF0BC}"/>
                    </a:ext>
                  </a:extLst>
                </p:cNvPr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158777E6-C6EA-46FF-A271-BD4BDF18AD6C}"/>
                </a:ext>
              </a:extLst>
            </p:cNvPr>
            <p:cNvSpPr txBox="1"/>
            <p:nvPr/>
          </p:nvSpPr>
          <p:spPr>
            <a:xfrm>
              <a:off x="8328983" y="1481651"/>
              <a:ext cx="3251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latin typeface="Titillium" panose="00000500000000000000" pitchFamily="50" charset="0"/>
                </a:rPr>
                <a:t>Aprendizaje</a:t>
              </a:r>
              <a:endParaRPr lang="en-US" sz="2400" b="1" dirty="0">
                <a:latin typeface="Titilli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7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6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735684" y="3000836"/>
            <a:ext cx="2116652" cy="1644308"/>
            <a:chOff x="3735684" y="3000836"/>
            <a:chExt cx="2116652" cy="1644308"/>
          </a:xfrm>
        </p:grpSpPr>
        <p:sp>
          <p:nvSpPr>
            <p:cNvPr id="2" name="Subtitle 2"/>
            <p:cNvSpPr txBox="1">
              <a:spLocks/>
            </p:cNvSpPr>
            <p:nvPr/>
          </p:nvSpPr>
          <p:spPr>
            <a:xfrm>
              <a:off x="3735684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23716" y="3674960"/>
              <a:ext cx="1521827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CUPS OF COFFEE</a:t>
              </a:r>
            </a:p>
          </p:txBody>
        </p:sp>
        <p:sp>
          <p:nvSpPr>
            <p:cNvPr id="4" name="Rectangle 3"/>
            <p:cNvSpPr>
              <a:spLocks/>
            </p:cNvSpPr>
            <p:nvPr/>
          </p:nvSpPr>
          <p:spPr bwMode="auto">
            <a:xfrm>
              <a:off x="4384881" y="3000836"/>
              <a:ext cx="82234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2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58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008802" y="3000836"/>
            <a:ext cx="2116652" cy="1644308"/>
            <a:chOff x="9008802" y="3000836"/>
            <a:chExt cx="2116652" cy="1644308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008802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61647" y="3674960"/>
              <a:ext cx="792205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id-ID" sz="1400" b="1" dirty="0">
                  <a:latin typeface="+mj-lt"/>
                  <a:ea typeface="Lato Heavy" charset="0"/>
                  <a:cs typeface="Lato Heavy" charset="0"/>
                </a:rPr>
                <a:t>DESIGN</a:t>
              </a:r>
              <a:endParaRPr lang="en-US" sz="1400" b="1" dirty="0">
                <a:latin typeface="+mj-lt"/>
                <a:ea typeface="Lato Heavy" charset="0"/>
                <a:cs typeface="Lato Heavy" charset="0"/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9420755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9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75905" y="3000836"/>
            <a:ext cx="2116652" cy="1644308"/>
            <a:chOff x="1075905" y="3000836"/>
            <a:chExt cx="2116652" cy="1644308"/>
          </a:xfrm>
        </p:grpSpPr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75905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7634" y="3674960"/>
              <a:ext cx="1434432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HAPPY CLIENTS</a:t>
              </a: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1487858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,567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95463" y="3000836"/>
            <a:ext cx="2116652" cy="1644308"/>
            <a:chOff x="6395463" y="3000836"/>
            <a:chExt cx="2116652" cy="1644308"/>
          </a:xfrm>
        </p:grpSpPr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6395463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22663" y="3674960"/>
              <a:ext cx="1043491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RETWEETS</a:t>
              </a: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6807416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15" name="TextBox 14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Fun Fact About Us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17" name="TextBox 16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8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9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18094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80330" y="2915616"/>
            <a:ext cx="8265648" cy="2049045"/>
            <a:chOff x="1633095" y="2814016"/>
            <a:chExt cx="8265648" cy="2049045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1633095" y="2814016"/>
              <a:ext cx="8265648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sz="2000" spc="200" dirty="0">
                  <a:latin typeface="+mn-lt"/>
                </a:rPr>
                <a:t>Research Project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3095" y="3478066"/>
              <a:ext cx="82656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Over the course of the last decade, however, we seem to have reached a general agreement that creativity involves the production of novel, useful products words, the production of something original and worthwhile. Authors have diverged dramatically in their precise definitions.</a:t>
              </a:r>
            </a:p>
            <a:p>
              <a:endParaRPr lang="en-US" sz="1200" dirty="0">
                <a:solidFill>
                  <a:schemeClr val="tx1">
                    <a:alpha val="60000"/>
                  </a:schemeClr>
                </a:solidFill>
                <a:ea typeface="Lato Light" charset="0"/>
                <a:cs typeface="Lato Light" charset="0"/>
              </a:endParaRPr>
            </a:p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disharmonies, and so on identifying the difficulty searching for solutions.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7" name="TextBox 6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One Columns Preview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9" name="TextBox 8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" name="TextBox 9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1" name="TextBox 10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76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9" name="Straight Connector 8"/>
          <p:cNvCxnSpPr/>
          <p:nvPr/>
        </p:nvCxnSpPr>
        <p:spPr>
          <a:xfrm flipH="1">
            <a:off x="6904383" y="1889760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580403" y="3986516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2700000">
            <a:off x="7200226" y="2598159"/>
            <a:ext cx="640080" cy="640080"/>
            <a:chOff x="2358572" y="1016001"/>
            <a:chExt cx="856342" cy="856342"/>
          </a:xfrm>
          <a:effectLst/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8850084" y="2613502"/>
            <a:ext cx="640080" cy="64008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cxnSpLocks/>
          </p:cNvCxnSpPr>
          <p:nvPr/>
        </p:nvCxnSpPr>
        <p:spPr>
          <a:xfrm rot="5400000" flipH="1">
            <a:off x="7043694" y="1504781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rot="5400000" flipH="1">
            <a:off x="8595745" y="4301907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23140" y="1802589"/>
            <a:ext cx="3232227" cy="307777"/>
            <a:chOff x="4472113" y="319593"/>
            <a:chExt cx="3232227" cy="307777"/>
          </a:xfrm>
        </p:grpSpPr>
        <p:sp>
          <p:nvSpPr>
            <p:cNvPr id="26" name="TextBox 25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023140" y="2219467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What We Can Do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023139" y="3339734"/>
            <a:ext cx="3386629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</p:spTree>
    <p:extLst>
      <p:ext uri="{BB962C8B-B14F-4D97-AF65-F5344CB8AC3E}">
        <p14:creationId xmlns:p14="http://schemas.microsoft.com/office/powerpoint/2010/main" val="396550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770313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881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7619" y="4469107"/>
            <a:ext cx="207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Our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33225" y="1049305"/>
            <a:ext cx="3232227" cy="307777"/>
            <a:chOff x="4472113" y="319593"/>
            <a:chExt cx="3232227" cy="30777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 rot="2700000">
            <a:off x="6896013" y="2385745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4816378" y="2381717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5509258" y="2045847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93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52" name="Group 51"/>
          <p:cNvGrpSpPr/>
          <p:nvPr/>
        </p:nvGrpSpPr>
        <p:grpSpPr>
          <a:xfrm rot="2700000">
            <a:off x="66695" y="50657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53" name="Straight Connector 5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029576" y="1355353"/>
            <a:ext cx="6132848" cy="973830"/>
            <a:chOff x="3569959" y="811072"/>
            <a:chExt cx="6132848" cy="973830"/>
          </a:xfrm>
        </p:grpSpPr>
        <p:sp>
          <p:nvSpPr>
            <p:cNvPr id="33" name="TextBox 32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itillium" panose="00000500000000000000" pitchFamily="50" charset="0"/>
                </a:rPr>
                <a:t>Fun Fact About Us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34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bg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bg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TextBox 35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37" name="TextBox 36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>
            <a:off x="907142" y="693056"/>
            <a:ext cx="10377714" cy="547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600212" y="2807995"/>
            <a:ext cx="2347532" cy="2244539"/>
            <a:chOff x="1677598" y="2555102"/>
            <a:chExt cx="2347532" cy="2244539"/>
          </a:xfrm>
        </p:grpSpPr>
        <p:sp>
          <p:nvSpPr>
            <p:cNvPr id="40" name="TextBox 39"/>
            <p:cNvSpPr txBox="1"/>
            <p:nvPr/>
          </p:nvSpPr>
          <p:spPr>
            <a:xfrm>
              <a:off x="2047298" y="2555102"/>
              <a:ext cx="16081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324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1677598" y="3851124"/>
              <a:ext cx="2347532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PROJECT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244251" y="2807995"/>
            <a:ext cx="2347534" cy="2244539"/>
            <a:chOff x="1677596" y="2555102"/>
            <a:chExt cx="2347534" cy="2244539"/>
          </a:xfrm>
        </p:grpSpPr>
        <p:sp>
          <p:nvSpPr>
            <p:cNvPr id="44" name="TextBox 43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2000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6" name="Title 1"/>
            <p:cNvSpPr txBox="1">
              <a:spLocks/>
            </p:cNvSpPr>
            <p:nvPr/>
          </p:nvSpPr>
          <p:spPr>
            <a:xfrm>
              <a:off x="1677596" y="3851124"/>
              <a:ext cx="2347533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WORK HOURS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89575" y="2807995"/>
            <a:ext cx="2347532" cy="2244539"/>
            <a:chOff x="1677598" y="2555102"/>
            <a:chExt cx="2347532" cy="2244539"/>
          </a:xfrm>
        </p:grpSpPr>
        <p:sp>
          <p:nvSpPr>
            <p:cNvPr id="48" name="TextBox 47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1643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50" name="Title 1"/>
            <p:cNvSpPr txBox="1">
              <a:spLocks/>
            </p:cNvSpPr>
            <p:nvPr/>
          </p:nvSpPr>
          <p:spPr>
            <a:xfrm>
              <a:off x="1677598" y="3851124"/>
              <a:ext cx="234753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CUSTOMERS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 rot="2700000">
            <a:off x="589481" y="1127609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5" name="Straight Connector 6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2700000">
            <a:off x="1358611" y="898153"/>
            <a:ext cx="914400" cy="914400"/>
            <a:chOff x="2358572" y="1016001"/>
            <a:chExt cx="856342" cy="856342"/>
          </a:xfrm>
          <a:effectLst/>
        </p:grpSpPr>
        <p:cxnSp>
          <p:nvCxnSpPr>
            <p:cNvPr id="68" name="Straight Connector 6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2700000">
            <a:off x="1295493" y="111579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1" name="Straight Connector 7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9522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Doodles Light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5552"/>
      </a:accent5>
      <a:accent6>
        <a:srgbClr val="9696D2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813</Words>
  <Application>Microsoft Office PowerPoint</Application>
  <PresentationFormat>Panorámica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Calibri</vt:lpstr>
      <vt:lpstr>Lato Light</vt:lpstr>
      <vt:lpstr>linea-basic-10</vt:lpstr>
      <vt:lpstr>Socialico</vt:lpstr>
      <vt:lpstr>Source Sans Pro</vt:lpstr>
      <vt:lpstr>Titillium</vt:lpstr>
      <vt:lpstr>Titillium Bd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Axel Amaya</cp:lastModifiedBy>
  <cp:revision>180</cp:revision>
  <dcterms:created xsi:type="dcterms:W3CDTF">2016-11-12T04:56:49Z</dcterms:created>
  <dcterms:modified xsi:type="dcterms:W3CDTF">2019-08-07T08:07:30Z</dcterms:modified>
  <cp:category/>
</cp:coreProperties>
</file>