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Ubuntu"/>
      <p:regular r:id="rId45"/>
      <p:bold r:id="rId46"/>
      <p:italic r:id="rId47"/>
      <p:boldItalic r:id="rId48"/>
    </p:embeddedFont>
    <p:embeddedFont>
      <p:font typeface="Ubuntu Light"/>
      <p:regular r:id="rId49"/>
      <p:bold r:id="rId50"/>
      <p:italic r:id="rId51"/>
      <p:boldItalic r:id="rId52"/>
    </p:embeddedFont>
    <p:embeddedFont>
      <p:font typeface="Montserrat"/>
      <p:regular r:id="rId53"/>
      <p:bold r:id="rId54"/>
      <p:italic r:id="rId55"/>
      <p:boldItalic r:id="rId56"/>
    </p:embeddedFont>
    <p:embeddedFont>
      <p:font typeface="Work Sans Regular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84379CE-DF76-49EC-B630-198188EDF416}">
  <a:tblStyle styleId="{B84379CE-DF76-49EC-B630-198188EDF4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070C1D61-F382-416E-A118-38419C8BC46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Ubuntu-bold.fntdata"/><Relationship Id="rId45" Type="http://schemas.openxmlformats.org/officeDocument/2006/relationships/font" Target="fonts/Ubuntu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Ubuntu-boldItalic.fntdata"/><Relationship Id="rId47" Type="http://schemas.openxmlformats.org/officeDocument/2006/relationships/font" Target="fonts/Ubuntu-italic.fntdata"/><Relationship Id="rId49" Type="http://schemas.openxmlformats.org/officeDocument/2006/relationships/font" Target="fonts/UbuntuLigh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WorkSansRegular-bold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UbuntuLight-italic.fntdata"/><Relationship Id="rId50" Type="http://schemas.openxmlformats.org/officeDocument/2006/relationships/font" Target="fonts/UbuntuLight-bold.fntdata"/><Relationship Id="rId53" Type="http://schemas.openxmlformats.org/officeDocument/2006/relationships/font" Target="fonts/Montserrat-regular.fntdata"/><Relationship Id="rId52" Type="http://schemas.openxmlformats.org/officeDocument/2006/relationships/font" Target="fonts/UbuntuLight-boldItalic.fntdata"/><Relationship Id="rId11" Type="http://schemas.openxmlformats.org/officeDocument/2006/relationships/slide" Target="slides/slide6.xml"/><Relationship Id="rId55" Type="http://schemas.openxmlformats.org/officeDocument/2006/relationships/font" Target="fonts/Montserrat-italic.fntdata"/><Relationship Id="rId10" Type="http://schemas.openxmlformats.org/officeDocument/2006/relationships/slide" Target="slides/slide5.xml"/><Relationship Id="rId54" Type="http://schemas.openxmlformats.org/officeDocument/2006/relationships/font" Target="fonts/Montserrat-bold.fntdata"/><Relationship Id="rId13" Type="http://schemas.openxmlformats.org/officeDocument/2006/relationships/slide" Target="slides/slide8.xml"/><Relationship Id="rId57" Type="http://schemas.openxmlformats.org/officeDocument/2006/relationships/font" Target="fonts/WorkSansRegular-regular.fntdata"/><Relationship Id="rId12" Type="http://schemas.openxmlformats.org/officeDocument/2006/relationships/slide" Target="slides/slide7.xml"/><Relationship Id="rId56" Type="http://schemas.openxmlformats.org/officeDocument/2006/relationships/font" Target="fonts/Montserrat-boldItalic.fntdata"/><Relationship Id="rId15" Type="http://schemas.openxmlformats.org/officeDocument/2006/relationships/slide" Target="slides/slide10.xml"/><Relationship Id="rId59" Type="http://schemas.openxmlformats.org/officeDocument/2006/relationships/font" Target="fonts/WorkSansRegular-italic.fntdata"/><Relationship Id="rId14" Type="http://schemas.openxmlformats.org/officeDocument/2006/relationships/slide" Target="slides/slide9.xml"/><Relationship Id="rId58" Type="http://schemas.openxmlformats.org/officeDocument/2006/relationships/font" Target="fonts/WorkSansRegular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8b1253edf7_0_4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8b1253edf7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c8a06234e5_0_5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c8a06234e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c8a06234e5_0_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c8a06234e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c8a06234e5_0_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c8a06234e5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c8a06234e5_0_1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c8a06234e5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c8a06234e5_0_1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c8a06234e5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c8a06234e5_0_16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c8a06234e5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c8a06234e5_0_1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c8a06234e5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c8a06234e5_0_2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c8a06234e5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c8a06234e5_0_2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c8a06234e5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c8a06234e5_0_3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c8a06234e5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77ac4a4f4f_0_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77ac4a4f4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3" name="Google Shape;1343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8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g41a98d525d_0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0" name="Google Shape;1350;g41a98d525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930600" y="939700"/>
            <a:ext cx="7282800" cy="326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1">
    <p:bg>
      <p:bgPr>
        <a:solidFill>
          <a:schemeClr val="dk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3"/>
              </a:gs>
              <a:gs pos="6000">
                <a:schemeClr val="accent2"/>
              </a:gs>
              <a:gs pos="12000">
                <a:schemeClr val="accent1"/>
              </a:gs>
              <a:gs pos="28000">
                <a:srgbClr val="E9204E">
                  <a:alpha val="0"/>
                </a:srgbClr>
              </a:gs>
              <a:gs pos="71000">
                <a:srgbClr val="412D8C">
                  <a:alpha val="0"/>
                </a:srgbClr>
              </a:gs>
              <a:gs pos="88000">
                <a:schemeClr val="accent6"/>
              </a:gs>
              <a:gs pos="94000">
                <a:schemeClr val="accent5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ctrTitle"/>
          </p:nvPr>
        </p:nvSpPr>
        <p:spPr>
          <a:xfrm>
            <a:off x="930600" y="2056000"/>
            <a:ext cx="7282800" cy="58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930600" y="2736802"/>
            <a:ext cx="7282800" cy="35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idx="1" type="body"/>
          </p:nvPr>
        </p:nvSpPr>
        <p:spPr>
          <a:xfrm>
            <a:off x="930600" y="939700"/>
            <a:ext cx="7282800" cy="326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431800" lvl="0" marL="457200" rtl="0">
              <a:spcBef>
                <a:spcPts val="600"/>
              </a:spcBef>
              <a:spcAft>
                <a:spcPts val="0"/>
              </a:spcAft>
              <a:buSzPts val="3200"/>
              <a:buChar char="▪"/>
              <a:defRPr sz="3200"/>
            </a:lvl1pPr>
            <a:lvl2pPr indent="-431800" lvl="1" marL="9144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2pPr>
            <a:lvl3pPr indent="-431800" lvl="2" marL="13716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3pPr>
            <a:lvl4pPr indent="-431800" lvl="3" marL="18288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4pPr>
            <a:lvl5pPr indent="-431800" lvl="4" marL="22860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5pPr>
            <a:lvl6pPr indent="-431800" lvl="5" marL="27432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6pPr>
            <a:lvl7pPr indent="-431800" lvl="6" marL="32004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7pPr>
            <a:lvl8pPr indent="-431800" lvl="7" marL="36576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8pPr>
            <a:lvl9pPr indent="-431800" lvl="8" marL="41148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465300" y="465400"/>
            <a:ext cx="465300" cy="36656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Arial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930600" y="1415684"/>
            <a:ext cx="7282800" cy="27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930575" y="1415675"/>
            <a:ext cx="3402600" cy="27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10650" y="1415675"/>
            <a:ext cx="3402600" cy="27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914562" y="1415675"/>
            <a:ext cx="2268600" cy="27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33" name="Google Shape;33;p7"/>
          <p:cNvSpPr txBox="1"/>
          <p:nvPr>
            <p:ph idx="2" type="body"/>
          </p:nvPr>
        </p:nvSpPr>
        <p:spPr>
          <a:xfrm>
            <a:off x="3421615" y="1415675"/>
            <a:ext cx="2268600" cy="27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34" name="Google Shape;34;p7"/>
          <p:cNvSpPr txBox="1"/>
          <p:nvPr>
            <p:ph idx="3" type="body"/>
          </p:nvPr>
        </p:nvSpPr>
        <p:spPr>
          <a:xfrm>
            <a:off x="5928668" y="1415675"/>
            <a:ext cx="2268600" cy="27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idx="1" type="body"/>
          </p:nvPr>
        </p:nvSpPr>
        <p:spPr>
          <a:xfrm>
            <a:off x="930600" y="3935550"/>
            <a:ext cx="7282800" cy="26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accent4"/>
            </a:gs>
            <a:gs pos="18000">
              <a:schemeClr val="accent3"/>
            </a:gs>
            <a:gs pos="41000">
              <a:schemeClr val="accent2"/>
            </a:gs>
            <a:gs pos="61000">
              <a:schemeClr val="accent1"/>
            </a:gs>
            <a:gs pos="82000">
              <a:schemeClr val="accent6"/>
            </a:gs>
            <a:gs pos="100000">
              <a:schemeClr val="accent5"/>
            </a:gs>
          </a:gsLst>
          <a:lin ang="2700006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b="1" sz="3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b="1" sz="3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b="1" sz="3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b="1" sz="3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b="1" sz="3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b="1" sz="3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b="1" sz="3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b="1" sz="3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b="1" sz="3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30600" y="1415684"/>
            <a:ext cx="7282800" cy="27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▪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indent="-3810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indent="-3810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indent="-3810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indent="-3810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indent="-3810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indent="-3810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indent="-3810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buNone/>
              <a:defRPr b="1" sz="1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 algn="r">
              <a:buNone/>
              <a:defRPr b="1" sz="1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rtl="0" algn="r">
              <a:buNone/>
              <a:defRPr b="1" sz="1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rtl="0" algn="r">
              <a:buNone/>
              <a:defRPr b="1" sz="1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rtl="0" algn="r">
              <a:buNone/>
              <a:defRPr b="1" sz="1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rtl="0" algn="r">
              <a:buNone/>
              <a:defRPr b="1" sz="1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rtl="0" algn="r">
              <a:buNone/>
              <a:defRPr b="1" sz="1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rtl="0" algn="r">
              <a:buNone/>
              <a:defRPr b="1" sz="1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rtl="0" algn="r">
              <a:buNone/>
              <a:defRPr b="1" sz="1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" name="Google Shape;9;p1"/>
          <p:cNvGrpSpPr/>
          <p:nvPr/>
        </p:nvGrpSpPr>
        <p:grpSpPr>
          <a:xfrm>
            <a:off x="465300" y="465400"/>
            <a:ext cx="8213400" cy="4212750"/>
            <a:chOff x="465300" y="465400"/>
            <a:chExt cx="8213400" cy="4212750"/>
          </a:xfrm>
        </p:grpSpPr>
        <p:sp>
          <p:nvSpPr>
            <p:cNvPr id="10" name="Google Shape;10;p1"/>
            <p:cNvSpPr/>
            <p:nvPr/>
          </p:nvSpPr>
          <p:spPr>
            <a:xfrm rot="10800000">
              <a:off x="3221100" y="465400"/>
              <a:ext cx="5457600" cy="1395600"/>
            </a:xfrm>
            <a:prstGeom prst="corner">
              <a:avLst>
                <a:gd fmla="val 1582" name="adj1"/>
                <a:gd fmla="val 1544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465300" y="3282550"/>
              <a:ext cx="5457600" cy="1395600"/>
            </a:xfrm>
            <a:prstGeom prst="corner">
              <a:avLst>
                <a:gd fmla="val 1582" name="adj1"/>
                <a:gd fmla="val 1544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467">
          <p15:clr>
            <a:srgbClr val="EA4335"/>
          </p15:clr>
        </p15:guide>
        <p15:guide id="2" orient="horz" pos="2947">
          <p15:clr>
            <a:srgbClr val="EA4335"/>
          </p15:clr>
        </p15:guide>
        <p15:guide id="3" pos="586">
          <p15:clr>
            <a:srgbClr val="EA4335"/>
          </p15:clr>
        </p15:guide>
        <p15:guide id="4" orient="horz" pos="592">
          <p15:clr>
            <a:srgbClr val="EA4335"/>
          </p15:clr>
        </p15:guide>
        <p15:guide id="5" pos="5174">
          <p15:clr>
            <a:srgbClr val="EA4335"/>
          </p15:clr>
        </p15:guide>
        <p15:guide id="6" orient="horz" pos="2648">
          <p15:clr>
            <a:srgbClr val="EA4335"/>
          </p15:clr>
        </p15:guide>
        <p15:guide id="7" orient="horz" pos="293">
          <p15:clr>
            <a:srgbClr val="EA4335"/>
          </p15:clr>
        </p15:guide>
        <p15:guide id="8" pos="2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slidescarnival.com/extra-free-resources-icons-and-maps/?utm_source=template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?utm_source=template" TargetMode="External"/><Relationship Id="rId4" Type="http://schemas.openxmlformats.org/officeDocument/2006/relationships/hyperlink" Target="http://unsplash.com/&amp;utm_source=slidescarnival" TargetMode="External"/><Relationship Id="rId5" Type="http://schemas.openxmlformats.org/officeDocument/2006/relationships/hyperlink" Target="https://genderphotos.vice.com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esign.ubuntu.com/font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jpg"/><Relationship Id="rId4" Type="http://schemas.openxmlformats.org/officeDocument/2006/relationships/image" Target="../media/image11.jpg"/><Relationship Id="rId5" Type="http://schemas.openxmlformats.org/officeDocument/2006/relationships/image" Target="../media/image9.jpg"/><Relationship Id="rId6" Type="http://schemas.openxmlformats.org/officeDocument/2006/relationships/image" Target="../media/image4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www.slidescarnival.com/extra-free-resources-icons-and-maps/?utm_source=template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type="ctrTitle"/>
          </p:nvPr>
        </p:nvSpPr>
        <p:spPr>
          <a:xfrm>
            <a:off x="930600" y="939700"/>
            <a:ext cx="7282800" cy="326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930600" y="886025"/>
            <a:ext cx="3520800" cy="36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930600" y="1935334"/>
            <a:ext cx="3520800" cy="180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A complex idea can be conveyed with just a single still image, namely making it possible to absorb large amounts of data quickly.</a:t>
            </a:r>
            <a:endParaRPr sz="2000"/>
          </a:p>
        </p:txBody>
      </p:sp>
      <p:sp>
        <p:nvSpPr>
          <p:cNvPr id="131" name="Google Shape;131;p21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2" name="Google Shape;132;p21"/>
          <p:cNvPicPr preferRelativeResize="0"/>
          <p:nvPr/>
        </p:nvPicPr>
        <p:blipFill rotWithShape="1">
          <a:blip r:embed="rId3">
            <a:alphaModFix/>
          </a:blip>
          <a:srcRect b="0" l="16627" r="16621" t="0"/>
          <a:stretch/>
        </p:blipFill>
        <p:spPr>
          <a:xfrm>
            <a:off x="4949250" y="939700"/>
            <a:ext cx="3264150" cy="326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idx="4294967295" type="title"/>
          </p:nvPr>
        </p:nvSpPr>
        <p:spPr>
          <a:xfrm>
            <a:off x="464475" y="369051"/>
            <a:ext cx="4754100" cy="13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/>
              <a:t>Want big impact?</a:t>
            </a:r>
            <a:endParaRPr b="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Use big image.</a:t>
            </a:r>
            <a:endParaRPr sz="2400"/>
          </a:p>
        </p:txBody>
      </p:sp>
      <p:sp>
        <p:nvSpPr>
          <p:cNvPr id="138" name="Google Shape;138;p22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144" name="Google Shape;144;p23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45" name="Google Shape;145;p23"/>
          <p:cNvCxnSpPr>
            <a:stCxn id="146" idx="2"/>
            <a:endCxn id="147" idx="0"/>
          </p:cNvCxnSpPr>
          <p:nvPr/>
        </p:nvCxnSpPr>
        <p:spPr>
          <a:xfrm flipH="1" rot="-5400000">
            <a:off x="5265450" y="1298175"/>
            <a:ext cx="517800" cy="19047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148" name="Google Shape;148;p23"/>
          <p:cNvCxnSpPr>
            <a:stCxn id="149" idx="2"/>
            <a:endCxn id="150" idx="0"/>
          </p:cNvCxnSpPr>
          <p:nvPr/>
        </p:nvCxnSpPr>
        <p:spPr>
          <a:xfrm flipH="1" rot="-5400000">
            <a:off x="2801632" y="2901940"/>
            <a:ext cx="640800" cy="909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151" name="Google Shape;151;p23"/>
          <p:cNvCxnSpPr>
            <a:stCxn id="152" idx="0"/>
            <a:endCxn id="149" idx="2"/>
          </p:cNvCxnSpPr>
          <p:nvPr/>
        </p:nvCxnSpPr>
        <p:spPr>
          <a:xfrm rot="-5400000">
            <a:off x="1892250" y="2902000"/>
            <a:ext cx="640800" cy="909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153" name="Google Shape;153;p23"/>
          <p:cNvCxnSpPr>
            <a:stCxn id="147" idx="2"/>
            <a:endCxn id="154" idx="0"/>
          </p:cNvCxnSpPr>
          <p:nvPr/>
        </p:nvCxnSpPr>
        <p:spPr>
          <a:xfrm flipH="1" rot="-5400000">
            <a:off x="6610868" y="2901940"/>
            <a:ext cx="640800" cy="909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155" name="Google Shape;155;p23"/>
          <p:cNvCxnSpPr>
            <a:stCxn id="156" idx="0"/>
            <a:endCxn id="147" idx="2"/>
          </p:cNvCxnSpPr>
          <p:nvPr/>
        </p:nvCxnSpPr>
        <p:spPr>
          <a:xfrm rot="-5400000">
            <a:off x="5701486" y="2902000"/>
            <a:ext cx="640800" cy="909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157" name="Google Shape;157;p23"/>
          <p:cNvCxnSpPr>
            <a:stCxn id="149" idx="0"/>
            <a:endCxn id="146" idx="2"/>
          </p:cNvCxnSpPr>
          <p:nvPr/>
        </p:nvCxnSpPr>
        <p:spPr>
          <a:xfrm rot="-5400000">
            <a:off x="3360832" y="1298140"/>
            <a:ext cx="517800" cy="19047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146" name="Google Shape;146;p23"/>
          <p:cNvSpPr txBox="1"/>
          <p:nvPr/>
        </p:nvSpPr>
        <p:spPr>
          <a:xfrm>
            <a:off x="3744600" y="1464825"/>
            <a:ext cx="16548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Lorem Ipsum</a:t>
            </a:r>
            <a:endParaRPr sz="120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49" name="Google Shape;149;p23"/>
          <p:cNvSpPr txBox="1"/>
          <p:nvPr/>
        </p:nvSpPr>
        <p:spPr>
          <a:xfrm>
            <a:off x="1839982" y="2509390"/>
            <a:ext cx="16548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Lorem Ipsum</a:t>
            </a:r>
            <a:endParaRPr sz="120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47" name="Google Shape;147;p23"/>
          <p:cNvSpPr txBox="1"/>
          <p:nvPr/>
        </p:nvSpPr>
        <p:spPr>
          <a:xfrm>
            <a:off x="5649218" y="2509390"/>
            <a:ext cx="16548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Lorem Ipsum</a:t>
            </a:r>
            <a:endParaRPr sz="120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54" name="Google Shape;154;p23"/>
          <p:cNvSpPr txBox="1"/>
          <p:nvPr/>
        </p:nvSpPr>
        <p:spPr>
          <a:xfrm>
            <a:off x="6558600" y="3677050"/>
            <a:ext cx="16548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Lorem Ipsum</a:t>
            </a:r>
            <a:endParaRPr sz="120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56" name="Google Shape;156;p23"/>
          <p:cNvSpPr txBox="1"/>
          <p:nvPr/>
        </p:nvSpPr>
        <p:spPr>
          <a:xfrm>
            <a:off x="4739836" y="3677050"/>
            <a:ext cx="16548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Lorem Ipsum</a:t>
            </a:r>
            <a:endParaRPr sz="120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50" name="Google Shape;150;p23"/>
          <p:cNvSpPr txBox="1"/>
          <p:nvPr/>
        </p:nvSpPr>
        <p:spPr>
          <a:xfrm>
            <a:off x="2749363" y="3677050"/>
            <a:ext cx="16548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Lorem Ipsum</a:t>
            </a:r>
            <a:endParaRPr sz="120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52" name="Google Shape;152;p23"/>
          <p:cNvSpPr txBox="1"/>
          <p:nvPr/>
        </p:nvSpPr>
        <p:spPr>
          <a:xfrm>
            <a:off x="930600" y="3677050"/>
            <a:ext cx="16548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Lorem Ipsum</a:t>
            </a:r>
            <a:endParaRPr sz="120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63" name="Google Shape;163;p24"/>
          <p:cNvGraphicFramePr/>
          <p:nvPr/>
        </p:nvGraphicFramePr>
        <p:xfrm>
          <a:off x="930600" y="15556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{B84379CE-DF76-49EC-B630-198188EDF416}</a:tableStyleId>
              </a:tblPr>
              <a:tblGrid>
                <a:gridCol w="1820700"/>
                <a:gridCol w="1820700"/>
                <a:gridCol w="1820700"/>
                <a:gridCol w="1820700"/>
              </a:tblGrid>
              <a:tr h="662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A</a:t>
                      </a:r>
                      <a:endParaRPr sz="1500">
                        <a:solidFill>
                          <a:schemeClr val="lt1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B</a:t>
                      </a:r>
                      <a:endParaRPr sz="1500">
                        <a:solidFill>
                          <a:schemeClr val="lt1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C</a:t>
                      </a:r>
                      <a:endParaRPr sz="1500">
                        <a:solidFill>
                          <a:schemeClr val="lt1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20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Yellow</a:t>
                      </a:r>
                      <a:endParaRPr sz="1500">
                        <a:solidFill>
                          <a:schemeClr val="lt1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10</a:t>
                      </a:r>
                      <a:endParaRPr b="1" sz="1500"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20</a:t>
                      </a:r>
                      <a:endParaRPr b="1" sz="1500"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7</a:t>
                      </a:r>
                      <a:endParaRPr b="1" sz="1500"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20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Blue</a:t>
                      </a:r>
                      <a:endParaRPr sz="1500">
                        <a:solidFill>
                          <a:schemeClr val="lt1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30</a:t>
                      </a:r>
                      <a:endParaRPr b="1" sz="1500"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15</a:t>
                      </a:r>
                      <a:endParaRPr b="1" sz="1500"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10</a:t>
                      </a:r>
                      <a:endParaRPr b="1" sz="1500"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20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Orange</a:t>
                      </a:r>
                      <a:endParaRPr sz="1500">
                        <a:solidFill>
                          <a:schemeClr val="lt1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5</a:t>
                      </a:r>
                      <a:endParaRPr b="1" sz="1500"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24</a:t>
                      </a:r>
                      <a:endParaRPr b="1" sz="1500"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16</a:t>
                      </a:r>
                      <a:endParaRPr b="1" sz="1500"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4" name="Google Shape;164;p24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/>
          <p:nvPr/>
        </p:nvSpPr>
        <p:spPr>
          <a:xfrm>
            <a:off x="1159200" y="932975"/>
            <a:ext cx="7283053" cy="3469486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5"/>
          <p:cNvSpPr txBox="1"/>
          <p:nvPr>
            <p:ph type="title"/>
          </p:nvPr>
        </p:nvSpPr>
        <p:spPr>
          <a:xfrm>
            <a:off x="465300" y="421575"/>
            <a:ext cx="2733000" cy="364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71" name="Google Shape;171;p25"/>
          <p:cNvSpPr/>
          <p:nvPr/>
        </p:nvSpPr>
        <p:spPr>
          <a:xfrm>
            <a:off x="2435925" y="1781250"/>
            <a:ext cx="666000" cy="1803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our office</a:t>
            </a:r>
            <a:endParaRPr sz="80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72" name="Google Shape;172;p25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25"/>
          <p:cNvSpPr txBox="1"/>
          <p:nvPr>
            <p:ph idx="4294967295" type="body"/>
          </p:nvPr>
        </p:nvSpPr>
        <p:spPr>
          <a:xfrm>
            <a:off x="457200" y="4756975"/>
            <a:ext cx="7719300" cy="30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/>
              <a:t>Find more maps at </a:t>
            </a:r>
            <a:r>
              <a:rPr lang="en" sz="900" u="sng">
                <a:hlinkClick r:id="rId3"/>
              </a:rPr>
              <a:t>slidescarnival.com/extra-free-resources-icons-and-maps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  <p:sp>
        <p:nvSpPr>
          <p:cNvPr id="174" name="Google Shape;174;p25"/>
          <p:cNvSpPr/>
          <p:nvPr/>
        </p:nvSpPr>
        <p:spPr>
          <a:xfrm>
            <a:off x="1682375" y="2024125"/>
            <a:ext cx="166500" cy="166500"/>
          </a:xfrm>
          <a:prstGeom prst="mathMultiply">
            <a:avLst>
              <a:gd fmla="val 23520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5"/>
          <p:cNvSpPr/>
          <p:nvPr/>
        </p:nvSpPr>
        <p:spPr>
          <a:xfrm>
            <a:off x="3198300" y="3482125"/>
            <a:ext cx="166500" cy="166500"/>
          </a:xfrm>
          <a:prstGeom prst="mathMultiply">
            <a:avLst>
              <a:gd fmla="val 23520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5"/>
          <p:cNvSpPr/>
          <p:nvPr/>
        </p:nvSpPr>
        <p:spPr>
          <a:xfrm>
            <a:off x="4151475" y="1857625"/>
            <a:ext cx="166500" cy="166500"/>
          </a:xfrm>
          <a:prstGeom prst="mathMultiply">
            <a:avLst>
              <a:gd fmla="val 23520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5"/>
          <p:cNvSpPr/>
          <p:nvPr/>
        </p:nvSpPr>
        <p:spPr>
          <a:xfrm>
            <a:off x="4794575" y="3769375"/>
            <a:ext cx="166500" cy="166500"/>
          </a:xfrm>
          <a:prstGeom prst="mathMultiply">
            <a:avLst>
              <a:gd fmla="val 23520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5"/>
          <p:cNvSpPr/>
          <p:nvPr/>
        </p:nvSpPr>
        <p:spPr>
          <a:xfrm>
            <a:off x="6708200" y="2318275"/>
            <a:ext cx="166500" cy="166500"/>
          </a:xfrm>
          <a:prstGeom prst="mathMultiply">
            <a:avLst>
              <a:gd fmla="val 23520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5"/>
          <p:cNvSpPr/>
          <p:nvPr/>
        </p:nvSpPr>
        <p:spPr>
          <a:xfrm>
            <a:off x="7246150" y="3769375"/>
            <a:ext cx="166500" cy="166500"/>
          </a:xfrm>
          <a:prstGeom prst="mathMultiply">
            <a:avLst>
              <a:gd fmla="val 23520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idx="4294967295" type="ctrTitle"/>
          </p:nvPr>
        </p:nvSpPr>
        <p:spPr>
          <a:xfrm>
            <a:off x="930600" y="1523563"/>
            <a:ext cx="7282800" cy="1525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300"/>
              <a:t>89,526,124</a:t>
            </a:r>
            <a:endParaRPr sz="11300"/>
          </a:p>
        </p:txBody>
      </p:sp>
      <p:sp>
        <p:nvSpPr>
          <p:cNvPr id="185" name="Google Shape;185;p26"/>
          <p:cNvSpPr txBox="1"/>
          <p:nvPr>
            <p:ph idx="4294967295" type="subTitle"/>
          </p:nvPr>
        </p:nvSpPr>
        <p:spPr>
          <a:xfrm>
            <a:off x="930600" y="3145639"/>
            <a:ext cx="7282800" cy="47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186" name="Google Shape;186;p26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idx="4294967295" type="ctrTitle"/>
          </p:nvPr>
        </p:nvSpPr>
        <p:spPr>
          <a:xfrm>
            <a:off x="1489600" y="887675"/>
            <a:ext cx="6968400" cy="535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89,526,124$</a:t>
            </a:r>
            <a:endParaRPr sz="4200"/>
          </a:p>
        </p:txBody>
      </p:sp>
      <p:sp>
        <p:nvSpPr>
          <p:cNvPr id="192" name="Google Shape;192;p27"/>
          <p:cNvSpPr txBox="1"/>
          <p:nvPr>
            <p:ph idx="4294967295" type="subTitle"/>
          </p:nvPr>
        </p:nvSpPr>
        <p:spPr>
          <a:xfrm>
            <a:off x="1489600" y="1291307"/>
            <a:ext cx="6968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That’s a lot of money</a:t>
            </a:r>
            <a:endParaRPr sz="2000"/>
          </a:p>
        </p:txBody>
      </p:sp>
      <p:sp>
        <p:nvSpPr>
          <p:cNvPr id="193" name="Google Shape;193;p27"/>
          <p:cNvSpPr txBox="1"/>
          <p:nvPr>
            <p:ph idx="4294967295" type="ctrTitle"/>
          </p:nvPr>
        </p:nvSpPr>
        <p:spPr>
          <a:xfrm>
            <a:off x="1489600" y="3475447"/>
            <a:ext cx="6968400" cy="535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100%</a:t>
            </a:r>
            <a:endParaRPr sz="4200"/>
          </a:p>
        </p:txBody>
      </p:sp>
      <p:sp>
        <p:nvSpPr>
          <p:cNvPr id="194" name="Google Shape;194;p27"/>
          <p:cNvSpPr txBox="1"/>
          <p:nvPr>
            <p:ph idx="4294967295" type="subTitle"/>
          </p:nvPr>
        </p:nvSpPr>
        <p:spPr>
          <a:xfrm>
            <a:off x="1489600" y="3879050"/>
            <a:ext cx="6968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Total success!</a:t>
            </a:r>
            <a:endParaRPr sz="2000"/>
          </a:p>
        </p:txBody>
      </p:sp>
      <p:sp>
        <p:nvSpPr>
          <p:cNvPr id="195" name="Google Shape;195;p27"/>
          <p:cNvSpPr txBox="1"/>
          <p:nvPr>
            <p:ph idx="4294967295" type="ctrTitle"/>
          </p:nvPr>
        </p:nvSpPr>
        <p:spPr>
          <a:xfrm>
            <a:off x="1489600" y="2179011"/>
            <a:ext cx="6968400" cy="535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185,244 users</a:t>
            </a:r>
            <a:endParaRPr sz="4200"/>
          </a:p>
        </p:txBody>
      </p:sp>
      <p:sp>
        <p:nvSpPr>
          <p:cNvPr id="196" name="Google Shape;196;p27"/>
          <p:cNvSpPr txBox="1"/>
          <p:nvPr>
            <p:ph idx="4294967295" type="subTitle"/>
          </p:nvPr>
        </p:nvSpPr>
        <p:spPr>
          <a:xfrm>
            <a:off x="1489600" y="2582613"/>
            <a:ext cx="6968400" cy="38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And a lot of users</a:t>
            </a:r>
            <a:endParaRPr sz="2000"/>
          </a:p>
        </p:txBody>
      </p:sp>
      <p:sp>
        <p:nvSpPr>
          <p:cNvPr id="197" name="Google Shape;197;p27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27"/>
          <p:cNvSpPr/>
          <p:nvPr/>
        </p:nvSpPr>
        <p:spPr>
          <a:xfrm>
            <a:off x="949624" y="2210979"/>
            <a:ext cx="384276" cy="405136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99" name="Google Shape;199;p27"/>
          <p:cNvGrpSpPr/>
          <p:nvPr/>
        </p:nvGrpSpPr>
        <p:grpSpPr>
          <a:xfrm>
            <a:off x="930589" y="3547849"/>
            <a:ext cx="422327" cy="390408"/>
            <a:chOff x="5975075" y="2327500"/>
            <a:chExt cx="420100" cy="388350"/>
          </a:xfrm>
        </p:grpSpPr>
        <p:sp>
          <p:nvSpPr>
            <p:cNvPr id="200" name="Google Shape;200;p2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1" name="Google Shape;201;p2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2" name="Google Shape;202;p27"/>
          <p:cNvSpPr/>
          <p:nvPr/>
        </p:nvSpPr>
        <p:spPr>
          <a:xfrm>
            <a:off x="930596" y="913408"/>
            <a:ext cx="465278" cy="365854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 txBox="1"/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08" name="Google Shape;208;p28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09" name="Google Shape;209;p28"/>
          <p:cNvGrpSpPr/>
          <p:nvPr/>
        </p:nvGrpSpPr>
        <p:grpSpPr>
          <a:xfrm>
            <a:off x="930663" y="1486712"/>
            <a:ext cx="3028359" cy="2829208"/>
            <a:chOff x="1293736" y="1258050"/>
            <a:chExt cx="2726286" cy="2547000"/>
          </a:xfrm>
        </p:grpSpPr>
        <p:sp>
          <p:nvSpPr>
            <p:cNvPr id="210" name="Google Shape;210;p28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fmla="val 50000" name="adj"/>
              </a:avLst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211" name="Google Shape;211;p28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chemeClr val="dk1">
                  <a:alpha val="549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accent1"/>
                  </a:solidFill>
                  <a:latin typeface="Ubuntu"/>
                  <a:ea typeface="Ubuntu"/>
                  <a:cs typeface="Ubuntu"/>
                  <a:sym typeface="Ubuntu"/>
                </a:rPr>
                <a:t>1</a:t>
              </a:r>
              <a:endParaRPr b="1" sz="1200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212" name="Google Shape;212;p28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Vestibulum congue tempus</a:t>
              </a:r>
              <a:endParaRPr b="1" sz="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213" name="Google Shape;213;p28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Lorem ipsum dolor sit amet, consectetur adipiscing elit, sed do eiusmod tempor. Donec facilisis lacus eget mauris.</a:t>
              </a:r>
              <a:endParaRPr b="1" sz="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214" name="Google Shape;214;p28"/>
          <p:cNvGrpSpPr/>
          <p:nvPr/>
        </p:nvGrpSpPr>
        <p:grpSpPr>
          <a:xfrm>
            <a:off x="3052537" y="1486712"/>
            <a:ext cx="3028359" cy="2829208"/>
            <a:chOff x="3203958" y="1258050"/>
            <a:chExt cx="2726286" cy="2547000"/>
          </a:xfrm>
        </p:grpSpPr>
        <p:sp>
          <p:nvSpPr>
            <p:cNvPr id="215" name="Google Shape;215;p28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fmla="val 50000" name="adj"/>
              </a:avLst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216" name="Google Shape;216;p28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chemeClr val="dk1">
                  <a:alpha val="549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accent5"/>
                  </a:solidFill>
                  <a:latin typeface="Ubuntu"/>
                  <a:ea typeface="Ubuntu"/>
                  <a:cs typeface="Ubuntu"/>
                  <a:sym typeface="Ubuntu"/>
                </a:rPr>
                <a:t>2</a:t>
              </a:r>
              <a:endParaRPr b="1" sz="1200">
                <a:solidFill>
                  <a:schemeClr val="accent5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217" name="Google Shape;217;p28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Vestibulum congue tempus</a:t>
              </a:r>
              <a:endParaRPr b="1" sz="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218" name="Google Shape;218;p28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Lorem ipsum dolor sit amet, consectetur adipiscing elit, sed do eiusmod tempor. Donec facilisis lacus eget mauris.</a:t>
              </a:r>
              <a:endParaRPr b="1" sz="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219" name="Google Shape;219;p28"/>
          <p:cNvGrpSpPr/>
          <p:nvPr/>
        </p:nvGrpSpPr>
        <p:grpSpPr>
          <a:xfrm>
            <a:off x="5185294" y="1486712"/>
            <a:ext cx="3028359" cy="2829208"/>
            <a:chOff x="5123977" y="1258050"/>
            <a:chExt cx="2726286" cy="2547000"/>
          </a:xfrm>
        </p:grpSpPr>
        <p:sp>
          <p:nvSpPr>
            <p:cNvPr id="220" name="Google Shape;220;p28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fmla="val 50000" name="adj"/>
              </a:avLst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221" name="Google Shape;221;p28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chemeClr val="dk1">
                  <a:alpha val="549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accent4"/>
                  </a:solidFill>
                  <a:latin typeface="Ubuntu"/>
                  <a:ea typeface="Ubuntu"/>
                  <a:cs typeface="Ubuntu"/>
                  <a:sym typeface="Ubuntu"/>
                </a:rPr>
                <a:t>3</a:t>
              </a:r>
              <a:endParaRPr b="1" sz="1200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222" name="Google Shape;222;p28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Vestibulum congue tempus</a:t>
              </a:r>
              <a:endParaRPr b="1" sz="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223" name="Google Shape;223;p28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Lorem ipsum dolor sit amet, consectetur adipiscing elit, sed do eiusmod tempor. Donec facilisis lacus eget mauris.</a:t>
              </a:r>
              <a:endParaRPr b="1" sz="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"/>
          <p:cNvSpPr txBox="1"/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29" name="Google Shape;229;p29"/>
          <p:cNvSpPr txBox="1"/>
          <p:nvPr>
            <p:ph idx="1" type="body"/>
          </p:nvPr>
        </p:nvSpPr>
        <p:spPr>
          <a:xfrm>
            <a:off x="914550" y="1415675"/>
            <a:ext cx="2268600" cy="133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30" name="Google Shape;230;p29"/>
          <p:cNvSpPr txBox="1"/>
          <p:nvPr>
            <p:ph idx="2" type="body"/>
          </p:nvPr>
        </p:nvSpPr>
        <p:spPr>
          <a:xfrm>
            <a:off x="3421610" y="1415675"/>
            <a:ext cx="2268600" cy="133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31" name="Google Shape;231;p29"/>
          <p:cNvSpPr txBox="1"/>
          <p:nvPr>
            <p:ph idx="3" type="body"/>
          </p:nvPr>
        </p:nvSpPr>
        <p:spPr>
          <a:xfrm>
            <a:off x="5928669" y="1415675"/>
            <a:ext cx="2268600" cy="133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32" name="Google Shape;232;p29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29"/>
          <p:cNvSpPr txBox="1"/>
          <p:nvPr>
            <p:ph idx="1" type="body"/>
          </p:nvPr>
        </p:nvSpPr>
        <p:spPr>
          <a:xfrm>
            <a:off x="930638" y="2872150"/>
            <a:ext cx="2268600" cy="133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34" name="Google Shape;234;p29"/>
          <p:cNvSpPr txBox="1"/>
          <p:nvPr>
            <p:ph idx="2" type="body"/>
          </p:nvPr>
        </p:nvSpPr>
        <p:spPr>
          <a:xfrm>
            <a:off x="3437697" y="2872150"/>
            <a:ext cx="2268600" cy="133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35" name="Google Shape;235;p29"/>
          <p:cNvSpPr txBox="1"/>
          <p:nvPr>
            <p:ph idx="3" type="body"/>
          </p:nvPr>
        </p:nvSpPr>
        <p:spPr>
          <a:xfrm>
            <a:off x="5944757" y="2872150"/>
            <a:ext cx="2268600" cy="133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 txBox="1"/>
          <p:nvPr>
            <p:ph idx="1" type="body"/>
          </p:nvPr>
        </p:nvSpPr>
        <p:spPr>
          <a:xfrm>
            <a:off x="930600" y="3935550"/>
            <a:ext cx="7282800" cy="26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241" name="Google Shape;241;p30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2" name="Google Shape;242;p30"/>
          <p:cNvCxnSpPr/>
          <p:nvPr/>
        </p:nvCxnSpPr>
        <p:spPr>
          <a:xfrm>
            <a:off x="930600" y="998501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" name="Google Shape;243;p30"/>
          <p:cNvCxnSpPr/>
          <p:nvPr/>
        </p:nvCxnSpPr>
        <p:spPr>
          <a:xfrm>
            <a:off x="930600" y="1707983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" name="Google Shape;244;p30"/>
          <p:cNvCxnSpPr/>
          <p:nvPr/>
        </p:nvCxnSpPr>
        <p:spPr>
          <a:xfrm>
            <a:off x="930600" y="2417464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30"/>
          <p:cNvCxnSpPr/>
          <p:nvPr/>
        </p:nvCxnSpPr>
        <p:spPr>
          <a:xfrm>
            <a:off x="930600" y="3126946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" name="Google Shape;246;p30"/>
          <p:cNvCxnSpPr/>
          <p:nvPr/>
        </p:nvCxnSpPr>
        <p:spPr>
          <a:xfrm>
            <a:off x="930600" y="3858326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7" name="Google Shape;247;p30"/>
          <p:cNvSpPr txBox="1"/>
          <p:nvPr/>
        </p:nvSpPr>
        <p:spPr>
          <a:xfrm>
            <a:off x="930600" y="839750"/>
            <a:ext cx="309300" cy="30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4000</a:t>
            </a:r>
            <a:endParaRPr sz="1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3000</a:t>
            </a:r>
            <a:endParaRPr sz="1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2000</a:t>
            </a:r>
            <a:endParaRPr sz="1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1000</a:t>
            </a:r>
            <a:endParaRPr sz="1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0</a:t>
            </a:r>
            <a:endParaRPr sz="1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48" name="Google Shape;248;p30"/>
          <p:cNvSpPr/>
          <p:nvPr/>
        </p:nvSpPr>
        <p:spPr>
          <a:xfrm>
            <a:off x="1550882" y="2304737"/>
            <a:ext cx="233700" cy="1553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0"/>
          <p:cNvSpPr/>
          <p:nvPr/>
        </p:nvSpPr>
        <p:spPr>
          <a:xfrm>
            <a:off x="1865126" y="1910674"/>
            <a:ext cx="233700" cy="1947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0"/>
          <p:cNvSpPr/>
          <p:nvPr/>
        </p:nvSpPr>
        <p:spPr>
          <a:xfrm>
            <a:off x="2179370" y="2417464"/>
            <a:ext cx="2337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0"/>
          <p:cNvSpPr/>
          <p:nvPr/>
        </p:nvSpPr>
        <p:spPr>
          <a:xfrm>
            <a:off x="3303886" y="2618527"/>
            <a:ext cx="233700" cy="1239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0"/>
          <p:cNvSpPr/>
          <p:nvPr/>
        </p:nvSpPr>
        <p:spPr>
          <a:xfrm>
            <a:off x="3618131" y="2020144"/>
            <a:ext cx="233700" cy="1838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0"/>
          <p:cNvSpPr/>
          <p:nvPr/>
        </p:nvSpPr>
        <p:spPr>
          <a:xfrm>
            <a:off x="3932375" y="1152825"/>
            <a:ext cx="2337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0"/>
          <p:cNvSpPr/>
          <p:nvPr/>
        </p:nvSpPr>
        <p:spPr>
          <a:xfrm>
            <a:off x="5056891" y="2063920"/>
            <a:ext cx="233700" cy="1794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0"/>
          <p:cNvSpPr/>
          <p:nvPr/>
        </p:nvSpPr>
        <p:spPr>
          <a:xfrm>
            <a:off x="5371135" y="998377"/>
            <a:ext cx="233700" cy="286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0"/>
          <p:cNvSpPr/>
          <p:nvPr/>
        </p:nvSpPr>
        <p:spPr>
          <a:xfrm>
            <a:off x="5685380" y="2246362"/>
            <a:ext cx="2337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0"/>
          <p:cNvSpPr/>
          <p:nvPr/>
        </p:nvSpPr>
        <p:spPr>
          <a:xfrm>
            <a:off x="6809896" y="2676901"/>
            <a:ext cx="233700" cy="1181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0"/>
          <p:cNvSpPr/>
          <p:nvPr/>
        </p:nvSpPr>
        <p:spPr>
          <a:xfrm>
            <a:off x="7124140" y="1217420"/>
            <a:ext cx="233700" cy="264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0"/>
          <p:cNvSpPr/>
          <p:nvPr/>
        </p:nvSpPr>
        <p:spPr>
          <a:xfrm>
            <a:off x="7438384" y="1531210"/>
            <a:ext cx="2337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4810650" y="1415675"/>
            <a:ext cx="3402600" cy="27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EDIT IN POWERPOINT®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chemeClr val="hlink"/>
                </a:solidFill>
                <a:hlinkClick action="ppaction://hlinksldjump" r:id="rId3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58" name="Google Shape;58;p13"/>
          <p:cNvSpPr txBox="1"/>
          <p:nvPr>
            <p:ph idx="1" type="body"/>
          </p:nvPr>
        </p:nvSpPr>
        <p:spPr>
          <a:xfrm>
            <a:off x="930575" y="1415675"/>
            <a:ext cx="3402600" cy="27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EDIT IN GOOGLE SLIDES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"Use as Google Slides Theme"</a:t>
            </a:r>
            <a:r>
              <a:rPr lang="en" sz="1200"/>
              <a:t>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You have to be signed in to your Google account.</a:t>
            </a:r>
            <a:endParaRPr/>
          </a:p>
        </p:txBody>
      </p:sp>
      <p:sp>
        <p:nvSpPr>
          <p:cNvPr id="59" name="Google Shape;59;p13"/>
          <p:cNvSpPr txBox="1"/>
          <p:nvPr>
            <p:ph idx="2" type="body"/>
          </p:nvPr>
        </p:nvSpPr>
        <p:spPr>
          <a:xfrm>
            <a:off x="855300" y="3448725"/>
            <a:ext cx="7433400" cy="114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More info on how to use this template at </a:t>
            </a:r>
            <a:r>
              <a:rPr b="1" lang="en" sz="1200" u="sng">
                <a:hlinkClick r:id="rId4"/>
              </a:rPr>
              <a:t>slidescarnival.com/help-use-presentation-template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This template is free to use under </a:t>
            </a:r>
            <a:r>
              <a:rPr lang="en" sz="1200" u="sng">
                <a:hlinkClick r:id="rId5"/>
              </a:rPr>
              <a:t>Creative Commons Attribution license</a:t>
            </a:r>
            <a:r>
              <a:rPr lang="en" sz="1200"/>
              <a:t>. You can keep the Credits slide or mention SlidesCarnival and other resources used in a slide footer.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1"/>
          <p:cNvSpPr txBox="1"/>
          <p:nvPr>
            <p:ph idx="4294967295" type="body"/>
          </p:nvPr>
        </p:nvSpPr>
        <p:spPr>
          <a:xfrm>
            <a:off x="457200" y="465400"/>
            <a:ext cx="2762100" cy="421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Ubuntu"/>
                <a:ea typeface="Ubuntu"/>
                <a:cs typeface="Ubuntu"/>
                <a:sym typeface="Ubuntu"/>
              </a:rPr>
              <a:t>Mobile</a:t>
            </a:r>
            <a:r>
              <a:rPr b="1" lang="en">
                <a:latin typeface="Ubuntu"/>
                <a:ea typeface="Ubuntu"/>
                <a:cs typeface="Ubuntu"/>
                <a:sym typeface="Ubuntu"/>
              </a:rPr>
              <a:t> project</a:t>
            </a:r>
            <a:endParaRPr b="1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265" name="Google Shape;265;p31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6" name="Google Shape;266;p31"/>
          <p:cNvGrpSpPr/>
          <p:nvPr/>
        </p:nvGrpSpPr>
        <p:grpSpPr>
          <a:xfrm>
            <a:off x="4965775" y="373572"/>
            <a:ext cx="2119546" cy="4396359"/>
            <a:chOff x="5353200" y="373572"/>
            <a:chExt cx="2119546" cy="4396359"/>
          </a:xfrm>
        </p:grpSpPr>
        <p:sp>
          <p:nvSpPr>
            <p:cNvPr id="267" name="Google Shape;267;p31"/>
            <p:cNvSpPr/>
            <p:nvPr/>
          </p:nvSpPr>
          <p:spPr>
            <a:xfrm>
              <a:off x="5353200" y="373572"/>
              <a:ext cx="2119546" cy="4396359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1"/>
            <p:cNvSpPr/>
            <p:nvPr/>
          </p:nvSpPr>
          <p:spPr>
            <a:xfrm>
              <a:off x="6200687" y="4493184"/>
              <a:ext cx="422999" cy="150972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1"/>
            <p:cNvSpPr/>
            <p:nvPr/>
          </p:nvSpPr>
          <p:spPr>
            <a:xfrm>
              <a:off x="5739987" y="529223"/>
              <a:ext cx="83354" cy="83354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6208555" y="538664"/>
              <a:ext cx="408837" cy="64493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71" name="Google Shape;271;p31"/>
          <p:cNvPicPr preferRelativeResize="0"/>
          <p:nvPr/>
        </p:nvPicPr>
        <p:blipFill rotWithShape="1">
          <a:blip r:embed="rId3">
            <a:alphaModFix/>
          </a:blip>
          <a:srcRect b="23786" l="0" r="0" t="0"/>
          <a:stretch/>
        </p:blipFill>
        <p:spPr>
          <a:xfrm>
            <a:off x="5012100" y="756087"/>
            <a:ext cx="2025525" cy="36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2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7" name="Google Shape;277;p32"/>
          <p:cNvSpPr txBox="1"/>
          <p:nvPr>
            <p:ph idx="4294967295" type="body"/>
          </p:nvPr>
        </p:nvSpPr>
        <p:spPr>
          <a:xfrm>
            <a:off x="457200" y="465400"/>
            <a:ext cx="2762100" cy="421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Ubuntu"/>
                <a:ea typeface="Ubuntu"/>
                <a:cs typeface="Ubuntu"/>
                <a:sym typeface="Ubuntu"/>
              </a:rPr>
              <a:t>Tablet</a:t>
            </a:r>
            <a:r>
              <a:rPr b="1" lang="en">
                <a:latin typeface="Ubuntu"/>
                <a:ea typeface="Ubuntu"/>
                <a:cs typeface="Ubuntu"/>
                <a:sym typeface="Ubuntu"/>
              </a:rPr>
              <a:t> project</a:t>
            </a:r>
            <a:endParaRPr b="1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grpSp>
        <p:nvGrpSpPr>
          <p:cNvPr id="278" name="Google Shape;278;p32"/>
          <p:cNvGrpSpPr/>
          <p:nvPr/>
        </p:nvGrpSpPr>
        <p:grpSpPr>
          <a:xfrm>
            <a:off x="4312694" y="319800"/>
            <a:ext cx="2925854" cy="4514755"/>
            <a:chOff x="4312694" y="319800"/>
            <a:chExt cx="2925854" cy="4514755"/>
          </a:xfrm>
        </p:grpSpPr>
        <p:sp>
          <p:nvSpPr>
            <p:cNvPr id="279" name="Google Shape;279;p32"/>
            <p:cNvSpPr/>
            <p:nvPr/>
          </p:nvSpPr>
          <p:spPr>
            <a:xfrm>
              <a:off x="4312694" y="319800"/>
              <a:ext cx="2925854" cy="4514755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2"/>
            <p:cNvSpPr/>
            <p:nvPr/>
          </p:nvSpPr>
          <p:spPr>
            <a:xfrm>
              <a:off x="5656132" y="4550355"/>
              <a:ext cx="240593" cy="155038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2"/>
            <p:cNvSpPr/>
            <p:nvPr/>
          </p:nvSpPr>
          <p:spPr>
            <a:xfrm>
              <a:off x="5638357" y="499033"/>
              <a:ext cx="46860" cy="46839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2"/>
            <p:cNvSpPr/>
            <p:nvPr/>
          </p:nvSpPr>
          <p:spPr>
            <a:xfrm>
              <a:off x="5733629" y="479643"/>
              <a:ext cx="85598" cy="85598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83" name="Google Shape;28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4940" y="719402"/>
            <a:ext cx="2777620" cy="3703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3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89" name="Google Shape;289;p33"/>
          <p:cNvGrpSpPr/>
          <p:nvPr/>
        </p:nvGrpSpPr>
        <p:grpSpPr>
          <a:xfrm>
            <a:off x="3107429" y="939690"/>
            <a:ext cx="5571270" cy="3264140"/>
            <a:chOff x="1177450" y="241631"/>
            <a:chExt cx="6173152" cy="3616776"/>
          </a:xfrm>
        </p:grpSpPr>
        <p:sp>
          <p:nvSpPr>
            <p:cNvPr id="290" name="Google Shape;290;p33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33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33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33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4" name="Google Shape;294;p33"/>
          <p:cNvSpPr txBox="1"/>
          <p:nvPr>
            <p:ph idx="4294967295" type="body"/>
          </p:nvPr>
        </p:nvSpPr>
        <p:spPr>
          <a:xfrm>
            <a:off x="457200" y="465400"/>
            <a:ext cx="2762100" cy="421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Ubuntu"/>
                <a:ea typeface="Ubuntu"/>
                <a:cs typeface="Ubuntu"/>
                <a:sym typeface="Ubuntu"/>
              </a:rPr>
              <a:t>Desktop</a:t>
            </a:r>
            <a:r>
              <a:rPr b="1" lang="en">
                <a:latin typeface="Ubuntu"/>
                <a:ea typeface="Ubuntu"/>
                <a:cs typeface="Ubuntu"/>
                <a:sym typeface="Ubuntu"/>
              </a:rPr>
              <a:t> project</a:t>
            </a:r>
            <a:endParaRPr b="1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pic>
        <p:nvPicPr>
          <p:cNvPr id="295" name="Google Shape;295;p33"/>
          <p:cNvPicPr preferRelativeResize="0"/>
          <p:nvPr/>
        </p:nvPicPr>
        <p:blipFill rotWithShape="1">
          <a:blip r:embed="rId3">
            <a:alphaModFix/>
          </a:blip>
          <a:srcRect b="6620" l="0" r="0" t="0"/>
          <a:stretch/>
        </p:blipFill>
        <p:spPr>
          <a:xfrm>
            <a:off x="3718825" y="1121360"/>
            <a:ext cx="4348476" cy="2762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4"/>
          <p:cNvSpPr txBox="1"/>
          <p:nvPr>
            <p:ph idx="4294967295" type="ctrTitle"/>
          </p:nvPr>
        </p:nvSpPr>
        <p:spPr>
          <a:xfrm>
            <a:off x="930600" y="789712"/>
            <a:ext cx="3582000" cy="84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301" name="Google Shape;301;p34"/>
          <p:cNvSpPr txBox="1"/>
          <p:nvPr>
            <p:ph idx="4294967295" type="subTitle"/>
          </p:nvPr>
        </p:nvSpPr>
        <p:spPr>
          <a:xfrm>
            <a:off x="930600" y="1903103"/>
            <a:ext cx="3582000" cy="230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Ubuntu"/>
                <a:ea typeface="Ubuntu"/>
                <a:cs typeface="Ubuntu"/>
                <a:sym typeface="Ubuntu"/>
              </a:rPr>
              <a:t>Any questions?</a:t>
            </a:r>
            <a:endParaRPr b="1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at: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@username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user@mail.me</a:t>
            </a:r>
            <a:endParaRPr/>
          </a:p>
        </p:txBody>
      </p:sp>
      <p:sp>
        <p:nvSpPr>
          <p:cNvPr id="302" name="Google Shape;302;p34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3" name="Google Shape;303;p34"/>
          <p:cNvSpPr/>
          <p:nvPr/>
        </p:nvSpPr>
        <p:spPr>
          <a:xfrm>
            <a:off x="5504401" y="1494825"/>
            <a:ext cx="2153902" cy="2153864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5"/>
          <p:cNvSpPr txBox="1"/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09" name="Google Shape;309;p35"/>
          <p:cNvSpPr txBox="1"/>
          <p:nvPr>
            <p:ph idx="1" type="body"/>
          </p:nvPr>
        </p:nvSpPr>
        <p:spPr>
          <a:xfrm>
            <a:off x="930600" y="1415684"/>
            <a:ext cx="7282800" cy="27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r>
              <a:rPr lang="en"/>
              <a:t> and </a:t>
            </a:r>
            <a:r>
              <a:rPr lang="en" u="sng">
                <a:solidFill>
                  <a:schemeClr val="hlink"/>
                </a:solidFill>
                <a:hlinkClick r:id="rId5"/>
              </a:rPr>
              <a:t>The Gender Spectrum Collection</a:t>
            </a:r>
            <a:endParaRPr sz="2400"/>
          </a:p>
        </p:txBody>
      </p:sp>
      <p:sp>
        <p:nvSpPr>
          <p:cNvPr id="310" name="Google Shape;310;p35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6"/>
          <p:cNvSpPr txBox="1"/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16" name="Google Shape;316;p36"/>
          <p:cNvSpPr txBox="1"/>
          <p:nvPr>
            <p:ph idx="1" type="body"/>
          </p:nvPr>
        </p:nvSpPr>
        <p:spPr>
          <a:xfrm>
            <a:off x="930600" y="1415684"/>
            <a:ext cx="7282800" cy="27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Titles: Ubuntu Bold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Body copy: Ubuntu Light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Download for free at:</a:t>
            </a:r>
            <a:br>
              <a:rPr lang="en" sz="1800"/>
            </a:br>
            <a:r>
              <a:rPr lang="en" sz="1800" u="sng">
                <a:solidFill>
                  <a:schemeClr val="hlink"/>
                </a:solidFill>
                <a:hlinkClick r:id="rId3"/>
              </a:rPr>
              <a:t>https://design.ubuntu.com/font/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7" name="Google Shape;317;p36"/>
          <p:cNvSpPr txBox="1"/>
          <p:nvPr/>
        </p:nvSpPr>
        <p:spPr>
          <a:xfrm>
            <a:off x="930600" y="3868275"/>
            <a:ext cx="72828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18" name="Google Shape;318;p36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7"/>
          <p:cNvSpPr txBox="1"/>
          <p:nvPr>
            <p:ph type="ctrTitle"/>
          </p:nvPr>
        </p:nvSpPr>
        <p:spPr>
          <a:xfrm>
            <a:off x="930600" y="2056000"/>
            <a:ext cx="7282800" cy="58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br>
              <a:rPr lang="en"/>
            </a:br>
            <a:r>
              <a:rPr lang="en"/>
              <a:t>Extra Resources</a:t>
            </a:r>
            <a:endParaRPr/>
          </a:p>
        </p:txBody>
      </p:sp>
      <p:sp>
        <p:nvSpPr>
          <p:cNvPr id="324" name="Google Shape;324;p37"/>
          <p:cNvSpPr txBox="1"/>
          <p:nvPr>
            <p:ph idx="1" type="subTitle"/>
          </p:nvPr>
        </p:nvSpPr>
        <p:spPr>
          <a:xfrm>
            <a:off x="930600" y="2736802"/>
            <a:ext cx="7282800" cy="35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8"/>
          <p:cNvSpPr txBox="1"/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330" name="Google Shape;330;p38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1" name="Google Shape;331;p38"/>
          <p:cNvSpPr/>
          <p:nvPr/>
        </p:nvSpPr>
        <p:spPr>
          <a:xfrm>
            <a:off x="7735208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DEC</a:t>
            </a:r>
            <a:endParaRPr sz="1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32" name="Google Shape;332;p38"/>
          <p:cNvSpPr/>
          <p:nvPr/>
        </p:nvSpPr>
        <p:spPr>
          <a:xfrm>
            <a:off x="7075124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NOV</a:t>
            </a:r>
            <a:endParaRPr sz="1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33" name="Google Shape;333;p38"/>
          <p:cNvSpPr/>
          <p:nvPr/>
        </p:nvSpPr>
        <p:spPr>
          <a:xfrm>
            <a:off x="6415040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OCT</a:t>
            </a:r>
            <a:endParaRPr sz="1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34" name="Google Shape;334;p38"/>
          <p:cNvSpPr/>
          <p:nvPr/>
        </p:nvSpPr>
        <p:spPr>
          <a:xfrm>
            <a:off x="5754956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SEP</a:t>
            </a:r>
            <a:endParaRPr sz="1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35" name="Google Shape;335;p38"/>
          <p:cNvSpPr/>
          <p:nvPr/>
        </p:nvSpPr>
        <p:spPr>
          <a:xfrm>
            <a:off x="5094872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AUG</a:t>
            </a:r>
            <a:endParaRPr sz="1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36" name="Google Shape;336;p38"/>
          <p:cNvSpPr/>
          <p:nvPr/>
        </p:nvSpPr>
        <p:spPr>
          <a:xfrm>
            <a:off x="4434788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JUL</a:t>
            </a:r>
            <a:endParaRPr sz="1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37" name="Google Shape;337;p38"/>
          <p:cNvSpPr/>
          <p:nvPr/>
        </p:nvSpPr>
        <p:spPr>
          <a:xfrm>
            <a:off x="3774704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JUN</a:t>
            </a:r>
            <a:endParaRPr sz="1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38" name="Google Shape;338;p38"/>
          <p:cNvSpPr/>
          <p:nvPr/>
        </p:nvSpPr>
        <p:spPr>
          <a:xfrm>
            <a:off x="3114619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MAY</a:t>
            </a:r>
            <a:endParaRPr sz="1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39" name="Google Shape;339;p38"/>
          <p:cNvSpPr/>
          <p:nvPr/>
        </p:nvSpPr>
        <p:spPr>
          <a:xfrm>
            <a:off x="2454535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APR</a:t>
            </a:r>
            <a:endParaRPr sz="1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40" name="Google Shape;340;p38"/>
          <p:cNvSpPr/>
          <p:nvPr/>
        </p:nvSpPr>
        <p:spPr>
          <a:xfrm>
            <a:off x="1794451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MAR</a:t>
            </a:r>
            <a:endParaRPr sz="1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41" name="Google Shape;341;p38"/>
          <p:cNvSpPr/>
          <p:nvPr/>
        </p:nvSpPr>
        <p:spPr>
          <a:xfrm>
            <a:off x="1134367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FEB</a:t>
            </a:r>
            <a:endParaRPr sz="1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42" name="Google Shape;342;p38"/>
          <p:cNvSpPr/>
          <p:nvPr/>
        </p:nvSpPr>
        <p:spPr>
          <a:xfrm>
            <a:off x="474283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JAN</a:t>
            </a:r>
            <a:endParaRPr sz="1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43" name="Google Shape;343;p38"/>
          <p:cNvSpPr/>
          <p:nvPr/>
        </p:nvSpPr>
        <p:spPr>
          <a:xfrm>
            <a:off x="0" y="2755950"/>
            <a:ext cx="637200" cy="393600"/>
          </a:xfrm>
          <a:prstGeom prst="homePlate">
            <a:avLst>
              <a:gd fmla="val 32030" name="adj"/>
            </a:avLst>
          </a:prstGeom>
          <a:solidFill>
            <a:schemeClr val="l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344" name="Google Shape;344;p38"/>
          <p:cNvCxnSpPr/>
          <p:nvPr/>
        </p:nvCxnSpPr>
        <p:spPr>
          <a:xfrm rot="10800000">
            <a:off x="768923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45" name="Google Shape;345;p38"/>
          <p:cNvSpPr txBox="1"/>
          <p:nvPr/>
        </p:nvSpPr>
        <p:spPr>
          <a:xfrm>
            <a:off x="727900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346" name="Google Shape;346;p38"/>
          <p:cNvCxnSpPr/>
          <p:nvPr/>
        </p:nvCxnSpPr>
        <p:spPr>
          <a:xfrm rot="10800000">
            <a:off x="2090158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47" name="Google Shape;347;p38"/>
          <p:cNvSpPr txBox="1"/>
          <p:nvPr/>
        </p:nvSpPr>
        <p:spPr>
          <a:xfrm>
            <a:off x="2050642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Red is the colour of danger and courage</a:t>
            </a:r>
            <a:endParaRPr sz="9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348" name="Google Shape;348;p38"/>
          <p:cNvCxnSpPr/>
          <p:nvPr/>
        </p:nvCxnSpPr>
        <p:spPr>
          <a:xfrm rot="10800000">
            <a:off x="3411393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49" name="Google Shape;349;p38"/>
          <p:cNvSpPr txBox="1"/>
          <p:nvPr/>
        </p:nvSpPr>
        <p:spPr>
          <a:xfrm>
            <a:off x="3373384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Black is the color of ebony and of outer space</a:t>
            </a:r>
            <a:endParaRPr sz="9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350" name="Google Shape;350;p38"/>
          <p:cNvCxnSpPr/>
          <p:nvPr/>
        </p:nvCxnSpPr>
        <p:spPr>
          <a:xfrm rot="10800000">
            <a:off x="4732628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51" name="Google Shape;351;p38"/>
          <p:cNvSpPr txBox="1"/>
          <p:nvPr/>
        </p:nvSpPr>
        <p:spPr>
          <a:xfrm>
            <a:off x="4696126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352" name="Google Shape;352;p38"/>
          <p:cNvCxnSpPr/>
          <p:nvPr/>
        </p:nvCxnSpPr>
        <p:spPr>
          <a:xfrm rot="10800000">
            <a:off x="6053863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53" name="Google Shape;353;p38"/>
          <p:cNvSpPr txBox="1"/>
          <p:nvPr/>
        </p:nvSpPr>
        <p:spPr>
          <a:xfrm>
            <a:off x="6018868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White is the color of milk and fresh snow</a:t>
            </a:r>
            <a:endParaRPr sz="9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354" name="Google Shape;354;p38"/>
          <p:cNvCxnSpPr/>
          <p:nvPr/>
        </p:nvCxnSpPr>
        <p:spPr>
          <a:xfrm rot="10800000">
            <a:off x="7375098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55" name="Google Shape;355;p38"/>
          <p:cNvSpPr txBox="1"/>
          <p:nvPr/>
        </p:nvSpPr>
        <p:spPr>
          <a:xfrm>
            <a:off x="7341610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356" name="Google Shape;356;p38"/>
          <p:cNvCxnSpPr/>
          <p:nvPr/>
        </p:nvCxnSpPr>
        <p:spPr>
          <a:xfrm rot="10800000">
            <a:off x="1439687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57" name="Google Shape;357;p38"/>
          <p:cNvSpPr txBox="1"/>
          <p:nvPr/>
        </p:nvSpPr>
        <p:spPr>
          <a:xfrm>
            <a:off x="1369548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358" name="Google Shape;358;p38"/>
          <p:cNvCxnSpPr/>
          <p:nvPr/>
        </p:nvCxnSpPr>
        <p:spPr>
          <a:xfrm rot="10800000">
            <a:off x="2760922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59" name="Google Shape;359;p38"/>
          <p:cNvSpPr txBox="1"/>
          <p:nvPr/>
        </p:nvSpPr>
        <p:spPr>
          <a:xfrm>
            <a:off x="2699944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White is the color of milk and fresh snow</a:t>
            </a:r>
            <a:endParaRPr sz="9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360" name="Google Shape;360;p38"/>
          <p:cNvCxnSpPr/>
          <p:nvPr/>
        </p:nvCxnSpPr>
        <p:spPr>
          <a:xfrm rot="10800000">
            <a:off x="4082157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61" name="Google Shape;361;p38"/>
          <p:cNvSpPr txBox="1"/>
          <p:nvPr/>
        </p:nvSpPr>
        <p:spPr>
          <a:xfrm>
            <a:off x="4030339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362" name="Google Shape;362;p38"/>
          <p:cNvCxnSpPr/>
          <p:nvPr/>
        </p:nvCxnSpPr>
        <p:spPr>
          <a:xfrm rot="10800000">
            <a:off x="5403392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63" name="Google Shape;363;p38"/>
          <p:cNvSpPr txBox="1"/>
          <p:nvPr/>
        </p:nvSpPr>
        <p:spPr>
          <a:xfrm>
            <a:off x="5360735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Red is the colour of danger and courage</a:t>
            </a:r>
            <a:endParaRPr sz="9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364" name="Google Shape;364;p38"/>
          <p:cNvCxnSpPr/>
          <p:nvPr/>
        </p:nvCxnSpPr>
        <p:spPr>
          <a:xfrm rot="10800000">
            <a:off x="6724627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65" name="Google Shape;365;p38"/>
          <p:cNvSpPr txBox="1"/>
          <p:nvPr/>
        </p:nvSpPr>
        <p:spPr>
          <a:xfrm>
            <a:off x="6691131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Black is the color of ebony and of outer space</a:t>
            </a:r>
            <a:endParaRPr sz="9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366" name="Google Shape;366;p38"/>
          <p:cNvCxnSpPr/>
          <p:nvPr/>
        </p:nvCxnSpPr>
        <p:spPr>
          <a:xfrm rot="10800000">
            <a:off x="8045862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67" name="Google Shape;367;p38"/>
          <p:cNvSpPr txBox="1"/>
          <p:nvPr/>
        </p:nvSpPr>
        <p:spPr>
          <a:xfrm>
            <a:off x="8008073" y="36481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9"/>
          <p:cNvSpPr txBox="1"/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373" name="Google Shape;373;p39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4" name="Google Shape;374;p39"/>
          <p:cNvSpPr/>
          <p:nvPr/>
        </p:nvSpPr>
        <p:spPr>
          <a:xfrm>
            <a:off x="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22860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39"/>
          <p:cNvSpPr/>
          <p:nvPr/>
        </p:nvSpPr>
        <p:spPr>
          <a:xfrm>
            <a:off x="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6" name="Google Shape;376;p39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377" name="Google Shape;377;p39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1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378" name="Google Shape;378;p39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Ubuntu"/>
                  <a:ea typeface="Ubuntu"/>
                  <a:cs typeface="Ubuntu"/>
                  <a:sym typeface="Ubuntu"/>
                </a:rPr>
                <a:t>1</a:t>
              </a:r>
              <a:endParaRPr sz="6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379" name="Google Shape;379;p39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380" name="Google Shape;380;p39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3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381" name="Google Shape;381;p39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Ubuntu"/>
                  <a:ea typeface="Ubuntu"/>
                  <a:cs typeface="Ubuntu"/>
                  <a:sym typeface="Ubuntu"/>
                </a:rPr>
                <a:t>3</a:t>
              </a:r>
              <a:endParaRPr sz="6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382" name="Google Shape;382;p39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383" name="Google Shape;383;p39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5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384" name="Google Shape;384;p39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Ubuntu"/>
                  <a:ea typeface="Ubuntu"/>
                  <a:cs typeface="Ubuntu"/>
                  <a:sym typeface="Ubuntu"/>
                </a:rPr>
                <a:t>5</a:t>
              </a:r>
              <a:endParaRPr sz="6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385" name="Google Shape;385;p39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386" name="Google Shape;386;p39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387" name="Google Shape;387;p39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Ubuntu"/>
                  <a:ea typeface="Ubuntu"/>
                  <a:cs typeface="Ubuntu"/>
                  <a:sym typeface="Ubuntu"/>
                </a:rPr>
                <a:t>6</a:t>
              </a:r>
              <a:endParaRPr sz="6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388" name="Google Shape;388;p39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389" name="Google Shape;389;p39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4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390" name="Google Shape;390;p39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Ubuntu"/>
                  <a:ea typeface="Ubuntu"/>
                  <a:cs typeface="Ubuntu"/>
                  <a:sym typeface="Ubuntu"/>
                </a:rPr>
                <a:t>4</a:t>
              </a:r>
              <a:endParaRPr sz="6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391" name="Google Shape;391;p39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392" name="Google Shape;392;p39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393" name="Google Shape;393;p39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Ubuntu"/>
                  <a:ea typeface="Ubuntu"/>
                  <a:cs typeface="Ubuntu"/>
                  <a:sym typeface="Ubuntu"/>
                </a:rPr>
                <a:t>2</a:t>
              </a:r>
              <a:endParaRPr sz="6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394" name="Google Shape;394;p39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95" name="Google Shape;395;p39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Red is the colour of danger and courage</a:t>
            </a:r>
            <a:endParaRPr sz="9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96" name="Google Shape;396;p39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Black is the color of ebony and of outer space</a:t>
            </a:r>
            <a:endParaRPr sz="9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97" name="Google Shape;397;p39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98" name="Google Shape;398;p39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White is the color of milk and fresh snow</a:t>
            </a:r>
            <a:endParaRPr sz="9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99" name="Google Shape;399;p39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0"/>
          <p:cNvSpPr txBox="1"/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405" name="Google Shape;405;p40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06" name="Google Shape;406;p40"/>
          <p:cNvGraphicFramePr/>
          <p:nvPr/>
        </p:nvGraphicFramePr>
        <p:xfrm>
          <a:off x="726325" y="14048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{B84379CE-DF76-49EC-B630-198188EDF416}</a:tableStyleId>
              </a:tblPr>
              <a:tblGrid>
                <a:gridCol w="1327275"/>
                <a:gridCol w="455750"/>
                <a:gridCol w="455750"/>
                <a:gridCol w="455750"/>
                <a:gridCol w="455750"/>
                <a:gridCol w="455750"/>
                <a:gridCol w="455750"/>
                <a:gridCol w="455750"/>
                <a:gridCol w="455750"/>
                <a:gridCol w="455750"/>
                <a:gridCol w="455750"/>
                <a:gridCol w="455750"/>
                <a:gridCol w="455750"/>
                <a:gridCol w="455750"/>
                <a:gridCol w="455750"/>
              </a:tblGrid>
              <a:tr h="290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Week 1</a:t>
                      </a:r>
                      <a:endParaRPr b="1"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Week 2</a:t>
                      </a:r>
                      <a:endParaRPr b="1"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290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2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3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4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5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6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7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8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9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10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11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12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13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14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</a:tr>
              <a:tr h="2904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 1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04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 2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◆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</a:tr>
              <a:tr h="2904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 3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04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 4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◆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</a:tr>
              <a:tr h="2904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 5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◆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04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 6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</a:tr>
              <a:tr h="2904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 7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2904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 8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4294967295" type="ctrTitle"/>
          </p:nvPr>
        </p:nvSpPr>
        <p:spPr>
          <a:xfrm>
            <a:off x="930600" y="789712"/>
            <a:ext cx="3582000" cy="84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sp>
        <p:nvSpPr>
          <p:cNvPr id="66" name="Google Shape;66;p14"/>
          <p:cNvSpPr txBox="1"/>
          <p:nvPr>
            <p:ph idx="4294967295" type="subTitle"/>
          </p:nvPr>
        </p:nvSpPr>
        <p:spPr>
          <a:xfrm>
            <a:off x="930600" y="1903103"/>
            <a:ext cx="3582000" cy="230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Ubuntu"/>
                <a:ea typeface="Ubuntu"/>
                <a:cs typeface="Ubuntu"/>
                <a:sym typeface="Ubuntu"/>
              </a:rPr>
              <a:t>I am Jayden Smith</a:t>
            </a:r>
            <a:endParaRPr b="1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4949250" y="939700"/>
            <a:ext cx="3264150" cy="32641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1"/>
          <p:cNvSpPr txBox="1"/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412" name="Google Shape;412;p41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3" name="Google Shape;413;p41"/>
          <p:cNvSpPr/>
          <p:nvPr/>
        </p:nvSpPr>
        <p:spPr>
          <a:xfrm>
            <a:off x="946750" y="1374679"/>
            <a:ext cx="3559800" cy="1341000"/>
          </a:xfrm>
          <a:prstGeom prst="rect">
            <a:avLst/>
          </a:prstGeom>
          <a:solidFill>
            <a:srgbClr val="FFFFFF">
              <a:alpha val="12290"/>
            </a:srgbClr>
          </a:solidFill>
          <a:ln>
            <a:noFill/>
          </a:ln>
        </p:spPr>
        <p:txBody>
          <a:bodyPr anchorCtr="0" anchor="t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STRENGTHS</a:t>
            </a:r>
            <a:endParaRPr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14" name="Google Shape;414;p41"/>
          <p:cNvSpPr/>
          <p:nvPr/>
        </p:nvSpPr>
        <p:spPr>
          <a:xfrm>
            <a:off x="4653701" y="1374679"/>
            <a:ext cx="3559800" cy="1341000"/>
          </a:xfrm>
          <a:prstGeom prst="rect">
            <a:avLst/>
          </a:prstGeom>
          <a:solidFill>
            <a:srgbClr val="FFFFFF">
              <a:alpha val="12290"/>
            </a:srgbClr>
          </a:solidFill>
          <a:ln>
            <a:noFill/>
          </a:ln>
        </p:spPr>
        <p:txBody>
          <a:bodyPr anchorCtr="0" anchor="t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WEAKNESSES</a:t>
            </a:r>
            <a:endParaRPr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15" name="Google Shape;415;p41"/>
          <p:cNvSpPr/>
          <p:nvPr/>
        </p:nvSpPr>
        <p:spPr>
          <a:xfrm>
            <a:off x="946750" y="2862859"/>
            <a:ext cx="3559800" cy="1341000"/>
          </a:xfrm>
          <a:prstGeom prst="rect">
            <a:avLst/>
          </a:prstGeom>
          <a:solidFill>
            <a:srgbClr val="FFFFFF">
              <a:alpha val="12290"/>
            </a:srgbClr>
          </a:solidFill>
          <a:ln>
            <a:noFill/>
          </a:ln>
        </p:spPr>
        <p:txBody>
          <a:bodyPr anchorCtr="0" anchor="b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Black is the color of ebony and of outer space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OPPORTUNITIES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16" name="Google Shape;416;p41"/>
          <p:cNvSpPr/>
          <p:nvPr/>
        </p:nvSpPr>
        <p:spPr>
          <a:xfrm>
            <a:off x="4653701" y="2862859"/>
            <a:ext cx="3559800" cy="1341000"/>
          </a:xfrm>
          <a:prstGeom prst="rect">
            <a:avLst/>
          </a:prstGeom>
          <a:solidFill>
            <a:srgbClr val="FFFFFF">
              <a:alpha val="12290"/>
            </a:srgbClr>
          </a:solidFill>
          <a:ln>
            <a:noFill/>
          </a:ln>
        </p:spPr>
        <p:txBody>
          <a:bodyPr anchorCtr="0" anchor="b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White is the color of milk and fresh snow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b="1"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THREATS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17" name="Google Shape;417;p41"/>
          <p:cNvSpPr/>
          <p:nvPr/>
        </p:nvSpPr>
        <p:spPr>
          <a:xfrm>
            <a:off x="3484611" y="1692024"/>
            <a:ext cx="2045400" cy="20454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41"/>
          <p:cNvSpPr/>
          <p:nvPr/>
        </p:nvSpPr>
        <p:spPr>
          <a:xfrm rot="5400000">
            <a:off x="3632216" y="1692024"/>
            <a:ext cx="2045400" cy="20454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41"/>
          <p:cNvSpPr/>
          <p:nvPr/>
        </p:nvSpPr>
        <p:spPr>
          <a:xfrm rot="10800000">
            <a:off x="3632216" y="1840783"/>
            <a:ext cx="2045400" cy="20454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41"/>
          <p:cNvSpPr/>
          <p:nvPr/>
        </p:nvSpPr>
        <p:spPr>
          <a:xfrm rot="-5400000">
            <a:off x="3484611" y="1840783"/>
            <a:ext cx="2045400" cy="20454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41"/>
          <p:cNvSpPr/>
          <p:nvPr/>
        </p:nvSpPr>
        <p:spPr>
          <a:xfrm>
            <a:off x="3955543" y="2118707"/>
            <a:ext cx="263950" cy="37788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Ubuntu"/>
              </a:rPr>
              <a:t>S</a:t>
            </a:r>
          </a:p>
        </p:txBody>
      </p:sp>
      <p:sp>
        <p:nvSpPr>
          <p:cNvPr id="422" name="Google Shape;422;p41"/>
          <p:cNvSpPr/>
          <p:nvPr/>
        </p:nvSpPr>
        <p:spPr>
          <a:xfrm>
            <a:off x="4815040" y="2125240"/>
            <a:ext cx="474587" cy="36220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Ubuntu"/>
              </a:rPr>
              <a:t>W</a:t>
            </a:r>
          </a:p>
        </p:txBody>
      </p:sp>
      <p:sp>
        <p:nvSpPr>
          <p:cNvPr id="423" name="Google Shape;423;p41"/>
          <p:cNvSpPr/>
          <p:nvPr/>
        </p:nvSpPr>
        <p:spPr>
          <a:xfrm>
            <a:off x="3926273" y="3055008"/>
            <a:ext cx="360644" cy="37788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Ubuntu"/>
              </a:rPr>
              <a:t>O</a:t>
            </a:r>
          </a:p>
        </p:txBody>
      </p:sp>
      <p:sp>
        <p:nvSpPr>
          <p:cNvPr id="424" name="Google Shape;424;p41"/>
          <p:cNvSpPr/>
          <p:nvPr/>
        </p:nvSpPr>
        <p:spPr>
          <a:xfrm>
            <a:off x="4911734" y="3061541"/>
            <a:ext cx="300014" cy="36220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Ubuntu"/>
              </a:rPr>
              <a:t>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2"/>
          <p:cNvSpPr txBox="1"/>
          <p:nvPr>
            <p:ph idx="4294967295" type="title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430" name="Google Shape;430;p42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1" name="Google Shape;431;p42"/>
          <p:cNvSpPr txBox="1"/>
          <p:nvPr/>
        </p:nvSpPr>
        <p:spPr>
          <a:xfrm>
            <a:off x="2231190" y="676675"/>
            <a:ext cx="1560300" cy="1371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Key Activities</a:t>
            </a:r>
            <a:endParaRPr b="1" sz="9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Insert your content</a:t>
            </a:r>
            <a:endParaRPr b="1" sz="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32" name="Google Shape;432;p42"/>
          <p:cNvSpPr txBox="1"/>
          <p:nvPr/>
        </p:nvSpPr>
        <p:spPr>
          <a:xfrm>
            <a:off x="2231190" y="2048661"/>
            <a:ext cx="1560300" cy="1371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Key Resources</a:t>
            </a:r>
            <a:endParaRPr b="1" sz="9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Insert your content</a:t>
            </a:r>
            <a:endParaRPr b="1" sz="9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33" name="Google Shape;433;p42"/>
          <p:cNvSpPr txBox="1"/>
          <p:nvPr/>
        </p:nvSpPr>
        <p:spPr>
          <a:xfrm>
            <a:off x="3791730" y="676675"/>
            <a:ext cx="1560300" cy="2743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Value Propositions</a:t>
            </a:r>
            <a:endParaRPr b="1" sz="9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Insert your content</a:t>
            </a:r>
            <a:endParaRPr b="1" sz="9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34" name="Google Shape;434;p42"/>
          <p:cNvSpPr txBox="1"/>
          <p:nvPr/>
        </p:nvSpPr>
        <p:spPr>
          <a:xfrm>
            <a:off x="5352270" y="676675"/>
            <a:ext cx="1560300" cy="1371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Customer Relationships</a:t>
            </a:r>
            <a:endParaRPr b="1" sz="9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Insert your content</a:t>
            </a:r>
            <a:endParaRPr b="1" sz="9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35" name="Google Shape;435;p42"/>
          <p:cNvSpPr txBox="1"/>
          <p:nvPr/>
        </p:nvSpPr>
        <p:spPr>
          <a:xfrm>
            <a:off x="5352270" y="2048661"/>
            <a:ext cx="1560300" cy="1371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Channels</a:t>
            </a:r>
            <a:endParaRPr b="1" sz="9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Insert your content</a:t>
            </a:r>
            <a:endParaRPr b="1" sz="9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36" name="Google Shape;436;p42"/>
          <p:cNvSpPr txBox="1"/>
          <p:nvPr/>
        </p:nvSpPr>
        <p:spPr>
          <a:xfrm>
            <a:off x="6912810" y="676675"/>
            <a:ext cx="1560300" cy="2743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Customer Segments</a:t>
            </a:r>
            <a:endParaRPr b="1" sz="9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Insert your content</a:t>
            </a:r>
            <a:endParaRPr b="1" sz="9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37" name="Google Shape;437;p42"/>
          <p:cNvSpPr txBox="1"/>
          <p:nvPr/>
        </p:nvSpPr>
        <p:spPr>
          <a:xfrm>
            <a:off x="670650" y="676675"/>
            <a:ext cx="1560300" cy="2743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Key Partners</a:t>
            </a:r>
            <a:endParaRPr b="1" sz="9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Insert your content</a:t>
            </a:r>
            <a:endParaRPr b="1" sz="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38" name="Google Shape;438;p42"/>
          <p:cNvSpPr txBox="1"/>
          <p:nvPr/>
        </p:nvSpPr>
        <p:spPr>
          <a:xfrm>
            <a:off x="670650" y="3420647"/>
            <a:ext cx="3901500" cy="1062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Cost Structure</a:t>
            </a:r>
            <a:endParaRPr b="1" sz="9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Insert your content</a:t>
            </a:r>
            <a:endParaRPr b="1" sz="9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39" name="Google Shape;439;p42"/>
          <p:cNvSpPr txBox="1"/>
          <p:nvPr/>
        </p:nvSpPr>
        <p:spPr>
          <a:xfrm>
            <a:off x="4572000" y="3420647"/>
            <a:ext cx="3901500" cy="1062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Revenue Streams</a:t>
            </a:r>
            <a:endParaRPr b="1" sz="9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Insert your content</a:t>
            </a:r>
            <a:endParaRPr b="1" sz="9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40" name="Google Shape;440;p42"/>
          <p:cNvSpPr/>
          <p:nvPr/>
        </p:nvSpPr>
        <p:spPr>
          <a:xfrm>
            <a:off x="4268483" y="3552834"/>
            <a:ext cx="195920" cy="194774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41" name="Google Shape;441;p42"/>
          <p:cNvSpPr/>
          <p:nvPr/>
        </p:nvSpPr>
        <p:spPr>
          <a:xfrm>
            <a:off x="6615574" y="734848"/>
            <a:ext cx="195335" cy="175352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42" name="Google Shape;442;p42"/>
          <p:cNvSpPr/>
          <p:nvPr/>
        </p:nvSpPr>
        <p:spPr>
          <a:xfrm>
            <a:off x="1929725" y="734769"/>
            <a:ext cx="187922" cy="187910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43" name="Google Shape;443;p42"/>
          <p:cNvSpPr/>
          <p:nvPr/>
        </p:nvSpPr>
        <p:spPr>
          <a:xfrm>
            <a:off x="8196686" y="734846"/>
            <a:ext cx="178778" cy="188483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44" name="Google Shape;444;p42"/>
          <p:cNvGrpSpPr/>
          <p:nvPr/>
        </p:nvGrpSpPr>
        <p:grpSpPr>
          <a:xfrm>
            <a:off x="8154312" y="3552627"/>
            <a:ext cx="211891" cy="155358"/>
            <a:chOff x="4610450" y="3703750"/>
            <a:chExt cx="453050" cy="332175"/>
          </a:xfrm>
        </p:grpSpPr>
        <p:sp>
          <p:nvSpPr>
            <p:cNvPr id="445" name="Google Shape;445;p42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6" name="Google Shape;446;p42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47" name="Google Shape;447;p42"/>
          <p:cNvSpPr/>
          <p:nvPr/>
        </p:nvSpPr>
        <p:spPr>
          <a:xfrm>
            <a:off x="3492005" y="734783"/>
            <a:ext cx="190190" cy="190202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48" name="Google Shape;448;p42"/>
          <p:cNvGrpSpPr/>
          <p:nvPr/>
        </p:nvGrpSpPr>
        <p:grpSpPr>
          <a:xfrm>
            <a:off x="5075791" y="734718"/>
            <a:ext cx="170781" cy="217609"/>
            <a:chOff x="1958100" y="4985350"/>
            <a:chExt cx="365150" cy="465275"/>
          </a:xfrm>
        </p:grpSpPr>
        <p:sp>
          <p:nvSpPr>
            <p:cNvPr id="449" name="Google Shape;449;p42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0" name="Google Shape;450;p42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1" name="Google Shape;451;p42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2" name="Google Shape;452;p42"/>
          <p:cNvGrpSpPr/>
          <p:nvPr/>
        </p:nvGrpSpPr>
        <p:grpSpPr>
          <a:xfrm>
            <a:off x="3417688" y="2181677"/>
            <a:ext cx="257025" cy="233604"/>
            <a:chOff x="4562200" y="4968250"/>
            <a:chExt cx="549550" cy="499475"/>
          </a:xfrm>
        </p:grpSpPr>
        <p:sp>
          <p:nvSpPr>
            <p:cNvPr id="453" name="Google Shape;453;p42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4" name="Google Shape;454;p42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5" name="Google Shape;455;p42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6" name="Google Shape;456;p42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7" name="Google Shape;457;p42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8" name="Google Shape;458;p42"/>
          <p:cNvGrpSpPr/>
          <p:nvPr/>
        </p:nvGrpSpPr>
        <p:grpSpPr>
          <a:xfrm>
            <a:off x="6546332" y="2183047"/>
            <a:ext cx="252453" cy="242163"/>
            <a:chOff x="5241175" y="4959100"/>
            <a:chExt cx="539775" cy="517775"/>
          </a:xfrm>
        </p:grpSpPr>
        <p:sp>
          <p:nvSpPr>
            <p:cNvPr id="459" name="Google Shape;459;p42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0" name="Google Shape;460;p42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1" name="Google Shape;461;p42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2" name="Google Shape;462;p42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3" name="Google Shape;463;p42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4" name="Google Shape;464;p42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3"/>
          <p:cNvSpPr txBox="1"/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470" name="Google Shape;470;p43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71" name="Google Shape;471;p43"/>
          <p:cNvGrpSpPr/>
          <p:nvPr/>
        </p:nvGrpSpPr>
        <p:grpSpPr>
          <a:xfrm>
            <a:off x="930601" y="1465509"/>
            <a:ext cx="3095681" cy="2783076"/>
            <a:chOff x="3778727" y="4460423"/>
            <a:chExt cx="720160" cy="647438"/>
          </a:xfrm>
        </p:grpSpPr>
        <p:sp>
          <p:nvSpPr>
            <p:cNvPr id="472" name="Google Shape;472;p43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PURCHASE</a:t>
              </a:r>
              <a:endParaRPr b="1" i="0" sz="12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473" name="Google Shape;473;p43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LOYALTY</a:t>
              </a:r>
              <a:endParaRPr b="1" i="0" sz="12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474" name="Google Shape;474;p43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AWARENESS</a:t>
              </a:r>
              <a:endParaRPr b="1" i="0" sz="12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475" name="Google Shape;475;p43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EVALUATION</a:t>
              </a:r>
              <a:endParaRPr b="1" i="0" sz="12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476" name="Google Shape;476;p43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DISCOVERY</a:t>
              </a:r>
              <a:endParaRPr b="1" i="0" sz="12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477" name="Google Shape;477;p43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INTENT</a:t>
              </a:r>
              <a:endParaRPr b="1" i="0" sz="12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478" name="Google Shape;478;p43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cxnSp>
        <p:nvCxnSpPr>
          <p:cNvPr id="479" name="Google Shape;479;p43"/>
          <p:cNvCxnSpPr/>
          <p:nvPr/>
        </p:nvCxnSpPr>
        <p:spPr>
          <a:xfrm>
            <a:off x="3957588" y="1926248"/>
            <a:ext cx="906900" cy="0"/>
          </a:xfrm>
          <a:prstGeom prst="straightConnector1">
            <a:avLst/>
          </a:prstGeom>
          <a:noFill/>
          <a:ln cap="flat" cmpd="sng" w="9525">
            <a:solidFill>
              <a:srgbClr val="EA9999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80" name="Google Shape;480;p43"/>
          <p:cNvSpPr txBox="1"/>
          <p:nvPr/>
        </p:nvSpPr>
        <p:spPr>
          <a:xfrm>
            <a:off x="4917204" y="1778637"/>
            <a:ext cx="23907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Insert your content</a:t>
            </a:r>
            <a:endParaRPr sz="10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481" name="Google Shape;481;p43"/>
          <p:cNvCxnSpPr/>
          <p:nvPr/>
        </p:nvCxnSpPr>
        <p:spPr>
          <a:xfrm>
            <a:off x="3824027" y="2339459"/>
            <a:ext cx="1040400" cy="0"/>
          </a:xfrm>
          <a:prstGeom prst="straightConnector1">
            <a:avLst/>
          </a:prstGeom>
          <a:noFill/>
          <a:ln cap="flat" cmpd="sng" w="9525">
            <a:solidFill>
              <a:srgbClr val="DD7E6B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82" name="Google Shape;482;p43"/>
          <p:cNvSpPr txBox="1"/>
          <p:nvPr/>
        </p:nvSpPr>
        <p:spPr>
          <a:xfrm>
            <a:off x="4917204" y="2191840"/>
            <a:ext cx="23907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Insert your content</a:t>
            </a:r>
            <a:endParaRPr sz="10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483" name="Google Shape;483;p43"/>
          <p:cNvCxnSpPr/>
          <p:nvPr/>
        </p:nvCxnSpPr>
        <p:spPr>
          <a:xfrm>
            <a:off x="3634227" y="2752670"/>
            <a:ext cx="12300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84" name="Google Shape;484;p43"/>
          <p:cNvSpPr txBox="1"/>
          <p:nvPr/>
        </p:nvSpPr>
        <p:spPr>
          <a:xfrm>
            <a:off x="4917204" y="2605043"/>
            <a:ext cx="23907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Insert your content</a:t>
            </a:r>
            <a:endParaRPr sz="10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485" name="Google Shape;485;p43"/>
          <p:cNvCxnSpPr/>
          <p:nvPr/>
        </p:nvCxnSpPr>
        <p:spPr>
          <a:xfrm>
            <a:off x="3472547" y="3165860"/>
            <a:ext cx="13917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86" name="Google Shape;486;p43"/>
          <p:cNvSpPr txBox="1"/>
          <p:nvPr/>
        </p:nvSpPr>
        <p:spPr>
          <a:xfrm>
            <a:off x="4917204" y="3018245"/>
            <a:ext cx="23907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Insert your content</a:t>
            </a:r>
            <a:endParaRPr sz="10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487" name="Google Shape;487;p43"/>
          <p:cNvCxnSpPr/>
          <p:nvPr/>
        </p:nvCxnSpPr>
        <p:spPr>
          <a:xfrm>
            <a:off x="3296796" y="3579072"/>
            <a:ext cx="15675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88" name="Google Shape;488;p43"/>
          <p:cNvSpPr txBox="1"/>
          <p:nvPr/>
        </p:nvSpPr>
        <p:spPr>
          <a:xfrm>
            <a:off x="4917204" y="3431448"/>
            <a:ext cx="23907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Insert your content</a:t>
            </a:r>
            <a:endParaRPr sz="10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489" name="Google Shape;489;p43"/>
          <p:cNvCxnSpPr/>
          <p:nvPr/>
        </p:nvCxnSpPr>
        <p:spPr>
          <a:xfrm>
            <a:off x="3114032" y="3992261"/>
            <a:ext cx="17430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90" name="Google Shape;490;p43"/>
          <p:cNvSpPr txBox="1"/>
          <p:nvPr/>
        </p:nvSpPr>
        <p:spPr>
          <a:xfrm>
            <a:off x="4917204" y="3844651"/>
            <a:ext cx="23907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Insert your content</a:t>
            </a:r>
            <a:endParaRPr sz="10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4"/>
          <p:cNvSpPr txBox="1"/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496" name="Google Shape;496;p44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97" name="Google Shape;497;p44"/>
          <p:cNvPicPr preferRelativeResize="0"/>
          <p:nvPr/>
        </p:nvPicPr>
        <p:blipFill rotWithShape="1">
          <a:blip r:embed="rId3">
            <a:alphaModFix/>
          </a:blip>
          <a:srcRect b="9812" l="19633" r="0" t="9820"/>
          <a:stretch/>
        </p:blipFill>
        <p:spPr>
          <a:xfrm>
            <a:off x="930600" y="1631412"/>
            <a:ext cx="1458900" cy="14589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98" name="Google Shape;498;p44"/>
          <p:cNvSpPr txBox="1"/>
          <p:nvPr/>
        </p:nvSpPr>
        <p:spPr>
          <a:xfrm>
            <a:off x="935523" y="3217636"/>
            <a:ext cx="14589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Imani Jackson</a:t>
            </a:r>
            <a:b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JOB TITLE</a:t>
            </a:r>
            <a:endParaRPr sz="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499" name="Google Shape;499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70216" y="1631412"/>
            <a:ext cx="1458900" cy="14589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00" name="Google Shape;500;p44"/>
          <p:cNvSpPr txBox="1"/>
          <p:nvPr/>
        </p:nvSpPr>
        <p:spPr>
          <a:xfrm>
            <a:off x="2875139" y="3217636"/>
            <a:ext cx="14589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Marcos Galán</a:t>
            </a:r>
            <a:b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JOB TITLE</a:t>
            </a:r>
            <a:endParaRPr sz="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501" name="Google Shape;501;p44"/>
          <p:cNvPicPr preferRelativeResize="0"/>
          <p:nvPr/>
        </p:nvPicPr>
        <p:blipFill rotWithShape="1">
          <a:blip r:embed="rId5">
            <a:alphaModFix/>
          </a:blip>
          <a:srcRect b="24940" l="47271" r="0" t="22330"/>
          <a:stretch/>
        </p:blipFill>
        <p:spPr>
          <a:xfrm>
            <a:off x="4809832" y="1631412"/>
            <a:ext cx="1458900" cy="14589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02" name="Google Shape;502;p44"/>
          <p:cNvSpPr txBox="1"/>
          <p:nvPr/>
        </p:nvSpPr>
        <p:spPr>
          <a:xfrm>
            <a:off x="4814755" y="3217636"/>
            <a:ext cx="14589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Ixchel Valdía</a:t>
            </a:r>
            <a:b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JOB TITLE</a:t>
            </a:r>
            <a:endParaRPr sz="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503" name="Google Shape;503;p44"/>
          <p:cNvPicPr preferRelativeResize="0"/>
          <p:nvPr/>
        </p:nvPicPr>
        <p:blipFill rotWithShape="1">
          <a:blip r:embed="rId6">
            <a:alphaModFix/>
          </a:blip>
          <a:srcRect b="29406" l="0" r="0" t="3926"/>
          <a:stretch/>
        </p:blipFill>
        <p:spPr>
          <a:xfrm>
            <a:off x="6749448" y="1631412"/>
            <a:ext cx="1458900" cy="14589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04" name="Google Shape;504;p44"/>
          <p:cNvSpPr txBox="1"/>
          <p:nvPr/>
        </p:nvSpPr>
        <p:spPr>
          <a:xfrm>
            <a:off x="6754371" y="3217636"/>
            <a:ext cx="14589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Nils Årud</a:t>
            </a:r>
            <a:b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JOB TITLE</a:t>
            </a:r>
            <a:endParaRPr sz="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5"/>
          <p:cNvSpPr txBox="1"/>
          <p:nvPr>
            <p:ph idx="4294967295" type="title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grpSp>
        <p:nvGrpSpPr>
          <p:cNvPr id="510" name="Google Shape;510;p45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511" name="Google Shape;511;p45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2" name="Google Shape;512;p45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3" name="Google Shape;513;p45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4" name="Google Shape;514;p45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5" name="Google Shape;515;p45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6" name="Google Shape;516;p45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7" name="Google Shape;517;p45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8" name="Google Shape;518;p45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9" name="Google Shape;519;p45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0" name="Google Shape;520;p45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1" name="Google Shape;521;p45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2" name="Google Shape;522;p45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3" name="Google Shape;523;p45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4" name="Google Shape;524;p45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5" name="Google Shape;525;p45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6" name="Google Shape;526;p45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7" name="Google Shape;527;p45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8" name="Google Shape;528;p45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9" name="Google Shape;529;p45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0" name="Google Shape;530;p45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1" name="Google Shape;531;p45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2" name="Google Shape;532;p45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3" name="Google Shape;533;p45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4" name="Google Shape;534;p45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5" name="Google Shape;535;p45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6" name="Google Shape;536;p45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7" name="Google Shape;537;p45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8" name="Google Shape;538;p45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9" name="Google Shape;539;p45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0" name="Google Shape;540;p45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1" name="Google Shape;541;p45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2" name="Google Shape;542;p45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3" name="Google Shape;543;p45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4" name="Google Shape;544;p45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5" name="Google Shape;545;p45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6" name="Google Shape;546;p45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7" name="Google Shape;547;p45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8" name="Google Shape;548;p45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9" name="Google Shape;549;p45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0" name="Google Shape;550;p45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1" name="Google Shape;551;p45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2" name="Google Shape;552;p45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3" name="Google Shape;553;p45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4" name="Google Shape;554;p45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5" name="Google Shape;555;p45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6" name="Google Shape;556;p45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57" name="Google Shape;557;p45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58" name="Google Shape;558;p45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559" name="Google Shape;559;p45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0" name="Google Shape;560;p45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1" name="Google Shape;561;p45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2" name="Google Shape;562;p45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3" name="Google Shape;563;p45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4" name="Google Shape;564;p45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5" name="Google Shape;565;p45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6" name="Google Shape;566;p45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7" name="Google Shape;567;p45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8" name="Google Shape;568;p45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9" name="Google Shape;569;p45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0" name="Google Shape;570;p45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1" name="Google Shape;571;p45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2" name="Google Shape;572;p45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3" name="Google Shape;573;p45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4" name="Google Shape;574;p45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5" name="Google Shape;575;p45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6" name="Google Shape;576;p45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7" name="Google Shape;577;p45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8" name="Google Shape;578;p45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9" name="Google Shape;579;p45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0" name="Google Shape;580;p45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581" name="Google Shape;581;p45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582" name="Google Shape;582;p45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583" name="Google Shape;583;p45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LOW VALUE 1</a:t>
            </a:r>
            <a:endParaRPr sz="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84" name="Google Shape;584;p45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HIGH VALUE 1</a:t>
            </a:r>
            <a:endParaRPr sz="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85" name="Google Shape;585;p45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LOW VALUE 2</a:t>
            </a:r>
            <a:endParaRPr sz="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86" name="Google Shape;586;p45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HIGH VALUE 2</a:t>
            </a:r>
            <a:endParaRPr sz="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87" name="Google Shape;587;p45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Our company</a:t>
            </a:r>
            <a:endParaRPr sz="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88" name="Google Shape;588;p45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Competitor</a:t>
            </a:r>
            <a:endParaRPr sz="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89" name="Google Shape;589;p45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Competitor</a:t>
            </a:r>
            <a:endParaRPr sz="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90" name="Google Shape;590;p45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Competitor</a:t>
            </a:r>
            <a:endParaRPr sz="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91" name="Google Shape;591;p45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Competitor</a:t>
            </a:r>
            <a:endParaRPr sz="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92" name="Google Shape;592;p45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Competitor</a:t>
            </a:r>
            <a:endParaRPr sz="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93" name="Google Shape;593;p45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Competitor</a:t>
            </a:r>
            <a:endParaRPr sz="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46"/>
          <p:cNvSpPr txBox="1"/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599" name="Google Shape;599;p46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600" name="Google Shape;600;p46"/>
          <p:cNvGraphicFramePr/>
          <p:nvPr/>
        </p:nvGraphicFramePr>
        <p:xfrm>
          <a:off x="930675" y="147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{070C1D61-F382-416E-A118-38419C8BC467}</a:tableStyleId>
              </a:tblPr>
              <a:tblGrid>
                <a:gridCol w="812950"/>
                <a:gridCol w="931800"/>
                <a:gridCol w="931800"/>
                <a:gridCol w="931800"/>
                <a:gridCol w="931800"/>
                <a:gridCol w="931800"/>
                <a:gridCol w="931800"/>
                <a:gridCol w="931800"/>
              </a:tblGrid>
              <a:tr h="3107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SUNDAY</a:t>
                      </a:r>
                      <a:endParaRPr sz="7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MONDAY</a:t>
                      </a:r>
                      <a:endParaRPr sz="7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TUESDAY</a:t>
                      </a:r>
                      <a:endParaRPr sz="7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WEDNESDAY</a:t>
                      </a:r>
                      <a:endParaRPr sz="7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THURSDAY</a:t>
                      </a:r>
                      <a:endParaRPr sz="7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FRIDAY</a:t>
                      </a:r>
                      <a:endParaRPr sz="7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SATURDAY</a:t>
                      </a:r>
                      <a:endParaRPr sz="7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627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09:00 - 09:45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7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10:00 - 10:45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7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11:00 - 11:45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7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12:00 - 13:15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</a:tr>
              <a:tr h="3627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13:30 - 14:15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7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14:30 - 15:15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7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15:30 - 16:15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47"/>
          <p:cNvSpPr txBox="1"/>
          <p:nvPr>
            <p:ph idx="1" type="body"/>
          </p:nvPr>
        </p:nvSpPr>
        <p:spPr>
          <a:xfrm>
            <a:off x="6248575" y="654225"/>
            <a:ext cx="2438100" cy="1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indent="-2857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Char char="▪"/>
            </a:pPr>
            <a:r>
              <a:rPr lang="en" sz="900"/>
              <a:t>Resize them without losing quality.</a:t>
            </a:r>
            <a:endParaRPr sz="900"/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▪"/>
            </a:pPr>
            <a:r>
              <a:rPr lang="en" sz="900"/>
              <a:t>Change fill color and opacity.</a:t>
            </a:r>
            <a:endParaRPr sz="900"/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▪"/>
            </a:pPr>
            <a:r>
              <a:rPr lang="en" sz="900"/>
              <a:t>Change line color, width and style.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br>
              <a:rPr lang="en" sz="900"/>
            </a:br>
            <a:br>
              <a:rPr lang="en" sz="900"/>
            </a:br>
            <a:br>
              <a:rPr lang="en" sz="900"/>
            </a:br>
            <a:endParaRPr sz="900"/>
          </a:p>
        </p:txBody>
      </p:sp>
      <p:grpSp>
        <p:nvGrpSpPr>
          <p:cNvPr id="606" name="Google Shape;606;p47"/>
          <p:cNvGrpSpPr/>
          <p:nvPr/>
        </p:nvGrpSpPr>
        <p:grpSpPr>
          <a:xfrm>
            <a:off x="742973" y="654220"/>
            <a:ext cx="297657" cy="376444"/>
            <a:chOff x="584925" y="238125"/>
            <a:chExt cx="415200" cy="525100"/>
          </a:xfrm>
        </p:grpSpPr>
        <p:sp>
          <p:nvSpPr>
            <p:cNvPr id="607" name="Google Shape;607;p47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8" name="Google Shape;608;p47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9" name="Google Shape;609;p47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0" name="Google Shape;610;p47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1" name="Google Shape;611;p47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2" name="Google Shape;612;p47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13" name="Google Shape;613;p47"/>
          <p:cNvGrpSpPr/>
          <p:nvPr/>
        </p:nvGrpSpPr>
        <p:grpSpPr>
          <a:xfrm>
            <a:off x="1215696" y="708920"/>
            <a:ext cx="318680" cy="265289"/>
            <a:chOff x="1244325" y="314425"/>
            <a:chExt cx="444525" cy="370050"/>
          </a:xfrm>
        </p:grpSpPr>
        <p:sp>
          <p:nvSpPr>
            <p:cNvPr id="614" name="Google Shape;614;p47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5" name="Google Shape;615;p47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16" name="Google Shape;616;p47"/>
          <p:cNvGrpSpPr/>
          <p:nvPr/>
        </p:nvGrpSpPr>
        <p:grpSpPr>
          <a:xfrm>
            <a:off x="1705949" y="707611"/>
            <a:ext cx="304683" cy="267906"/>
            <a:chOff x="1928175" y="312600"/>
            <a:chExt cx="425000" cy="373700"/>
          </a:xfrm>
        </p:grpSpPr>
        <p:sp>
          <p:nvSpPr>
            <p:cNvPr id="617" name="Google Shape;617;p47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8" name="Google Shape;618;p47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19" name="Google Shape;619;p47"/>
          <p:cNvSpPr/>
          <p:nvPr/>
        </p:nvSpPr>
        <p:spPr>
          <a:xfrm>
            <a:off x="2216916" y="698003"/>
            <a:ext cx="249517" cy="287154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20" name="Google Shape;620;p47"/>
          <p:cNvSpPr/>
          <p:nvPr/>
        </p:nvSpPr>
        <p:spPr>
          <a:xfrm>
            <a:off x="2717260" y="698881"/>
            <a:ext cx="215393" cy="285398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621" name="Google Shape;621;p47"/>
          <p:cNvGrpSpPr/>
          <p:nvPr/>
        </p:nvGrpSpPr>
        <p:grpSpPr>
          <a:xfrm>
            <a:off x="3132920" y="693614"/>
            <a:ext cx="350206" cy="295918"/>
            <a:chOff x="3918650" y="293075"/>
            <a:chExt cx="488500" cy="412775"/>
          </a:xfrm>
        </p:grpSpPr>
        <p:sp>
          <p:nvSpPr>
            <p:cNvPr id="622" name="Google Shape;622;p47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3" name="Google Shape;623;p47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4" name="Google Shape;624;p47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25" name="Google Shape;625;p47"/>
          <p:cNvGrpSpPr/>
          <p:nvPr/>
        </p:nvGrpSpPr>
        <p:grpSpPr>
          <a:xfrm>
            <a:off x="3647242" y="671282"/>
            <a:ext cx="288050" cy="340563"/>
            <a:chOff x="4636075" y="261925"/>
            <a:chExt cx="401800" cy="475050"/>
          </a:xfrm>
        </p:grpSpPr>
        <p:sp>
          <p:nvSpPr>
            <p:cNvPr id="626" name="Google Shape;626;p47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7" name="Google Shape;627;p47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8" name="Google Shape;628;p47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9" name="Google Shape;629;p47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30" name="Google Shape;630;p47"/>
          <p:cNvSpPr/>
          <p:nvPr/>
        </p:nvSpPr>
        <p:spPr>
          <a:xfrm>
            <a:off x="4109763" y="697555"/>
            <a:ext cx="330061" cy="288050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631" name="Google Shape;631;p47"/>
          <p:cNvGrpSpPr/>
          <p:nvPr/>
        </p:nvGrpSpPr>
        <p:grpSpPr>
          <a:xfrm>
            <a:off x="4613301" y="699743"/>
            <a:ext cx="288911" cy="283211"/>
            <a:chOff x="5983625" y="301625"/>
            <a:chExt cx="403000" cy="395050"/>
          </a:xfrm>
        </p:grpSpPr>
        <p:sp>
          <p:nvSpPr>
            <p:cNvPr id="632" name="Google Shape;632;p47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3" name="Google Shape;633;p47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4" name="Google Shape;634;p47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5" name="Google Shape;635;p47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6" name="Google Shape;636;p47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7" name="Google Shape;637;p47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8" name="Google Shape;638;p47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9" name="Google Shape;639;p47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0" name="Google Shape;640;p47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1" name="Google Shape;641;p47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2" name="Google Shape;642;p47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3" name="Google Shape;643;p47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4" name="Google Shape;644;p47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5" name="Google Shape;645;p47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6" name="Google Shape;646;p47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7" name="Google Shape;647;p47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8" name="Google Shape;648;p47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9" name="Google Shape;649;p47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0" name="Google Shape;650;p47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1" name="Google Shape;651;p47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52" name="Google Shape;652;p47"/>
          <p:cNvGrpSpPr/>
          <p:nvPr/>
        </p:nvGrpSpPr>
        <p:grpSpPr>
          <a:xfrm>
            <a:off x="5098732" y="697539"/>
            <a:ext cx="284538" cy="284107"/>
            <a:chOff x="6660750" y="298550"/>
            <a:chExt cx="396900" cy="396300"/>
          </a:xfrm>
        </p:grpSpPr>
        <p:sp>
          <p:nvSpPr>
            <p:cNvPr id="653" name="Google Shape;653;p47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4" name="Google Shape;654;p47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55" name="Google Shape;655;p47"/>
          <p:cNvGrpSpPr/>
          <p:nvPr/>
        </p:nvGrpSpPr>
        <p:grpSpPr>
          <a:xfrm>
            <a:off x="742973" y="1144902"/>
            <a:ext cx="297657" cy="360260"/>
            <a:chOff x="584925" y="922575"/>
            <a:chExt cx="415200" cy="502525"/>
          </a:xfrm>
        </p:grpSpPr>
        <p:sp>
          <p:nvSpPr>
            <p:cNvPr id="656" name="Google Shape;656;p47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7" name="Google Shape;657;p47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8" name="Google Shape;658;p47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59" name="Google Shape;659;p47"/>
          <p:cNvGrpSpPr/>
          <p:nvPr/>
        </p:nvGrpSpPr>
        <p:grpSpPr>
          <a:xfrm>
            <a:off x="1217453" y="1136586"/>
            <a:ext cx="315185" cy="375584"/>
            <a:chOff x="1246775" y="910975"/>
            <a:chExt cx="439650" cy="523900"/>
          </a:xfrm>
        </p:grpSpPr>
        <p:sp>
          <p:nvSpPr>
            <p:cNvPr id="660" name="Google Shape;660;p47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1" name="Google Shape;661;p47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2" name="Google Shape;662;p47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63" name="Google Shape;663;p47"/>
          <p:cNvGrpSpPr/>
          <p:nvPr/>
        </p:nvGrpSpPr>
        <p:grpSpPr>
          <a:xfrm>
            <a:off x="1704640" y="1196985"/>
            <a:ext cx="307299" cy="255647"/>
            <a:chOff x="1926350" y="995225"/>
            <a:chExt cx="428650" cy="356600"/>
          </a:xfrm>
        </p:grpSpPr>
        <p:sp>
          <p:nvSpPr>
            <p:cNvPr id="664" name="Google Shape;664;p47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5" name="Google Shape;665;p47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6" name="Google Shape;666;p47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7" name="Google Shape;667;p47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68" name="Google Shape;668;p47"/>
          <p:cNvSpPr/>
          <p:nvPr/>
        </p:nvSpPr>
        <p:spPr>
          <a:xfrm>
            <a:off x="2191518" y="1175585"/>
            <a:ext cx="300309" cy="298553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69" name="Google Shape;669;p47"/>
          <p:cNvSpPr/>
          <p:nvPr/>
        </p:nvSpPr>
        <p:spPr>
          <a:xfrm>
            <a:off x="2675247" y="1190479"/>
            <a:ext cx="299413" cy="268784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70" name="Google Shape;670;p47"/>
          <p:cNvSpPr/>
          <p:nvPr/>
        </p:nvSpPr>
        <p:spPr>
          <a:xfrm>
            <a:off x="3162900" y="1192666"/>
            <a:ext cx="290667" cy="264393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71" name="Google Shape;671;p47"/>
          <p:cNvSpPr/>
          <p:nvPr/>
        </p:nvSpPr>
        <p:spPr>
          <a:xfrm>
            <a:off x="3655806" y="1195283"/>
            <a:ext cx="271418" cy="25915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672" name="Google Shape;672;p47"/>
          <p:cNvGrpSpPr/>
          <p:nvPr/>
        </p:nvGrpSpPr>
        <p:grpSpPr>
          <a:xfrm>
            <a:off x="4124805" y="1177736"/>
            <a:ext cx="299413" cy="299843"/>
            <a:chOff x="5302225" y="968375"/>
            <a:chExt cx="417650" cy="418250"/>
          </a:xfrm>
        </p:grpSpPr>
        <p:sp>
          <p:nvSpPr>
            <p:cNvPr id="673" name="Google Shape;673;p47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4" name="Google Shape;674;p47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75" name="Google Shape;675;p47"/>
          <p:cNvGrpSpPr/>
          <p:nvPr/>
        </p:nvGrpSpPr>
        <p:grpSpPr>
          <a:xfrm>
            <a:off x="4572151" y="1144024"/>
            <a:ext cx="371211" cy="361569"/>
            <a:chOff x="5926225" y="921350"/>
            <a:chExt cx="517800" cy="504350"/>
          </a:xfrm>
        </p:grpSpPr>
        <p:sp>
          <p:nvSpPr>
            <p:cNvPr id="676" name="Google Shape;676;p47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7" name="Google Shape;677;p47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78" name="Google Shape;678;p47"/>
          <p:cNvGrpSpPr/>
          <p:nvPr/>
        </p:nvGrpSpPr>
        <p:grpSpPr>
          <a:xfrm>
            <a:off x="5067654" y="1151032"/>
            <a:ext cx="346693" cy="347571"/>
            <a:chOff x="6617400" y="931125"/>
            <a:chExt cx="483600" cy="484825"/>
          </a:xfrm>
        </p:grpSpPr>
        <p:sp>
          <p:nvSpPr>
            <p:cNvPr id="679" name="Google Shape;679;p47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0" name="Google Shape;680;p47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81" name="Google Shape;681;p47"/>
          <p:cNvGrpSpPr/>
          <p:nvPr/>
        </p:nvGrpSpPr>
        <p:grpSpPr>
          <a:xfrm>
            <a:off x="724584" y="1690732"/>
            <a:ext cx="334434" cy="234641"/>
            <a:chOff x="559275" y="1683950"/>
            <a:chExt cx="466500" cy="327300"/>
          </a:xfrm>
        </p:grpSpPr>
        <p:sp>
          <p:nvSpPr>
            <p:cNvPr id="682" name="Google Shape;682;p47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3" name="Google Shape;683;p47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84" name="Google Shape;684;p47"/>
          <p:cNvGrpSpPr/>
          <p:nvPr/>
        </p:nvGrpSpPr>
        <p:grpSpPr>
          <a:xfrm>
            <a:off x="1207828" y="1644349"/>
            <a:ext cx="334434" cy="327426"/>
            <a:chOff x="1233350" y="1619250"/>
            <a:chExt cx="466500" cy="456725"/>
          </a:xfrm>
        </p:grpSpPr>
        <p:sp>
          <p:nvSpPr>
            <p:cNvPr id="685" name="Google Shape;685;p47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6" name="Google Shape;686;p47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7" name="Google Shape;687;p47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8" name="Google Shape;688;p47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89" name="Google Shape;689;p47"/>
          <p:cNvGrpSpPr/>
          <p:nvPr/>
        </p:nvGrpSpPr>
        <p:grpSpPr>
          <a:xfrm>
            <a:off x="1701575" y="1651338"/>
            <a:ext cx="313429" cy="313429"/>
            <a:chOff x="1922075" y="1629000"/>
            <a:chExt cx="437200" cy="437200"/>
          </a:xfrm>
        </p:grpSpPr>
        <p:sp>
          <p:nvSpPr>
            <p:cNvPr id="690" name="Google Shape;690;p47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1" name="Google Shape;691;p47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92" name="Google Shape;692;p47"/>
          <p:cNvGrpSpPr/>
          <p:nvPr/>
        </p:nvGrpSpPr>
        <p:grpSpPr>
          <a:xfrm>
            <a:off x="2183511" y="1650030"/>
            <a:ext cx="316045" cy="316045"/>
            <a:chOff x="2594325" y="1627175"/>
            <a:chExt cx="440850" cy="440850"/>
          </a:xfrm>
        </p:grpSpPr>
        <p:sp>
          <p:nvSpPr>
            <p:cNvPr id="693" name="Google Shape;693;p47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4" name="Google Shape;694;p47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5" name="Google Shape;695;p47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96" name="Google Shape;696;p47"/>
          <p:cNvSpPr/>
          <p:nvPr/>
        </p:nvSpPr>
        <p:spPr>
          <a:xfrm>
            <a:off x="2680929" y="1664135"/>
            <a:ext cx="288050" cy="288032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697" name="Google Shape;697;p47"/>
          <p:cNvGrpSpPr/>
          <p:nvPr/>
        </p:nvGrpSpPr>
        <p:grpSpPr>
          <a:xfrm>
            <a:off x="3179769" y="1626390"/>
            <a:ext cx="256507" cy="363325"/>
            <a:chOff x="3984000" y="1594200"/>
            <a:chExt cx="357800" cy="506800"/>
          </a:xfrm>
        </p:grpSpPr>
        <p:sp>
          <p:nvSpPr>
            <p:cNvPr id="698" name="Google Shape;698;p47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9" name="Google Shape;699;p47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00" name="Google Shape;700;p47"/>
          <p:cNvGrpSpPr/>
          <p:nvPr/>
        </p:nvGrpSpPr>
        <p:grpSpPr>
          <a:xfrm>
            <a:off x="3622294" y="1704299"/>
            <a:ext cx="337947" cy="207507"/>
            <a:chOff x="4601275" y="1702875"/>
            <a:chExt cx="471400" cy="289450"/>
          </a:xfrm>
        </p:grpSpPr>
        <p:sp>
          <p:nvSpPr>
            <p:cNvPr id="701" name="Google Shape;701;p47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2" name="Google Shape;702;p47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3" name="Google Shape;703;p47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4" name="Google Shape;704;p47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5" name="Google Shape;705;p47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06" name="Google Shape;706;p47"/>
          <p:cNvGrpSpPr/>
          <p:nvPr/>
        </p:nvGrpSpPr>
        <p:grpSpPr>
          <a:xfrm>
            <a:off x="4121740" y="1653525"/>
            <a:ext cx="305543" cy="309056"/>
            <a:chOff x="5297950" y="1632050"/>
            <a:chExt cx="426200" cy="431100"/>
          </a:xfrm>
        </p:grpSpPr>
        <p:sp>
          <p:nvSpPr>
            <p:cNvPr id="707" name="Google Shape;707;p47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8" name="Google Shape;708;p47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09" name="Google Shape;709;p47"/>
          <p:cNvGrpSpPr/>
          <p:nvPr/>
        </p:nvGrpSpPr>
        <p:grpSpPr>
          <a:xfrm>
            <a:off x="4604106" y="1644349"/>
            <a:ext cx="307299" cy="327426"/>
            <a:chOff x="5970800" y="1619250"/>
            <a:chExt cx="428650" cy="456725"/>
          </a:xfrm>
        </p:grpSpPr>
        <p:sp>
          <p:nvSpPr>
            <p:cNvPr id="710" name="Google Shape;710;p47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1" name="Google Shape;711;p47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2" name="Google Shape;712;p47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3" name="Google Shape;713;p47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4" name="Google Shape;714;p47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15" name="Google Shape;715;p47"/>
          <p:cNvGrpSpPr/>
          <p:nvPr/>
        </p:nvGrpSpPr>
        <p:grpSpPr>
          <a:xfrm>
            <a:off x="5073353" y="1640406"/>
            <a:ext cx="344488" cy="314289"/>
            <a:chOff x="6625350" y="1613750"/>
            <a:chExt cx="480525" cy="438400"/>
          </a:xfrm>
        </p:grpSpPr>
        <p:sp>
          <p:nvSpPr>
            <p:cNvPr id="716" name="Google Shape;716;p47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7" name="Google Shape;717;p47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8" name="Google Shape;718;p47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9" name="Google Shape;719;p47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0" name="Google Shape;720;p47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21" name="Google Shape;721;p47"/>
          <p:cNvGrpSpPr/>
          <p:nvPr/>
        </p:nvGrpSpPr>
        <p:grpSpPr>
          <a:xfrm>
            <a:off x="761791" y="2151663"/>
            <a:ext cx="260020" cy="279286"/>
            <a:chOff x="611175" y="2326900"/>
            <a:chExt cx="362700" cy="389575"/>
          </a:xfrm>
        </p:grpSpPr>
        <p:sp>
          <p:nvSpPr>
            <p:cNvPr id="722" name="Google Shape;722;p47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3" name="Google Shape;723;p47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4" name="Google Shape;724;p47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5" name="Google Shape;725;p47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26" name="Google Shape;726;p47"/>
          <p:cNvSpPr/>
          <p:nvPr/>
        </p:nvSpPr>
        <p:spPr>
          <a:xfrm>
            <a:off x="1238096" y="2154407"/>
            <a:ext cx="274035" cy="274035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27" name="Google Shape;727;p47"/>
          <p:cNvSpPr/>
          <p:nvPr/>
        </p:nvSpPr>
        <p:spPr>
          <a:xfrm>
            <a:off x="1721376" y="2154407"/>
            <a:ext cx="274035" cy="274035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28" name="Google Shape;728;p47"/>
          <p:cNvSpPr/>
          <p:nvPr/>
        </p:nvSpPr>
        <p:spPr>
          <a:xfrm>
            <a:off x="2204657" y="2154407"/>
            <a:ext cx="274035" cy="274035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729" name="Google Shape;729;p47"/>
          <p:cNvGrpSpPr/>
          <p:nvPr/>
        </p:nvGrpSpPr>
        <p:grpSpPr>
          <a:xfrm>
            <a:off x="2751673" y="2107018"/>
            <a:ext cx="146212" cy="365081"/>
            <a:chOff x="3386850" y="2264625"/>
            <a:chExt cx="203950" cy="509250"/>
          </a:xfrm>
        </p:grpSpPr>
        <p:sp>
          <p:nvSpPr>
            <p:cNvPr id="730" name="Google Shape;730;p47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1" name="Google Shape;731;p47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32" name="Google Shape;732;p47"/>
          <p:cNvGrpSpPr/>
          <p:nvPr/>
        </p:nvGrpSpPr>
        <p:grpSpPr>
          <a:xfrm>
            <a:off x="3731299" y="2153419"/>
            <a:ext cx="119937" cy="272279"/>
            <a:chOff x="4753325" y="2329350"/>
            <a:chExt cx="167300" cy="379800"/>
          </a:xfrm>
        </p:grpSpPr>
        <p:sp>
          <p:nvSpPr>
            <p:cNvPr id="733" name="Google Shape;733;p47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4" name="Google Shape;734;p47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35" name="Google Shape;735;p47"/>
          <p:cNvGrpSpPr/>
          <p:nvPr/>
        </p:nvGrpSpPr>
        <p:grpSpPr>
          <a:xfrm>
            <a:off x="3245850" y="2108756"/>
            <a:ext cx="124346" cy="361586"/>
            <a:chOff x="4076175" y="2267050"/>
            <a:chExt cx="173450" cy="504375"/>
          </a:xfrm>
        </p:grpSpPr>
        <p:sp>
          <p:nvSpPr>
            <p:cNvPr id="736" name="Google Shape;736;p47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7" name="Google Shape;737;p47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38" name="Google Shape;738;p47"/>
          <p:cNvSpPr/>
          <p:nvPr/>
        </p:nvSpPr>
        <p:spPr>
          <a:xfrm>
            <a:off x="4137778" y="2146968"/>
            <a:ext cx="274035" cy="288911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739" name="Google Shape;739;p47"/>
          <p:cNvGrpSpPr/>
          <p:nvPr/>
        </p:nvGrpSpPr>
        <p:grpSpPr>
          <a:xfrm>
            <a:off x="4607171" y="2152093"/>
            <a:ext cx="301170" cy="278408"/>
            <a:chOff x="5975075" y="2327500"/>
            <a:chExt cx="420100" cy="388350"/>
          </a:xfrm>
        </p:grpSpPr>
        <p:sp>
          <p:nvSpPr>
            <p:cNvPr id="740" name="Google Shape;740;p4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1" name="Google Shape;741;p4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42" name="Google Shape;742;p47"/>
          <p:cNvGrpSpPr/>
          <p:nvPr/>
        </p:nvGrpSpPr>
        <p:grpSpPr>
          <a:xfrm>
            <a:off x="5148628" y="2143777"/>
            <a:ext cx="184745" cy="301170"/>
            <a:chOff x="6730350" y="2315900"/>
            <a:chExt cx="257700" cy="420100"/>
          </a:xfrm>
        </p:grpSpPr>
        <p:sp>
          <p:nvSpPr>
            <p:cNvPr id="743" name="Google Shape;743;p47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4" name="Google Shape;744;p47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5" name="Google Shape;745;p47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6" name="Google Shape;746;p47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7" name="Google Shape;747;p47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48" name="Google Shape;748;p47"/>
          <p:cNvGrpSpPr/>
          <p:nvPr/>
        </p:nvGrpSpPr>
        <p:grpSpPr>
          <a:xfrm>
            <a:off x="844952" y="2603830"/>
            <a:ext cx="93699" cy="341442"/>
            <a:chOff x="727175" y="2957625"/>
            <a:chExt cx="130700" cy="476275"/>
          </a:xfrm>
        </p:grpSpPr>
        <p:sp>
          <p:nvSpPr>
            <p:cNvPr id="749" name="Google Shape;749;p47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0" name="Google Shape;750;p47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51" name="Google Shape;751;p47"/>
          <p:cNvSpPr/>
          <p:nvPr/>
        </p:nvSpPr>
        <p:spPr>
          <a:xfrm>
            <a:off x="1714816" y="2590423"/>
            <a:ext cx="287154" cy="368576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52" name="Google Shape;752;p47"/>
          <p:cNvSpPr/>
          <p:nvPr/>
        </p:nvSpPr>
        <p:spPr>
          <a:xfrm>
            <a:off x="1268746" y="2590423"/>
            <a:ext cx="212740" cy="368576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753" name="Google Shape;753;p47"/>
          <p:cNvGrpSpPr/>
          <p:nvPr/>
        </p:nvGrpSpPr>
        <p:grpSpPr>
          <a:xfrm>
            <a:off x="2175626" y="2614762"/>
            <a:ext cx="331817" cy="319558"/>
            <a:chOff x="2583325" y="2972875"/>
            <a:chExt cx="462850" cy="445750"/>
          </a:xfrm>
        </p:grpSpPr>
        <p:sp>
          <p:nvSpPr>
            <p:cNvPr id="754" name="Google Shape;754;p47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5" name="Google Shape;755;p47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56" name="Google Shape;756;p47"/>
          <p:cNvGrpSpPr/>
          <p:nvPr/>
        </p:nvGrpSpPr>
        <p:grpSpPr>
          <a:xfrm>
            <a:off x="2647489" y="2662490"/>
            <a:ext cx="354579" cy="224121"/>
            <a:chOff x="3241525" y="3039450"/>
            <a:chExt cx="494600" cy="312625"/>
          </a:xfrm>
        </p:grpSpPr>
        <p:sp>
          <p:nvSpPr>
            <p:cNvPr id="757" name="Google Shape;757;p47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8" name="Google Shape;758;p47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59" name="Google Shape;759;p47"/>
          <p:cNvSpPr/>
          <p:nvPr/>
        </p:nvSpPr>
        <p:spPr>
          <a:xfrm>
            <a:off x="3639172" y="2622381"/>
            <a:ext cx="304682" cy="304665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760" name="Google Shape;760;p47"/>
          <p:cNvGrpSpPr/>
          <p:nvPr/>
        </p:nvGrpSpPr>
        <p:grpSpPr>
          <a:xfrm>
            <a:off x="4091093" y="2638850"/>
            <a:ext cx="366838" cy="271400"/>
            <a:chOff x="5255200" y="3006475"/>
            <a:chExt cx="511700" cy="378575"/>
          </a:xfrm>
        </p:grpSpPr>
        <p:sp>
          <p:nvSpPr>
            <p:cNvPr id="761" name="Google Shape;761;p47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62" name="Google Shape;762;p47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63" name="Google Shape;763;p47"/>
          <p:cNvGrpSpPr/>
          <p:nvPr/>
        </p:nvGrpSpPr>
        <p:grpSpPr>
          <a:xfrm>
            <a:off x="3159625" y="2623096"/>
            <a:ext cx="296797" cy="302908"/>
            <a:chOff x="3955900" y="2984500"/>
            <a:chExt cx="414000" cy="422525"/>
          </a:xfrm>
        </p:grpSpPr>
        <p:sp>
          <p:nvSpPr>
            <p:cNvPr id="764" name="Google Shape;764;p47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65" name="Google Shape;765;p47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66" name="Google Shape;766;p47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67" name="Google Shape;767;p47"/>
          <p:cNvSpPr/>
          <p:nvPr/>
        </p:nvSpPr>
        <p:spPr>
          <a:xfrm>
            <a:off x="727679" y="3127547"/>
            <a:ext cx="331799" cy="260898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68" name="Google Shape;768;p47"/>
          <p:cNvSpPr/>
          <p:nvPr/>
        </p:nvSpPr>
        <p:spPr>
          <a:xfrm>
            <a:off x="4642513" y="2608365"/>
            <a:ext cx="231129" cy="332695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769" name="Google Shape;769;p47"/>
          <p:cNvGrpSpPr/>
          <p:nvPr/>
        </p:nvGrpSpPr>
        <p:grpSpPr>
          <a:xfrm>
            <a:off x="5127623" y="2618705"/>
            <a:ext cx="226755" cy="322193"/>
            <a:chOff x="6701050" y="2978375"/>
            <a:chExt cx="316300" cy="449425"/>
          </a:xfrm>
        </p:grpSpPr>
        <p:sp>
          <p:nvSpPr>
            <p:cNvPr id="770" name="Google Shape;770;p47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1" name="Google Shape;771;p47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72" name="Google Shape;772;p47"/>
          <p:cNvGrpSpPr/>
          <p:nvPr/>
        </p:nvGrpSpPr>
        <p:grpSpPr>
          <a:xfrm>
            <a:off x="1213510" y="3149229"/>
            <a:ext cx="323071" cy="217131"/>
            <a:chOff x="1241275" y="3718400"/>
            <a:chExt cx="450650" cy="302875"/>
          </a:xfrm>
        </p:grpSpPr>
        <p:sp>
          <p:nvSpPr>
            <p:cNvPr id="773" name="Google Shape;773;p47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4" name="Google Shape;774;p47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5" name="Google Shape;775;p47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6" name="Google Shape;776;p47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77" name="Google Shape;777;p47"/>
          <p:cNvGrpSpPr/>
          <p:nvPr/>
        </p:nvGrpSpPr>
        <p:grpSpPr>
          <a:xfrm>
            <a:off x="1701145" y="3132597"/>
            <a:ext cx="314289" cy="250825"/>
            <a:chOff x="1921475" y="3695200"/>
            <a:chExt cx="438400" cy="349875"/>
          </a:xfrm>
        </p:grpSpPr>
        <p:sp>
          <p:nvSpPr>
            <p:cNvPr id="778" name="Google Shape;778;p47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9" name="Google Shape;779;p47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80" name="Google Shape;780;p47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81" name="Google Shape;781;p47"/>
          <p:cNvGrpSpPr/>
          <p:nvPr/>
        </p:nvGrpSpPr>
        <p:grpSpPr>
          <a:xfrm>
            <a:off x="2187454" y="3128654"/>
            <a:ext cx="308159" cy="258281"/>
            <a:chOff x="2599825" y="3689700"/>
            <a:chExt cx="429850" cy="360275"/>
          </a:xfrm>
        </p:grpSpPr>
        <p:sp>
          <p:nvSpPr>
            <p:cNvPr id="782" name="Google Shape;782;p47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83" name="Google Shape;783;p47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84" name="Google Shape;784;p47"/>
          <p:cNvGrpSpPr/>
          <p:nvPr/>
        </p:nvGrpSpPr>
        <p:grpSpPr>
          <a:xfrm>
            <a:off x="2685574" y="3101950"/>
            <a:ext cx="278408" cy="290667"/>
            <a:chOff x="3294650" y="3652450"/>
            <a:chExt cx="388350" cy="405450"/>
          </a:xfrm>
        </p:grpSpPr>
        <p:sp>
          <p:nvSpPr>
            <p:cNvPr id="785" name="Google Shape;785;p47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86" name="Google Shape;786;p47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87" name="Google Shape;787;p47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88" name="Google Shape;788;p47"/>
          <p:cNvGrpSpPr/>
          <p:nvPr/>
        </p:nvGrpSpPr>
        <p:grpSpPr>
          <a:xfrm>
            <a:off x="3145627" y="3138727"/>
            <a:ext cx="324792" cy="238136"/>
            <a:chOff x="3936375" y="3703750"/>
            <a:chExt cx="453050" cy="332175"/>
          </a:xfrm>
        </p:grpSpPr>
        <p:sp>
          <p:nvSpPr>
            <p:cNvPr id="789" name="Google Shape;789;p47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0" name="Google Shape;790;p47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1" name="Google Shape;791;p47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2" name="Google Shape;792;p47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3" name="Google Shape;793;p47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94" name="Google Shape;794;p47"/>
          <p:cNvGrpSpPr/>
          <p:nvPr/>
        </p:nvGrpSpPr>
        <p:grpSpPr>
          <a:xfrm>
            <a:off x="3628871" y="3138727"/>
            <a:ext cx="324792" cy="238136"/>
            <a:chOff x="4610450" y="3703750"/>
            <a:chExt cx="453050" cy="332175"/>
          </a:xfrm>
        </p:grpSpPr>
        <p:sp>
          <p:nvSpPr>
            <p:cNvPr id="795" name="Google Shape;795;p47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6" name="Google Shape;796;p47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97" name="Google Shape;797;p47"/>
          <p:cNvGrpSpPr/>
          <p:nvPr/>
        </p:nvGrpSpPr>
        <p:grpSpPr>
          <a:xfrm>
            <a:off x="4123497" y="3114657"/>
            <a:ext cx="302030" cy="286276"/>
            <a:chOff x="5300400" y="3670175"/>
            <a:chExt cx="421300" cy="399325"/>
          </a:xfrm>
        </p:grpSpPr>
        <p:sp>
          <p:nvSpPr>
            <p:cNvPr id="798" name="Google Shape;798;p47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9" name="Google Shape;799;p47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0" name="Google Shape;800;p47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1" name="Google Shape;801;p47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2" name="Google Shape;802;p47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03" name="Google Shape;803;p47"/>
          <p:cNvSpPr/>
          <p:nvPr/>
        </p:nvSpPr>
        <p:spPr>
          <a:xfrm>
            <a:off x="4589978" y="3089907"/>
            <a:ext cx="336190" cy="336172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804" name="Google Shape;804;p47"/>
          <p:cNvGrpSpPr/>
          <p:nvPr/>
        </p:nvGrpSpPr>
        <p:grpSpPr>
          <a:xfrm>
            <a:off x="5094358" y="3111144"/>
            <a:ext cx="293284" cy="293302"/>
            <a:chOff x="6654650" y="3665275"/>
            <a:chExt cx="409100" cy="409125"/>
          </a:xfrm>
        </p:grpSpPr>
        <p:sp>
          <p:nvSpPr>
            <p:cNvPr id="805" name="Google Shape;805;p47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6" name="Google Shape;806;p47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07" name="Google Shape;807;p47"/>
          <p:cNvGrpSpPr/>
          <p:nvPr/>
        </p:nvGrpSpPr>
        <p:grpSpPr>
          <a:xfrm>
            <a:off x="732900" y="3582129"/>
            <a:ext cx="317802" cy="317820"/>
            <a:chOff x="570875" y="4322250"/>
            <a:chExt cx="443300" cy="443325"/>
          </a:xfrm>
        </p:grpSpPr>
        <p:sp>
          <p:nvSpPr>
            <p:cNvPr id="808" name="Google Shape;808;p47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9" name="Google Shape;809;p47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0" name="Google Shape;810;p47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1" name="Google Shape;811;p47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12" name="Google Shape;812;p47"/>
          <p:cNvSpPr/>
          <p:nvPr/>
        </p:nvSpPr>
        <p:spPr>
          <a:xfrm>
            <a:off x="1203073" y="3644095"/>
            <a:ext cx="344076" cy="194370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813" name="Google Shape;813;p47"/>
          <p:cNvGrpSpPr/>
          <p:nvPr/>
        </p:nvGrpSpPr>
        <p:grpSpPr>
          <a:xfrm>
            <a:off x="1742725" y="3558507"/>
            <a:ext cx="231129" cy="365063"/>
            <a:chOff x="1979475" y="4289300"/>
            <a:chExt cx="322400" cy="509225"/>
          </a:xfrm>
        </p:grpSpPr>
        <p:sp>
          <p:nvSpPr>
            <p:cNvPr id="814" name="Google Shape;814;p47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5" name="Google Shape;815;p47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6" name="Google Shape;816;p47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17" name="Google Shape;817;p47"/>
          <p:cNvGrpSpPr/>
          <p:nvPr/>
        </p:nvGrpSpPr>
        <p:grpSpPr>
          <a:xfrm>
            <a:off x="2205395" y="3563311"/>
            <a:ext cx="272709" cy="355457"/>
            <a:chOff x="2624850" y="4296000"/>
            <a:chExt cx="380400" cy="495825"/>
          </a:xfrm>
        </p:grpSpPr>
        <p:sp>
          <p:nvSpPr>
            <p:cNvPr id="818" name="Google Shape;818;p47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9" name="Google Shape;819;p47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0" name="Google Shape;820;p47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21" name="Google Shape;821;p47"/>
          <p:cNvSpPr/>
          <p:nvPr/>
        </p:nvSpPr>
        <p:spPr>
          <a:xfrm>
            <a:off x="3162470" y="3595503"/>
            <a:ext cx="291527" cy="291545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22" name="Google Shape;822;p47"/>
          <p:cNvSpPr/>
          <p:nvPr/>
        </p:nvSpPr>
        <p:spPr>
          <a:xfrm>
            <a:off x="2679190" y="3613893"/>
            <a:ext cx="291527" cy="254768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23" name="Google Shape;823;p47"/>
          <p:cNvSpPr/>
          <p:nvPr/>
        </p:nvSpPr>
        <p:spPr>
          <a:xfrm>
            <a:off x="3644424" y="3594195"/>
            <a:ext cx="294180" cy="294162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824" name="Google Shape;824;p47"/>
          <p:cNvGrpSpPr/>
          <p:nvPr/>
        </p:nvGrpSpPr>
        <p:grpSpPr>
          <a:xfrm>
            <a:off x="4105986" y="3598331"/>
            <a:ext cx="337051" cy="285416"/>
            <a:chOff x="5275975" y="4344850"/>
            <a:chExt cx="470150" cy="398125"/>
          </a:xfrm>
        </p:grpSpPr>
        <p:sp>
          <p:nvSpPr>
            <p:cNvPr id="825" name="Google Shape;825;p47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6" name="Google Shape;826;p47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7" name="Google Shape;827;p47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28" name="Google Shape;828;p47"/>
          <p:cNvSpPr/>
          <p:nvPr/>
        </p:nvSpPr>
        <p:spPr>
          <a:xfrm>
            <a:off x="4606611" y="3589822"/>
            <a:ext cx="302926" cy="302908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829" name="Google Shape;829;p47"/>
          <p:cNvGrpSpPr/>
          <p:nvPr/>
        </p:nvGrpSpPr>
        <p:grpSpPr>
          <a:xfrm>
            <a:off x="5085594" y="3575140"/>
            <a:ext cx="310812" cy="331799"/>
            <a:chOff x="6642425" y="4312500"/>
            <a:chExt cx="433550" cy="462825"/>
          </a:xfrm>
        </p:grpSpPr>
        <p:sp>
          <p:nvSpPr>
            <p:cNvPr id="830" name="Google Shape;830;p47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31" name="Google Shape;831;p47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32" name="Google Shape;832;p47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33" name="Google Shape;833;p47"/>
          <p:cNvSpPr/>
          <p:nvPr/>
        </p:nvSpPr>
        <p:spPr>
          <a:xfrm>
            <a:off x="692226" y="4106799"/>
            <a:ext cx="399206" cy="235520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834" name="Google Shape;834;p47"/>
          <p:cNvGrpSpPr/>
          <p:nvPr/>
        </p:nvGrpSpPr>
        <p:grpSpPr>
          <a:xfrm>
            <a:off x="1215696" y="4067578"/>
            <a:ext cx="318680" cy="313429"/>
            <a:chOff x="1244325" y="4999400"/>
            <a:chExt cx="444525" cy="437200"/>
          </a:xfrm>
        </p:grpSpPr>
        <p:sp>
          <p:nvSpPr>
            <p:cNvPr id="835" name="Google Shape;835;p47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36" name="Google Shape;836;p47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37" name="Google Shape;837;p47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38" name="Google Shape;838;p47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39" name="Google Shape;839;p47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40" name="Google Shape;840;p47"/>
          <p:cNvGrpSpPr/>
          <p:nvPr/>
        </p:nvGrpSpPr>
        <p:grpSpPr>
          <a:xfrm>
            <a:off x="1727402" y="4057506"/>
            <a:ext cx="261776" cy="333556"/>
            <a:chOff x="1958100" y="4985350"/>
            <a:chExt cx="365150" cy="465275"/>
          </a:xfrm>
        </p:grpSpPr>
        <p:sp>
          <p:nvSpPr>
            <p:cNvPr id="841" name="Google Shape;841;p47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42" name="Google Shape;842;p47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43" name="Google Shape;843;p47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44" name="Google Shape;844;p47"/>
          <p:cNvGrpSpPr/>
          <p:nvPr/>
        </p:nvGrpSpPr>
        <p:grpSpPr>
          <a:xfrm>
            <a:off x="2191379" y="4070195"/>
            <a:ext cx="300309" cy="308608"/>
            <a:chOff x="2605300" y="5003050"/>
            <a:chExt cx="418900" cy="430475"/>
          </a:xfrm>
        </p:grpSpPr>
        <p:sp>
          <p:nvSpPr>
            <p:cNvPr id="845" name="Google Shape;845;p47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46" name="Google Shape;846;p47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47" name="Google Shape;847;p47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48" name="Google Shape;848;p47"/>
          <p:cNvGrpSpPr/>
          <p:nvPr/>
        </p:nvGrpSpPr>
        <p:grpSpPr>
          <a:xfrm>
            <a:off x="2645303" y="4076772"/>
            <a:ext cx="358952" cy="295040"/>
            <a:chOff x="3238475" y="5012225"/>
            <a:chExt cx="500700" cy="411550"/>
          </a:xfrm>
        </p:grpSpPr>
        <p:sp>
          <p:nvSpPr>
            <p:cNvPr id="849" name="Google Shape;849;p47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0" name="Google Shape;850;p47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1" name="Google Shape;851;p47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2" name="Google Shape;852;p47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3" name="Google Shape;853;p47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54" name="Google Shape;854;p47"/>
          <p:cNvGrpSpPr/>
          <p:nvPr/>
        </p:nvGrpSpPr>
        <p:grpSpPr>
          <a:xfrm>
            <a:off x="3594281" y="4045247"/>
            <a:ext cx="393972" cy="358074"/>
            <a:chOff x="4562200" y="4968250"/>
            <a:chExt cx="549550" cy="499475"/>
          </a:xfrm>
        </p:grpSpPr>
        <p:sp>
          <p:nvSpPr>
            <p:cNvPr id="855" name="Google Shape;855;p47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6" name="Google Shape;856;p47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7" name="Google Shape;857;p47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8" name="Google Shape;858;p47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9" name="Google Shape;859;p47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60" name="Google Shape;860;p47"/>
          <p:cNvGrpSpPr/>
          <p:nvPr/>
        </p:nvGrpSpPr>
        <p:grpSpPr>
          <a:xfrm>
            <a:off x="3171453" y="4065392"/>
            <a:ext cx="273139" cy="317354"/>
            <a:chOff x="3972400" y="4996350"/>
            <a:chExt cx="381000" cy="442675"/>
          </a:xfrm>
        </p:grpSpPr>
        <p:sp>
          <p:nvSpPr>
            <p:cNvPr id="861" name="Google Shape;861;p47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2" name="Google Shape;862;p47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63" name="Google Shape;863;p47"/>
          <p:cNvGrpSpPr/>
          <p:nvPr/>
        </p:nvGrpSpPr>
        <p:grpSpPr>
          <a:xfrm>
            <a:off x="4081038" y="4038687"/>
            <a:ext cx="386965" cy="371193"/>
            <a:chOff x="5241175" y="4959100"/>
            <a:chExt cx="539775" cy="517775"/>
          </a:xfrm>
        </p:grpSpPr>
        <p:sp>
          <p:nvSpPr>
            <p:cNvPr id="864" name="Google Shape;864;p47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5" name="Google Shape;865;p47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6" name="Google Shape;866;p47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7" name="Google Shape;867;p47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8" name="Google Shape;868;p47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9" name="Google Shape;869;p47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70" name="Google Shape;870;p47"/>
          <p:cNvSpPr/>
          <p:nvPr/>
        </p:nvSpPr>
        <p:spPr>
          <a:xfrm>
            <a:off x="4587791" y="4130441"/>
            <a:ext cx="340563" cy="188240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871" name="Google Shape;871;p47"/>
          <p:cNvGrpSpPr/>
          <p:nvPr/>
        </p:nvGrpSpPr>
        <p:grpSpPr>
          <a:xfrm>
            <a:off x="5116242" y="4093835"/>
            <a:ext cx="248209" cy="285416"/>
            <a:chOff x="6685175" y="5036025"/>
            <a:chExt cx="346225" cy="398125"/>
          </a:xfrm>
        </p:grpSpPr>
        <p:sp>
          <p:nvSpPr>
            <p:cNvPr id="872" name="Google Shape;872;p47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3" name="Google Shape;873;p47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4" name="Google Shape;874;p47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5" name="Google Shape;875;p47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6" name="Google Shape;876;p47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77" name="Google Shape;877;p47"/>
          <p:cNvGrpSpPr/>
          <p:nvPr/>
        </p:nvGrpSpPr>
        <p:grpSpPr>
          <a:xfrm>
            <a:off x="6283418" y="2143549"/>
            <a:ext cx="432570" cy="421334"/>
            <a:chOff x="5926225" y="921350"/>
            <a:chExt cx="517800" cy="504350"/>
          </a:xfrm>
        </p:grpSpPr>
        <p:sp>
          <p:nvSpPr>
            <p:cNvPr id="878" name="Google Shape;878;p47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879" name="Google Shape;879;p47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880" name="Google Shape;880;p47"/>
          <p:cNvSpPr/>
          <p:nvPr/>
        </p:nvSpPr>
        <p:spPr>
          <a:xfrm>
            <a:off x="6477338" y="237960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1" name="Google Shape;881;p47"/>
          <p:cNvGrpSpPr/>
          <p:nvPr/>
        </p:nvGrpSpPr>
        <p:grpSpPr>
          <a:xfrm>
            <a:off x="7168405" y="2122929"/>
            <a:ext cx="432570" cy="421334"/>
            <a:chOff x="5926225" y="921350"/>
            <a:chExt cx="517800" cy="504350"/>
          </a:xfrm>
        </p:grpSpPr>
        <p:sp>
          <p:nvSpPr>
            <p:cNvPr id="882" name="Google Shape;882;p47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1C23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47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1C23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4" name="Google Shape;884;p47"/>
          <p:cNvSpPr/>
          <p:nvPr/>
        </p:nvSpPr>
        <p:spPr>
          <a:xfrm>
            <a:off x="7362326" y="235898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5" name="Google Shape;885;p47"/>
          <p:cNvGrpSpPr/>
          <p:nvPr/>
        </p:nvGrpSpPr>
        <p:grpSpPr>
          <a:xfrm>
            <a:off x="6283685" y="2871971"/>
            <a:ext cx="1075937" cy="1047989"/>
            <a:chOff x="5926225" y="921350"/>
            <a:chExt cx="517800" cy="504350"/>
          </a:xfrm>
        </p:grpSpPr>
        <p:sp>
          <p:nvSpPr>
            <p:cNvPr id="886" name="Google Shape;886;p47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D966"/>
            </a:solidFill>
            <a:ln cap="flat" cmpd="sng" w="28575">
              <a:solidFill>
                <a:srgbClr val="E69138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47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D966"/>
            </a:solidFill>
            <a:ln cap="flat" cmpd="sng" w="28575">
              <a:solidFill>
                <a:srgbClr val="E69138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8" name="Google Shape;888;p47"/>
          <p:cNvSpPr/>
          <p:nvPr/>
        </p:nvSpPr>
        <p:spPr>
          <a:xfrm>
            <a:off x="6765998" y="3459068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6D9EEB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47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0" name="Google Shape;890;p47"/>
          <p:cNvSpPr txBox="1"/>
          <p:nvPr>
            <p:ph idx="1" type="body"/>
          </p:nvPr>
        </p:nvSpPr>
        <p:spPr>
          <a:xfrm>
            <a:off x="6248575" y="3994963"/>
            <a:ext cx="2438100" cy="56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/>
              <a:t>Find</a:t>
            </a:r>
            <a:r>
              <a:rPr b="1" lang="en" sz="900"/>
              <a:t> more icons at </a:t>
            </a:r>
            <a:r>
              <a:rPr lang="en" sz="900" u="sng">
                <a:hlinkClick r:id="rId3"/>
              </a:rPr>
              <a:t>slidescarnival.com/extra-free-resources-icons-and-maps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5" name="Google Shape;895;p48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896" name="Google Shape;896;p48"/>
            <p:cNvSpPr/>
            <p:nvPr/>
          </p:nvSpPr>
          <p:spPr>
            <a:xfrm>
              <a:off x="5913437" y="4054475"/>
              <a:ext cx="2273299" cy="1746250"/>
            </a:xfrm>
            <a:custGeom>
              <a:rect b="b" l="l" r="r" t="t"/>
              <a:pathLst>
                <a:path extrusionOk="0" h="397" w="51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48"/>
            <p:cNvSpPr/>
            <p:nvPr/>
          </p:nvSpPr>
          <p:spPr>
            <a:xfrm>
              <a:off x="4137025" y="4141787"/>
              <a:ext cx="2019301" cy="1681162"/>
            </a:xfrm>
            <a:custGeom>
              <a:rect b="b" l="l" r="r" t="t"/>
              <a:pathLst>
                <a:path extrusionOk="0" h="382" w="459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48"/>
            <p:cNvSpPr/>
            <p:nvPr/>
          </p:nvSpPr>
          <p:spPr>
            <a:xfrm>
              <a:off x="4014787" y="1057275"/>
              <a:ext cx="2276475" cy="1747837"/>
            </a:xfrm>
            <a:custGeom>
              <a:rect b="b" l="l" r="r" t="t"/>
              <a:pathLst>
                <a:path extrusionOk="0" h="397" w="518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48"/>
            <p:cNvSpPr/>
            <p:nvPr/>
          </p:nvSpPr>
          <p:spPr>
            <a:xfrm>
              <a:off x="3706812" y="2355850"/>
              <a:ext cx="1323975" cy="2309812"/>
            </a:xfrm>
            <a:custGeom>
              <a:rect b="b" l="l" r="r" t="t"/>
              <a:pathLst>
                <a:path extrusionOk="0" h="525" w="301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48"/>
            <p:cNvSpPr/>
            <p:nvPr/>
          </p:nvSpPr>
          <p:spPr>
            <a:xfrm>
              <a:off x="7170737" y="2192337"/>
              <a:ext cx="1328737" cy="2314575"/>
            </a:xfrm>
            <a:custGeom>
              <a:rect b="b" l="l" r="r" t="t"/>
              <a:pathLst>
                <a:path extrusionOk="0" h="526" w="302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48"/>
            <p:cNvSpPr/>
            <p:nvPr/>
          </p:nvSpPr>
          <p:spPr>
            <a:xfrm>
              <a:off x="6045200" y="1035050"/>
              <a:ext cx="2019301" cy="1685925"/>
            </a:xfrm>
            <a:custGeom>
              <a:rect b="b" l="l" r="r" t="t"/>
              <a:pathLst>
                <a:path extrusionOk="0" h="383" w="459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2" name="Google Shape;902;p48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903" name="Google Shape;903;p48"/>
            <p:cNvSpPr/>
            <p:nvPr/>
          </p:nvSpPr>
          <p:spPr>
            <a:xfrm>
              <a:off x="1400175" y="3135312"/>
              <a:ext cx="2132011" cy="2562226"/>
            </a:xfrm>
            <a:custGeom>
              <a:rect b="b" l="l" r="r" t="t"/>
              <a:pathLst>
                <a:path extrusionOk="0" h="574" w="478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48"/>
            <p:cNvSpPr/>
            <p:nvPr/>
          </p:nvSpPr>
          <p:spPr>
            <a:xfrm>
              <a:off x="3314700" y="3563937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48"/>
            <p:cNvSpPr/>
            <p:nvPr/>
          </p:nvSpPr>
          <p:spPr>
            <a:xfrm>
              <a:off x="3741737" y="1223962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48"/>
            <p:cNvSpPr/>
            <p:nvPr/>
          </p:nvSpPr>
          <p:spPr>
            <a:xfrm>
              <a:off x="1400175" y="1220787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7" name="Google Shape;907;p48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908" name="Google Shape;908;p48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48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48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1" name="Google Shape;911;p48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912" name="Google Shape;912;p48"/>
            <p:cNvSpPr/>
            <p:nvPr/>
          </p:nvSpPr>
          <p:spPr>
            <a:xfrm>
              <a:off x="1301750" y="2546350"/>
              <a:ext cx="1801812" cy="2917825"/>
            </a:xfrm>
            <a:custGeom>
              <a:rect b="b" l="l" r="r" t="t"/>
              <a:pathLst>
                <a:path extrusionOk="0" h="655" w="40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48"/>
            <p:cNvSpPr/>
            <p:nvPr/>
          </p:nvSpPr>
          <p:spPr>
            <a:xfrm>
              <a:off x="2387600" y="4403725"/>
              <a:ext cx="2865436" cy="1617662"/>
            </a:xfrm>
            <a:custGeom>
              <a:rect b="b" l="l" r="r" t="t"/>
              <a:pathLst>
                <a:path extrusionOk="0" h="363" w="644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48"/>
            <p:cNvSpPr/>
            <p:nvPr/>
          </p:nvSpPr>
          <p:spPr>
            <a:xfrm>
              <a:off x="4546600" y="2790825"/>
              <a:ext cx="1851025" cy="2717800"/>
            </a:xfrm>
            <a:custGeom>
              <a:rect b="b" l="l" r="r" t="t"/>
              <a:pathLst>
                <a:path extrusionOk="0" h="610" w="416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48"/>
            <p:cNvSpPr/>
            <p:nvPr/>
          </p:nvSpPr>
          <p:spPr>
            <a:xfrm>
              <a:off x="3962400" y="925512"/>
              <a:ext cx="2297112" cy="2333625"/>
            </a:xfrm>
            <a:custGeom>
              <a:rect b="b" l="l" r="r" t="t"/>
              <a:pathLst>
                <a:path extrusionOk="0" h="524" w="516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48"/>
            <p:cNvSpPr/>
            <p:nvPr/>
          </p:nvSpPr>
          <p:spPr>
            <a:xfrm>
              <a:off x="1466850" y="920750"/>
              <a:ext cx="2759074" cy="2097087"/>
            </a:xfrm>
            <a:custGeom>
              <a:rect b="b" l="l" r="r" t="t"/>
              <a:pathLst>
                <a:path extrusionOk="0" h="471" w="62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7" name="Google Shape;917;p48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918" name="Google Shape;918;p48"/>
            <p:cNvSpPr/>
            <p:nvPr/>
          </p:nvSpPr>
          <p:spPr>
            <a:xfrm>
              <a:off x="5732756" y="2682276"/>
              <a:ext cx="400276" cy="538927"/>
            </a:xfrm>
            <a:custGeom>
              <a:rect b="b" l="l" r="r" t="t"/>
              <a:pathLst>
                <a:path extrusionOk="0" h="902" w="67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48"/>
            <p:cNvSpPr/>
            <p:nvPr/>
          </p:nvSpPr>
          <p:spPr>
            <a:xfrm>
              <a:off x="6094186" y="2682276"/>
              <a:ext cx="358476" cy="531209"/>
            </a:xfrm>
            <a:custGeom>
              <a:rect b="b" l="l" r="r" t="t"/>
              <a:pathLst>
                <a:path extrusionOk="0" h="889" w="60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48"/>
            <p:cNvSpPr/>
            <p:nvPr/>
          </p:nvSpPr>
          <p:spPr>
            <a:xfrm>
              <a:off x="5787732" y="3124950"/>
              <a:ext cx="616090" cy="277182"/>
            </a:xfrm>
            <a:custGeom>
              <a:rect b="b" l="l" r="r" t="t"/>
              <a:pathLst>
                <a:path extrusionOk="0" h="464" w="1031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1" name="Google Shape;921;p48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922" name="Google Shape;922;p48"/>
            <p:cNvSpPr/>
            <p:nvPr/>
          </p:nvSpPr>
          <p:spPr>
            <a:xfrm>
              <a:off x="6768809" y="2682954"/>
              <a:ext cx="400157" cy="358101"/>
            </a:xfrm>
            <a:custGeom>
              <a:rect b="b" l="l" r="r" t="t"/>
              <a:pathLst>
                <a:path extrusionOk="0" h="571" w="638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48"/>
            <p:cNvSpPr/>
            <p:nvPr/>
          </p:nvSpPr>
          <p:spPr>
            <a:xfrm>
              <a:off x="6768809" y="3002032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48"/>
            <p:cNvSpPr/>
            <p:nvPr/>
          </p:nvSpPr>
          <p:spPr>
            <a:xfrm>
              <a:off x="7129915" y="2682265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48"/>
            <p:cNvSpPr/>
            <p:nvPr/>
          </p:nvSpPr>
          <p:spPr>
            <a:xfrm>
              <a:off x="7088567" y="3043581"/>
              <a:ext cx="400157" cy="358561"/>
            </a:xfrm>
            <a:custGeom>
              <a:rect b="b" l="l" r="r" t="t"/>
              <a:pathLst>
                <a:path extrusionOk="0" h="572" w="638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6" name="Google Shape;926;p48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927" name="Google Shape;927;p48"/>
            <p:cNvSpPr/>
            <p:nvPr/>
          </p:nvSpPr>
          <p:spPr>
            <a:xfrm>
              <a:off x="7804870" y="2922841"/>
              <a:ext cx="256443" cy="407568"/>
            </a:xfrm>
            <a:custGeom>
              <a:rect b="b" l="l" r="r" t="t"/>
              <a:pathLst>
                <a:path extrusionOk="0" h="598" w="376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48"/>
            <p:cNvSpPr/>
            <p:nvPr/>
          </p:nvSpPr>
          <p:spPr>
            <a:xfrm>
              <a:off x="7823833" y="2682313"/>
              <a:ext cx="377215" cy="304549"/>
            </a:xfrm>
            <a:custGeom>
              <a:rect b="b" l="l" r="r" t="t"/>
              <a:pathLst>
                <a:path extrusionOk="0" h="447" w="553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48"/>
            <p:cNvSpPr/>
            <p:nvPr/>
          </p:nvSpPr>
          <p:spPr>
            <a:xfrm>
              <a:off x="8277575" y="2932985"/>
              <a:ext cx="247414" cy="390661"/>
            </a:xfrm>
            <a:custGeom>
              <a:rect b="b" l="l" r="r" t="t"/>
              <a:pathLst>
                <a:path extrusionOk="0" h="573" w="36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48"/>
            <p:cNvSpPr/>
            <p:nvPr/>
          </p:nvSpPr>
          <p:spPr>
            <a:xfrm>
              <a:off x="8166284" y="2682313"/>
              <a:ext cx="336357" cy="315595"/>
            </a:xfrm>
            <a:custGeom>
              <a:rect b="b" l="l" r="r" t="t"/>
              <a:pathLst>
                <a:path extrusionOk="0" h="463" w="49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48"/>
            <p:cNvSpPr/>
            <p:nvPr/>
          </p:nvSpPr>
          <p:spPr>
            <a:xfrm>
              <a:off x="7965147" y="3183207"/>
              <a:ext cx="408594" cy="218887"/>
            </a:xfrm>
            <a:custGeom>
              <a:rect b="b" l="l" r="r" t="t"/>
              <a:pathLst>
                <a:path extrusionOk="0" h="321" w="599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2" name="Google Shape;932;p48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933" name="Google Shape;933;p48"/>
            <p:cNvSpPr/>
            <p:nvPr/>
          </p:nvSpPr>
          <p:spPr>
            <a:xfrm>
              <a:off x="8841135" y="2874744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48"/>
            <p:cNvSpPr/>
            <p:nvPr/>
          </p:nvSpPr>
          <p:spPr>
            <a:xfrm>
              <a:off x="8899694" y="3138374"/>
              <a:ext cx="304599" cy="264093"/>
            </a:xfrm>
            <a:custGeom>
              <a:rect b="b" l="l" r="r" t="t"/>
              <a:pathLst>
                <a:path extrusionOk="0" h="391" w="45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48"/>
            <p:cNvSpPr/>
            <p:nvPr/>
          </p:nvSpPr>
          <p:spPr>
            <a:xfrm>
              <a:off x="8889742" y="2681940"/>
              <a:ext cx="344871" cy="273814"/>
            </a:xfrm>
            <a:custGeom>
              <a:rect b="b" l="l" r="r" t="t"/>
              <a:pathLst>
                <a:path extrusionOk="0" h="405" w="511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48"/>
            <p:cNvSpPr/>
            <p:nvPr/>
          </p:nvSpPr>
          <p:spPr>
            <a:xfrm>
              <a:off x="9198969" y="2681940"/>
              <a:ext cx="304599" cy="264325"/>
            </a:xfrm>
            <a:custGeom>
              <a:rect b="b" l="l" r="r" t="t"/>
              <a:pathLst>
                <a:path extrusionOk="0" h="391" w="45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48"/>
            <p:cNvSpPr/>
            <p:nvPr/>
          </p:nvSpPr>
          <p:spPr>
            <a:xfrm>
              <a:off x="9351499" y="2861088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48"/>
            <p:cNvSpPr/>
            <p:nvPr/>
          </p:nvSpPr>
          <p:spPr>
            <a:xfrm>
              <a:off x="9168648" y="3128885"/>
              <a:ext cx="344871" cy="273120"/>
            </a:xfrm>
            <a:custGeom>
              <a:rect b="b" l="l" r="r" t="t"/>
              <a:pathLst>
                <a:path extrusionOk="0" h="404" w="511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9" name="Google Shape;939;p48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940" name="Google Shape;940;p48"/>
            <p:cNvSpPr/>
            <p:nvPr/>
          </p:nvSpPr>
          <p:spPr>
            <a:xfrm>
              <a:off x="4103687" y="1439862"/>
              <a:ext cx="2254250" cy="3986211"/>
            </a:xfrm>
            <a:custGeom>
              <a:rect b="b" l="l" r="r" t="t"/>
              <a:pathLst>
                <a:path extrusionOk="0" h="887" w="502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48"/>
            <p:cNvSpPr/>
            <p:nvPr/>
          </p:nvSpPr>
          <p:spPr>
            <a:xfrm>
              <a:off x="5837237" y="1439862"/>
              <a:ext cx="2252662" cy="3986211"/>
            </a:xfrm>
            <a:custGeom>
              <a:rect b="b" l="l" r="r" t="t"/>
              <a:pathLst>
                <a:path extrusionOk="0" h="887" w="502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2" name="Google Shape;942;p48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943" name="Google Shape;943;p48"/>
            <p:cNvSpPr/>
            <p:nvPr/>
          </p:nvSpPr>
          <p:spPr>
            <a:xfrm>
              <a:off x="10056560" y="2963533"/>
              <a:ext cx="541911" cy="438554"/>
            </a:xfrm>
            <a:custGeom>
              <a:rect b="b" l="l" r="r" t="t"/>
              <a:pathLst>
                <a:path extrusionOk="0" h="697" w="861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48"/>
            <p:cNvSpPr/>
            <p:nvPr/>
          </p:nvSpPr>
          <p:spPr>
            <a:xfrm>
              <a:off x="9878272" y="2791266"/>
              <a:ext cx="459066" cy="594405"/>
            </a:xfrm>
            <a:custGeom>
              <a:rect b="b" l="l" r="r" t="t"/>
              <a:pathLst>
                <a:path extrusionOk="0" h="945" w="729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48"/>
            <p:cNvSpPr/>
            <p:nvPr/>
          </p:nvSpPr>
          <p:spPr>
            <a:xfrm>
              <a:off x="9994853" y="2682320"/>
              <a:ext cx="583546" cy="500170"/>
            </a:xfrm>
            <a:custGeom>
              <a:rect b="b" l="l" r="r" t="t"/>
              <a:pathLst>
                <a:path extrusionOk="0" h="795" w="927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6" name="Google Shape;946;p48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947" name="Google Shape;947;p48"/>
            <p:cNvSpPr/>
            <p:nvPr/>
          </p:nvSpPr>
          <p:spPr>
            <a:xfrm>
              <a:off x="11401733" y="2955582"/>
              <a:ext cx="229448" cy="412406"/>
            </a:xfrm>
            <a:custGeom>
              <a:rect b="b" l="l" r="r" t="t"/>
              <a:pathLst>
                <a:path extrusionOk="0" h="602" w="335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48"/>
            <p:cNvSpPr/>
            <p:nvPr/>
          </p:nvSpPr>
          <p:spPr>
            <a:xfrm>
              <a:off x="10914618" y="3012482"/>
              <a:ext cx="370771" cy="315723"/>
            </a:xfrm>
            <a:custGeom>
              <a:rect b="b" l="l" r="r" t="t"/>
              <a:pathLst>
                <a:path extrusionOk="0" h="461" w="542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48"/>
            <p:cNvSpPr/>
            <p:nvPr/>
          </p:nvSpPr>
          <p:spPr>
            <a:xfrm>
              <a:off x="11136202" y="2682187"/>
              <a:ext cx="343016" cy="292593"/>
            </a:xfrm>
            <a:custGeom>
              <a:rect b="b" l="l" r="r" t="t"/>
              <a:pathLst>
                <a:path extrusionOk="0" h="427" w="501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48"/>
            <p:cNvSpPr/>
            <p:nvPr/>
          </p:nvSpPr>
          <p:spPr>
            <a:xfrm>
              <a:off x="10917856" y="2716419"/>
              <a:ext cx="230142" cy="411712"/>
            </a:xfrm>
            <a:custGeom>
              <a:rect b="b" l="l" r="r" t="t"/>
              <a:pathLst>
                <a:path extrusionOk="0" h="601" w="336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48"/>
            <p:cNvSpPr/>
            <p:nvPr/>
          </p:nvSpPr>
          <p:spPr>
            <a:xfrm>
              <a:off x="11069819" y="3108934"/>
              <a:ext cx="343016" cy="293287"/>
            </a:xfrm>
            <a:custGeom>
              <a:rect b="b" l="l" r="r" t="t"/>
              <a:pathLst>
                <a:path extrusionOk="0" h="428" w="501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48"/>
            <p:cNvSpPr/>
            <p:nvPr/>
          </p:nvSpPr>
          <p:spPr>
            <a:xfrm>
              <a:off x="11263647" y="2756203"/>
              <a:ext cx="371003" cy="315723"/>
            </a:xfrm>
            <a:custGeom>
              <a:rect b="b" l="l" r="r" t="t"/>
              <a:pathLst>
                <a:path extrusionOk="0" h="461" w="542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3" name="Google Shape;953;p48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954" name="Google Shape;954;p48"/>
            <p:cNvSpPr/>
            <p:nvPr/>
          </p:nvSpPr>
          <p:spPr>
            <a:xfrm>
              <a:off x="1638485" y="1571653"/>
              <a:ext cx="449564" cy="159640"/>
            </a:xfrm>
            <a:custGeom>
              <a:rect b="b" l="l" r="r" t="t"/>
              <a:pathLst>
                <a:path extrusionOk="0" h="273" w="767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48"/>
            <p:cNvSpPr/>
            <p:nvPr/>
          </p:nvSpPr>
          <p:spPr>
            <a:xfrm>
              <a:off x="1590507" y="1435245"/>
              <a:ext cx="515072" cy="136407"/>
            </a:xfrm>
            <a:custGeom>
              <a:rect b="b" l="l" r="r" t="t"/>
              <a:pathLst>
                <a:path extrusionOk="0" h="233" w="879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48"/>
            <p:cNvSpPr/>
            <p:nvPr/>
          </p:nvSpPr>
          <p:spPr>
            <a:xfrm>
              <a:off x="1582665" y="1299068"/>
              <a:ext cx="576890" cy="136177"/>
            </a:xfrm>
            <a:custGeom>
              <a:rect b="b" l="l" r="r" t="t"/>
              <a:pathLst>
                <a:path extrusionOk="0" h="233" w="984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48"/>
            <p:cNvSpPr/>
            <p:nvPr/>
          </p:nvSpPr>
          <p:spPr>
            <a:xfrm>
              <a:off x="1665934" y="1011072"/>
              <a:ext cx="484393" cy="151589"/>
            </a:xfrm>
            <a:custGeom>
              <a:rect b="b" l="l" r="r" t="t"/>
              <a:pathLst>
                <a:path extrusionOk="0" h="259" w="826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48"/>
            <p:cNvSpPr/>
            <p:nvPr/>
          </p:nvSpPr>
          <p:spPr>
            <a:xfrm>
              <a:off x="1639639" y="1162661"/>
              <a:ext cx="527066" cy="136407"/>
            </a:xfrm>
            <a:custGeom>
              <a:rect b="b" l="l" r="r" t="t"/>
              <a:pathLst>
                <a:path extrusionOk="0" h="233" w="899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9" name="Google Shape;959;p48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960" name="Google Shape;960;p48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rect b="b" l="l" r="r" t="t"/>
              <a:pathLst>
                <a:path extrusionOk="0" h="771" w="885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48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rect b="b" l="l" r="r" t="t"/>
              <a:pathLst>
                <a:path extrusionOk="0" h="1130" w="654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48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rect b="b" l="l" r="r" t="t"/>
              <a:pathLst>
                <a:path extrusionOk="0" h="712" w="704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3" name="Google Shape;963;p48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964" name="Google Shape;964;p48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965" name="Google Shape;965;p48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6" name="Google Shape;966;p48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48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48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48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48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48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48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48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48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75" name="Google Shape;975;p48"/>
            <p:cNvSpPr/>
            <p:nvPr/>
          </p:nvSpPr>
          <p:spPr>
            <a:xfrm>
              <a:off x="10047751" y="1220548"/>
              <a:ext cx="217117" cy="205362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48"/>
            <p:cNvSpPr/>
            <p:nvPr/>
          </p:nvSpPr>
          <p:spPr>
            <a:xfrm>
              <a:off x="10063053" y="1080830"/>
              <a:ext cx="205806" cy="250604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48"/>
            <p:cNvSpPr/>
            <p:nvPr/>
          </p:nvSpPr>
          <p:spPr>
            <a:xfrm>
              <a:off x="10276400" y="1080830"/>
              <a:ext cx="208024" cy="250604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48"/>
            <p:cNvSpPr/>
            <p:nvPr/>
          </p:nvSpPr>
          <p:spPr>
            <a:xfrm>
              <a:off x="10280392" y="1218773"/>
              <a:ext cx="219334" cy="208689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48"/>
            <p:cNvSpPr/>
            <p:nvPr/>
          </p:nvSpPr>
          <p:spPr>
            <a:xfrm>
              <a:off x="10116279" y="1345184"/>
              <a:ext cx="152580" cy="267681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48"/>
            <p:cNvSpPr/>
            <p:nvPr/>
          </p:nvSpPr>
          <p:spPr>
            <a:xfrm>
              <a:off x="10276400" y="1345184"/>
              <a:ext cx="154798" cy="267681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1" name="Google Shape;981;p48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982" name="Google Shape;982;p48"/>
            <p:cNvSpPr/>
            <p:nvPr/>
          </p:nvSpPr>
          <p:spPr>
            <a:xfrm>
              <a:off x="3615879" y="1376596"/>
              <a:ext cx="441685" cy="354696"/>
            </a:xfrm>
            <a:custGeom>
              <a:rect b="b" l="l" r="r" t="t"/>
              <a:pathLst>
                <a:path extrusionOk="0" h="638" w="797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48"/>
            <p:cNvSpPr/>
            <p:nvPr/>
          </p:nvSpPr>
          <p:spPr>
            <a:xfrm>
              <a:off x="3554761" y="1164199"/>
              <a:ext cx="288366" cy="430478"/>
            </a:xfrm>
            <a:custGeom>
              <a:rect b="b" l="l" r="r" t="t"/>
              <a:pathLst>
                <a:path extrusionOk="0" h="774" w="52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48"/>
            <p:cNvSpPr/>
            <p:nvPr/>
          </p:nvSpPr>
          <p:spPr>
            <a:xfrm>
              <a:off x="3860350" y="1126940"/>
              <a:ext cx="291937" cy="427110"/>
            </a:xfrm>
            <a:custGeom>
              <a:rect b="b" l="l" r="r" t="t"/>
              <a:pathLst>
                <a:path extrusionOk="0" h="768" w="527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48"/>
            <p:cNvSpPr/>
            <p:nvPr/>
          </p:nvSpPr>
          <p:spPr>
            <a:xfrm>
              <a:off x="3644023" y="1011374"/>
              <a:ext cx="449665" cy="347961"/>
            </a:xfrm>
            <a:custGeom>
              <a:rect b="b" l="l" r="r" t="t"/>
              <a:pathLst>
                <a:path extrusionOk="0" h="626" w="811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6" name="Google Shape;986;p48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987" name="Google Shape;987;p48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48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48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48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48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2" name="Google Shape;992;p48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993" name="Google Shape;993;p48"/>
            <p:cNvSpPr/>
            <p:nvPr/>
          </p:nvSpPr>
          <p:spPr>
            <a:xfrm>
              <a:off x="5632379" y="1011207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48"/>
            <p:cNvSpPr/>
            <p:nvPr/>
          </p:nvSpPr>
          <p:spPr>
            <a:xfrm>
              <a:off x="5835019" y="1041711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48"/>
            <p:cNvSpPr/>
            <p:nvPr/>
          </p:nvSpPr>
          <p:spPr>
            <a:xfrm>
              <a:off x="5837907" y="1326815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48"/>
            <p:cNvSpPr/>
            <p:nvPr/>
          </p:nvSpPr>
          <p:spPr>
            <a:xfrm>
              <a:off x="5725035" y="1379176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48"/>
            <p:cNvSpPr/>
            <p:nvPr/>
          </p:nvSpPr>
          <p:spPr>
            <a:xfrm>
              <a:off x="5526246" y="1358760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48"/>
            <p:cNvSpPr/>
            <p:nvPr/>
          </p:nvSpPr>
          <p:spPr>
            <a:xfrm>
              <a:off x="5530337" y="1130580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9" name="Google Shape;999;p48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000" name="Google Shape;1000;p48"/>
            <p:cNvSpPr/>
            <p:nvPr/>
          </p:nvSpPr>
          <p:spPr>
            <a:xfrm>
              <a:off x="659316" y="1517469"/>
              <a:ext cx="456722" cy="213824"/>
            </a:xfrm>
            <a:custGeom>
              <a:rect b="b" l="l" r="r" t="t"/>
              <a:pathLst>
                <a:path extrusionOk="0" h="358" w="763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48"/>
            <p:cNvSpPr/>
            <p:nvPr/>
          </p:nvSpPr>
          <p:spPr>
            <a:xfrm>
              <a:off x="606645" y="1354464"/>
              <a:ext cx="561583" cy="154615"/>
            </a:xfrm>
            <a:custGeom>
              <a:rect b="b" l="l" r="r" t="t"/>
              <a:pathLst>
                <a:path extrusionOk="0" h="259" w="938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48"/>
            <p:cNvSpPr/>
            <p:nvPr/>
          </p:nvSpPr>
          <p:spPr>
            <a:xfrm>
              <a:off x="661721" y="1191460"/>
              <a:ext cx="533444" cy="154135"/>
            </a:xfrm>
            <a:custGeom>
              <a:rect b="b" l="l" r="r" t="t"/>
              <a:pathLst>
                <a:path extrusionOk="0" h="258" w="891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48"/>
            <p:cNvSpPr/>
            <p:nvPr/>
          </p:nvSpPr>
          <p:spPr>
            <a:xfrm>
              <a:off x="683367" y="1011196"/>
              <a:ext cx="497368" cy="171394"/>
            </a:xfrm>
            <a:custGeom>
              <a:rect b="b" l="l" r="r" t="t"/>
              <a:pathLst>
                <a:path extrusionOk="0" h="287" w="831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4" name="Google Shape;1004;p48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005" name="Google Shape;1005;p48"/>
            <p:cNvSpPr/>
            <p:nvPr/>
          </p:nvSpPr>
          <p:spPr>
            <a:xfrm>
              <a:off x="11033597" y="1414369"/>
              <a:ext cx="482075" cy="151349"/>
            </a:xfrm>
            <a:custGeom>
              <a:rect b="b" l="l" r="r" t="t"/>
              <a:pathLst>
                <a:path extrusionOk="0" h="227" w="724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48"/>
            <p:cNvSpPr/>
            <p:nvPr/>
          </p:nvSpPr>
          <p:spPr>
            <a:xfrm>
              <a:off x="11142821" y="1011159"/>
              <a:ext cx="263627" cy="229006"/>
            </a:xfrm>
            <a:custGeom>
              <a:rect b="b" l="l" r="r" t="t"/>
              <a:pathLst>
                <a:path extrusionOk="0" h="343" w="396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48"/>
            <p:cNvSpPr/>
            <p:nvPr/>
          </p:nvSpPr>
          <p:spPr>
            <a:xfrm>
              <a:off x="11052228" y="1576445"/>
              <a:ext cx="444813" cy="154847"/>
            </a:xfrm>
            <a:custGeom>
              <a:rect b="b" l="l" r="r" t="t"/>
              <a:pathLst>
                <a:path extrusionOk="0" h="232" w="668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48"/>
            <p:cNvSpPr/>
            <p:nvPr/>
          </p:nvSpPr>
          <p:spPr>
            <a:xfrm>
              <a:off x="11051762" y="1251592"/>
              <a:ext cx="446676" cy="151349"/>
            </a:xfrm>
            <a:custGeom>
              <a:rect b="b" l="l" r="r" t="t"/>
              <a:pathLst>
                <a:path extrusionOk="0" h="227" w="671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9" name="Google Shape;1009;p48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010" name="Google Shape;1010;p48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48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48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48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48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15" name="Google Shape;1015;p48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016" name="Google Shape;1016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7" name="Google Shape;1017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8" name="Google Shape;1018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9" name="Google Shape;1019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0" name="Google Shape;1020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1" name="Google Shape;1021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2" name="Google Shape;1022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3" name="Google Shape;1023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4" name="Google Shape;1024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5" name="Google Shape;1025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26" name="Google Shape;1026;p48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027" name="Google Shape;1027;p48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48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48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30" name="Google Shape;1030;p48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031" name="Google Shape;1031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2" name="Google Shape;1032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3" name="Google Shape;1033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4" name="Google Shape;1034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5" name="Google Shape;1035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6" name="Google Shape;1036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7" name="Google Shape;1037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8" name="Google Shape;1038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9" name="Google Shape;1039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0" name="Google Shape;1040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41" name="Google Shape;1041;p48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042" name="Google Shape;1042;p48"/>
            <p:cNvSpPr/>
            <p:nvPr/>
          </p:nvSpPr>
          <p:spPr>
            <a:xfrm>
              <a:off x="8012931" y="1079385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48"/>
            <p:cNvSpPr/>
            <p:nvPr/>
          </p:nvSpPr>
          <p:spPr>
            <a:xfrm>
              <a:off x="7789628" y="1079436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48"/>
            <p:cNvSpPr/>
            <p:nvPr/>
          </p:nvSpPr>
          <p:spPr>
            <a:xfrm>
              <a:off x="8012931" y="1341261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48"/>
            <p:cNvSpPr/>
            <p:nvPr/>
          </p:nvSpPr>
          <p:spPr>
            <a:xfrm>
              <a:off x="7804733" y="1341261"/>
              <a:ext cx="199288" cy="270439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46" name="Google Shape;1046;p48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047" name="Google Shape;1047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" name="Google Shape;1048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" name="Google Shape;1049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" name="Google Shape;1050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1" name="Google Shape;1051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2" name="Google Shape;1052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3" name="Google Shape;1053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4" name="Google Shape;1054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5" name="Google Shape;1055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6" name="Google Shape;1056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57" name="Google Shape;1057;p48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058" name="Google Shape;1058;p48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48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48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48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48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48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48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5" name="Google Shape;1065;p48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066" name="Google Shape;1066;p48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48"/>
            <p:cNvSpPr/>
            <p:nvPr/>
          </p:nvSpPr>
          <p:spPr>
            <a:xfrm>
              <a:off x="651816" y="4730082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48"/>
            <p:cNvSpPr/>
            <p:nvPr/>
          </p:nvSpPr>
          <p:spPr>
            <a:xfrm>
              <a:off x="564298" y="4539996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48"/>
            <p:cNvSpPr/>
            <p:nvPr/>
          </p:nvSpPr>
          <p:spPr>
            <a:xfrm>
              <a:off x="739569" y="4921102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0" name="Google Shape;1070;p48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071" name="Google Shape;1071;p48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48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48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48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5" name="Google Shape;1075;p48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076" name="Google Shape;1076;p48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48"/>
            <p:cNvSpPr/>
            <p:nvPr/>
          </p:nvSpPr>
          <p:spPr>
            <a:xfrm>
              <a:off x="1846141" y="4957304"/>
              <a:ext cx="293050" cy="155339"/>
            </a:xfrm>
            <a:custGeom>
              <a:rect b="b" l="l" r="r" t="t"/>
              <a:pathLst>
                <a:path extrusionOk="0" h="245" w="462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48"/>
            <p:cNvSpPr/>
            <p:nvPr/>
          </p:nvSpPr>
          <p:spPr>
            <a:xfrm>
              <a:off x="1776241" y="4814286"/>
              <a:ext cx="431967" cy="161500"/>
            </a:xfrm>
            <a:custGeom>
              <a:rect b="b" l="l" r="r" t="t"/>
              <a:pathLst>
                <a:path extrusionOk="0" h="255" w="681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48"/>
            <p:cNvSpPr/>
            <p:nvPr/>
          </p:nvSpPr>
          <p:spPr>
            <a:xfrm>
              <a:off x="1639308" y="4531550"/>
              <a:ext cx="706054" cy="169201"/>
            </a:xfrm>
            <a:custGeom>
              <a:rect b="b" l="l" r="r" t="t"/>
              <a:pathLst>
                <a:path extrusionOk="0" h="267" w="1113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48"/>
            <p:cNvSpPr/>
            <p:nvPr/>
          </p:nvSpPr>
          <p:spPr>
            <a:xfrm>
              <a:off x="1708546" y="4674128"/>
              <a:ext cx="567578" cy="164141"/>
            </a:xfrm>
            <a:custGeom>
              <a:rect b="b" l="l" r="r" t="t"/>
              <a:pathLst>
                <a:path extrusionOk="0" h="259" w="895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1" name="Google Shape;1081;p48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082" name="Google Shape;1082;p48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48"/>
            <p:cNvSpPr/>
            <p:nvPr/>
          </p:nvSpPr>
          <p:spPr>
            <a:xfrm>
              <a:off x="2824150" y="4749732"/>
              <a:ext cx="484183" cy="135418"/>
            </a:xfrm>
            <a:custGeom>
              <a:rect b="b" l="l" r="r" t="t"/>
              <a:pathLst>
                <a:path extrusionOk="0" h="205" w="73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48"/>
            <p:cNvSpPr/>
            <p:nvPr/>
          </p:nvSpPr>
          <p:spPr>
            <a:xfrm>
              <a:off x="2939432" y="4986160"/>
              <a:ext cx="253620" cy="127427"/>
            </a:xfrm>
            <a:custGeom>
              <a:rect b="b" l="l" r="r" t="t"/>
              <a:pathLst>
                <a:path extrusionOk="0" h="193" w="385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48"/>
            <p:cNvSpPr/>
            <p:nvPr/>
          </p:nvSpPr>
          <p:spPr>
            <a:xfrm>
              <a:off x="2882012" y="4868057"/>
              <a:ext cx="368237" cy="131423"/>
            </a:xfrm>
            <a:custGeom>
              <a:rect b="b" l="l" r="r" t="t"/>
              <a:pathLst>
                <a:path extrusionOk="0" h="199" w="55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48"/>
            <p:cNvSpPr/>
            <p:nvPr/>
          </p:nvSpPr>
          <p:spPr>
            <a:xfrm>
              <a:off x="2710863" y="4516635"/>
              <a:ext cx="710756" cy="140081"/>
            </a:xfrm>
            <a:custGeom>
              <a:rect b="b" l="l" r="r" t="t"/>
              <a:pathLst>
                <a:path extrusionOk="0" h="212" w="1079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48"/>
            <p:cNvSpPr/>
            <p:nvPr/>
          </p:nvSpPr>
          <p:spPr>
            <a:xfrm>
              <a:off x="2768061" y="4634293"/>
              <a:ext cx="596361" cy="136528"/>
            </a:xfrm>
            <a:custGeom>
              <a:rect b="b" l="l" r="r" t="t"/>
              <a:pathLst>
                <a:path extrusionOk="0" h="207" w="905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8" name="Google Shape;1088;p48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089" name="Google Shape;1089;p48"/>
            <p:cNvSpPr/>
            <p:nvPr/>
          </p:nvSpPr>
          <p:spPr>
            <a:xfrm>
              <a:off x="5209000" y="4739226"/>
              <a:ext cx="363469" cy="371197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48"/>
            <p:cNvSpPr/>
            <p:nvPr/>
          </p:nvSpPr>
          <p:spPr>
            <a:xfrm>
              <a:off x="4852681" y="4739226"/>
              <a:ext cx="363265" cy="371197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48"/>
            <p:cNvSpPr/>
            <p:nvPr/>
          </p:nvSpPr>
          <p:spPr>
            <a:xfrm>
              <a:off x="5044529" y="4457861"/>
              <a:ext cx="336092" cy="363011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2" name="Google Shape;1092;p48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093" name="Google Shape;1093;p48"/>
            <p:cNvSpPr/>
            <p:nvPr/>
          </p:nvSpPr>
          <p:spPr>
            <a:xfrm>
              <a:off x="7360523" y="4580400"/>
              <a:ext cx="360007" cy="280995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48"/>
            <p:cNvSpPr/>
            <p:nvPr/>
          </p:nvSpPr>
          <p:spPr>
            <a:xfrm>
              <a:off x="7359894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48"/>
            <p:cNvSpPr/>
            <p:nvPr/>
          </p:nvSpPr>
          <p:spPr>
            <a:xfrm>
              <a:off x="7079935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48"/>
            <p:cNvSpPr/>
            <p:nvPr/>
          </p:nvSpPr>
          <p:spPr>
            <a:xfrm>
              <a:off x="7000306" y="4580400"/>
              <a:ext cx="360216" cy="280995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48"/>
            <p:cNvSpPr/>
            <p:nvPr/>
          </p:nvSpPr>
          <p:spPr>
            <a:xfrm>
              <a:off x="7228925" y="4442411"/>
              <a:ext cx="262985" cy="354379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8" name="Google Shape;1098;p48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099" name="Google Shape;1099;p48"/>
            <p:cNvSpPr/>
            <p:nvPr/>
          </p:nvSpPr>
          <p:spPr>
            <a:xfrm>
              <a:off x="8177523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48"/>
            <p:cNvSpPr/>
            <p:nvPr/>
          </p:nvSpPr>
          <p:spPr>
            <a:xfrm>
              <a:off x="8434850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48"/>
            <p:cNvSpPr/>
            <p:nvPr/>
          </p:nvSpPr>
          <p:spPr>
            <a:xfrm>
              <a:off x="8434850" y="4663708"/>
              <a:ext cx="359635" cy="240202"/>
            </a:xfrm>
            <a:custGeom>
              <a:rect b="b" l="l" r="r" t="t"/>
              <a:pathLst>
                <a:path extrusionOk="0" h="375" w="562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48"/>
            <p:cNvSpPr/>
            <p:nvPr/>
          </p:nvSpPr>
          <p:spPr>
            <a:xfrm>
              <a:off x="8434850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48"/>
            <p:cNvSpPr/>
            <p:nvPr/>
          </p:nvSpPr>
          <p:spPr>
            <a:xfrm>
              <a:off x="8074325" y="4663708"/>
              <a:ext cx="360524" cy="240202"/>
            </a:xfrm>
            <a:custGeom>
              <a:rect b="b" l="l" r="r" t="t"/>
              <a:pathLst>
                <a:path extrusionOk="0" h="375" w="563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48"/>
            <p:cNvSpPr/>
            <p:nvPr/>
          </p:nvSpPr>
          <p:spPr>
            <a:xfrm>
              <a:off x="8177523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5" name="Google Shape;1105;p48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106" name="Google Shape;1106;p48"/>
            <p:cNvSpPr/>
            <p:nvPr/>
          </p:nvSpPr>
          <p:spPr>
            <a:xfrm>
              <a:off x="10225338" y="4708710"/>
              <a:ext cx="373555" cy="362034"/>
            </a:xfrm>
            <a:custGeom>
              <a:rect b="b" l="l" r="r" t="t"/>
              <a:pathLst>
                <a:path extrusionOk="0" h="614" w="635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48"/>
            <p:cNvSpPr/>
            <p:nvPr/>
          </p:nvSpPr>
          <p:spPr>
            <a:xfrm>
              <a:off x="10067759" y="4425243"/>
              <a:ext cx="361073" cy="361365"/>
            </a:xfrm>
            <a:custGeom>
              <a:rect b="b" l="l" r="r" t="t"/>
              <a:pathLst>
                <a:path extrusionOk="0" h="613" w="614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48"/>
            <p:cNvSpPr/>
            <p:nvPr/>
          </p:nvSpPr>
          <p:spPr>
            <a:xfrm>
              <a:off x="9878975" y="4708710"/>
              <a:ext cx="359959" cy="362034"/>
            </a:xfrm>
            <a:custGeom>
              <a:rect b="b" l="l" r="r" t="t"/>
              <a:pathLst>
                <a:path extrusionOk="0" h="614" w="612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9" name="Google Shape;1109;p48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110" name="Google Shape;1110;p48"/>
            <p:cNvSpPr/>
            <p:nvPr/>
          </p:nvSpPr>
          <p:spPr>
            <a:xfrm>
              <a:off x="10914544" y="4407150"/>
              <a:ext cx="349099" cy="392923"/>
            </a:xfrm>
            <a:custGeom>
              <a:rect b="b" l="l" r="r" t="t"/>
              <a:pathLst>
                <a:path extrusionOk="0" h="712" w="63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48"/>
            <p:cNvSpPr/>
            <p:nvPr/>
          </p:nvSpPr>
          <p:spPr>
            <a:xfrm>
              <a:off x="10933187" y="4759296"/>
              <a:ext cx="393264" cy="329541"/>
            </a:xfrm>
            <a:custGeom>
              <a:rect b="b" l="l" r="r" t="t"/>
              <a:pathLst>
                <a:path extrusionOk="0" h="597" w="712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48"/>
            <p:cNvSpPr/>
            <p:nvPr/>
          </p:nvSpPr>
          <p:spPr>
            <a:xfrm>
              <a:off x="11285615" y="4696357"/>
              <a:ext cx="330458" cy="392479"/>
            </a:xfrm>
            <a:custGeom>
              <a:rect b="b" l="l" r="r" t="t"/>
              <a:pathLst>
                <a:path extrusionOk="0" h="711" w="598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48"/>
            <p:cNvSpPr/>
            <p:nvPr/>
          </p:nvSpPr>
          <p:spPr>
            <a:xfrm>
              <a:off x="11222808" y="4407150"/>
              <a:ext cx="411906" cy="329541"/>
            </a:xfrm>
            <a:custGeom>
              <a:rect b="b" l="l" r="r" t="t"/>
              <a:pathLst>
                <a:path extrusionOk="0" h="597" w="746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4" name="Google Shape;1114;p48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115" name="Google Shape;1115;p48"/>
            <p:cNvSpPr/>
            <p:nvPr/>
          </p:nvSpPr>
          <p:spPr>
            <a:xfrm>
              <a:off x="8843122" y="4664371"/>
              <a:ext cx="351295" cy="411356"/>
            </a:xfrm>
            <a:custGeom>
              <a:rect b="b" l="l" r="r" t="t"/>
              <a:pathLst>
                <a:path extrusionOk="0" h="618" w="53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48"/>
            <p:cNvSpPr/>
            <p:nvPr/>
          </p:nvSpPr>
          <p:spPr>
            <a:xfrm>
              <a:off x="9232824" y="4664371"/>
              <a:ext cx="330500" cy="411356"/>
            </a:xfrm>
            <a:custGeom>
              <a:rect b="b" l="l" r="r" t="t"/>
              <a:pathLst>
                <a:path extrusionOk="0" h="618" w="499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48"/>
            <p:cNvSpPr/>
            <p:nvPr/>
          </p:nvSpPr>
          <p:spPr>
            <a:xfrm>
              <a:off x="9108305" y="4859367"/>
              <a:ext cx="210630" cy="182470"/>
            </a:xfrm>
            <a:custGeom>
              <a:rect b="b" l="l" r="r" t="t"/>
              <a:pathLst>
                <a:path extrusionOk="0" h="274" w="318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48"/>
            <p:cNvSpPr/>
            <p:nvPr/>
          </p:nvSpPr>
          <p:spPr>
            <a:xfrm>
              <a:off x="8990881" y="4420259"/>
              <a:ext cx="445234" cy="224220"/>
            </a:xfrm>
            <a:custGeom>
              <a:rect b="b" l="l" r="r" t="t"/>
              <a:pathLst>
                <a:path extrusionOk="0" h="337" w="672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48"/>
            <p:cNvSpPr/>
            <p:nvPr/>
          </p:nvSpPr>
          <p:spPr>
            <a:xfrm>
              <a:off x="8988924" y="4625814"/>
              <a:ext cx="207939" cy="207766"/>
            </a:xfrm>
            <a:custGeom>
              <a:rect b="b" l="l" r="r" t="t"/>
              <a:pathLst>
                <a:path extrusionOk="0" h="312" w="314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48"/>
            <p:cNvSpPr/>
            <p:nvPr/>
          </p:nvSpPr>
          <p:spPr>
            <a:xfrm>
              <a:off x="9232824" y="4627288"/>
              <a:ext cx="203291" cy="203591"/>
            </a:xfrm>
            <a:custGeom>
              <a:rect b="b" l="l" r="r" t="t"/>
              <a:pathLst>
                <a:path extrusionOk="0" h="306" w="307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1" name="Google Shape;1121;p48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122" name="Google Shape;1122;p48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48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48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48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48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48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48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9" name="Google Shape;1129;p48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130" name="Google Shape;1130;p48"/>
            <p:cNvSpPr/>
            <p:nvPr/>
          </p:nvSpPr>
          <p:spPr>
            <a:xfrm>
              <a:off x="2595501" y="3269807"/>
              <a:ext cx="416349" cy="273171"/>
            </a:xfrm>
            <a:custGeom>
              <a:rect b="b" l="l" r="r" t="t"/>
              <a:pathLst>
                <a:path extrusionOk="0" h="472" w="72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48"/>
            <p:cNvSpPr/>
            <p:nvPr/>
          </p:nvSpPr>
          <p:spPr>
            <a:xfrm>
              <a:off x="2903528" y="3560177"/>
              <a:ext cx="374670" cy="273617"/>
            </a:xfrm>
            <a:custGeom>
              <a:rect b="b" l="l" r="r" t="t"/>
              <a:pathLst>
                <a:path extrusionOk="0" h="473" w="65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48"/>
            <p:cNvSpPr/>
            <p:nvPr/>
          </p:nvSpPr>
          <p:spPr>
            <a:xfrm>
              <a:off x="2635397" y="3497189"/>
              <a:ext cx="313600" cy="337276"/>
            </a:xfrm>
            <a:custGeom>
              <a:rect b="b" l="l" r="r" t="t"/>
              <a:pathLst>
                <a:path extrusionOk="0" h="583" w="544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48"/>
            <p:cNvSpPr/>
            <p:nvPr/>
          </p:nvSpPr>
          <p:spPr>
            <a:xfrm>
              <a:off x="2966382" y="3253725"/>
              <a:ext cx="349261" cy="352241"/>
            </a:xfrm>
            <a:custGeom>
              <a:rect b="b" l="l" r="r" t="t"/>
              <a:pathLst>
                <a:path extrusionOk="0" h="609" w="606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4" name="Google Shape;1134;p48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135" name="Google Shape;1135;p48"/>
            <p:cNvSpPr/>
            <p:nvPr/>
          </p:nvSpPr>
          <p:spPr>
            <a:xfrm>
              <a:off x="5143387" y="3232375"/>
              <a:ext cx="338512" cy="556553"/>
            </a:xfrm>
            <a:custGeom>
              <a:rect b="b" l="l" r="r" t="t"/>
              <a:pathLst>
                <a:path extrusionOk="0" h="847" w="51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48"/>
            <p:cNvSpPr/>
            <p:nvPr/>
          </p:nvSpPr>
          <p:spPr>
            <a:xfrm>
              <a:off x="4783248" y="3418197"/>
              <a:ext cx="616697" cy="485785"/>
            </a:xfrm>
            <a:custGeom>
              <a:rect b="b" l="l" r="r" t="t"/>
              <a:pathLst>
                <a:path extrusionOk="0" h="739" w="942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48"/>
            <p:cNvSpPr/>
            <p:nvPr/>
          </p:nvSpPr>
          <p:spPr>
            <a:xfrm>
              <a:off x="4764809" y="3184208"/>
              <a:ext cx="585965" cy="520485"/>
            </a:xfrm>
            <a:custGeom>
              <a:rect b="b" l="l" r="r" t="t"/>
              <a:pathLst>
                <a:path extrusionOk="0" h="792" w="895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8" name="Google Shape;1138;p48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139" name="Google Shape;1139;p48"/>
            <p:cNvSpPr/>
            <p:nvPr/>
          </p:nvSpPr>
          <p:spPr>
            <a:xfrm>
              <a:off x="3680173" y="3232386"/>
              <a:ext cx="468746" cy="451568"/>
            </a:xfrm>
            <a:custGeom>
              <a:rect b="b" l="l" r="r" t="t"/>
              <a:pathLst>
                <a:path extrusionOk="0" h="326" w="341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48"/>
            <p:cNvSpPr/>
            <p:nvPr/>
          </p:nvSpPr>
          <p:spPr>
            <a:xfrm>
              <a:off x="3743529" y="3408162"/>
              <a:ext cx="548171" cy="449028"/>
            </a:xfrm>
            <a:custGeom>
              <a:rect b="b" l="l" r="r" t="t"/>
              <a:pathLst>
                <a:path extrusionOk="0" h="324" w="399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48"/>
            <p:cNvSpPr/>
            <p:nvPr/>
          </p:nvSpPr>
          <p:spPr>
            <a:xfrm>
              <a:off x="4061000" y="3231000"/>
              <a:ext cx="339279" cy="508390"/>
            </a:xfrm>
            <a:custGeom>
              <a:rect b="b" l="l" r="r" t="t"/>
              <a:pathLst>
                <a:path extrusionOk="0" h="367" w="24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2" name="Google Shape;1142;p48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143" name="Google Shape;1143;p48"/>
            <p:cNvSpPr/>
            <p:nvPr/>
          </p:nvSpPr>
          <p:spPr>
            <a:xfrm>
              <a:off x="7304099" y="3430106"/>
              <a:ext cx="343064" cy="228463"/>
            </a:xfrm>
            <a:custGeom>
              <a:rect b="b" l="l" r="r" t="t"/>
              <a:pathLst>
                <a:path extrusionOk="0" h="391" w="59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48"/>
            <p:cNvSpPr/>
            <p:nvPr/>
          </p:nvSpPr>
          <p:spPr>
            <a:xfrm>
              <a:off x="6931035" y="3430106"/>
              <a:ext cx="343548" cy="228463"/>
            </a:xfrm>
            <a:custGeom>
              <a:rect b="b" l="l" r="r" t="t"/>
              <a:pathLst>
                <a:path extrusionOk="0" h="391" w="5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48"/>
            <p:cNvSpPr/>
            <p:nvPr/>
          </p:nvSpPr>
          <p:spPr>
            <a:xfrm>
              <a:off x="7175631" y="3184144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48"/>
            <p:cNvSpPr/>
            <p:nvPr/>
          </p:nvSpPr>
          <p:spPr>
            <a:xfrm>
              <a:off x="7175631" y="3558678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7" name="Google Shape;1147;p48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148" name="Google Shape;1148;p48"/>
            <p:cNvSpPr/>
            <p:nvPr/>
          </p:nvSpPr>
          <p:spPr>
            <a:xfrm>
              <a:off x="6207893" y="3184067"/>
              <a:ext cx="355998" cy="422879"/>
            </a:xfrm>
            <a:custGeom>
              <a:rect b="b" l="l" r="r" t="t"/>
              <a:pathLst>
                <a:path extrusionOk="0" h="642" w="54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48"/>
            <p:cNvSpPr/>
            <p:nvPr/>
          </p:nvSpPr>
          <p:spPr>
            <a:xfrm>
              <a:off x="5846429" y="3186676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48"/>
            <p:cNvSpPr/>
            <p:nvPr/>
          </p:nvSpPr>
          <p:spPr>
            <a:xfrm>
              <a:off x="5849043" y="3481007"/>
              <a:ext cx="355998" cy="423115"/>
            </a:xfrm>
            <a:custGeom>
              <a:rect b="b" l="l" r="r" t="t"/>
              <a:pathLst>
                <a:path extrusionOk="0" h="642" w="54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48"/>
            <p:cNvSpPr/>
            <p:nvPr/>
          </p:nvSpPr>
          <p:spPr>
            <a:xfrm>
              <a:off x="6143252" y="3545755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2" name="Google Shape;1152;p48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153" name="Google Shape;1153;p48"/>
            <p:cNvSpPr/>
            <p:nvPr/>
          </p:nvSpPr>
          <p:spPr>
            <a:xfrm>
              <a:off x="781315" y="3461564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48"/>
            <p:cNvSpPr/>
            <p:nvPr/>
          </p:nvSpPr>
          <p:spPr>
            <a:xfrm>
              <a:off x="850087" y="3183978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48"/>
            <p:cNvSpPr/>
            <p:nvPr/>
          </p:nvSpPr>
          <p:spPr>
            <a:xfrm>
              <a:off x="655600" y="3264496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48"/>
            <p:cNvSpPr/>
            <p:nvPr/>
          </p:nvSpPr>
          <p:spPr>
            <a:xfrm>
              <a:off x="673846" y="3654405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48"/>
            <p:cNvSpPr/>
            <p:nvPr/>
          </p:nvSpPr>
          <p:spPr>
            <a:xfrm>
              <a:off x="959159" y="3535238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8" name="Google Shape;1158;p48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159" name="Google Shape;1159;p48"/>
            <p:cNvSpPr/>
            <p:nvPr/>
          </p:nvSpPr>
          <p:spPr>
            <a:xfrm>
              <a:off x="8011692" y="3885096"/>
              <a:ext cx="306496" cy="18928"/>
            </a:xfrm>
            <a:custGeom>
              <a:rect b="b" l="l" r="r" t="t"/>
              <a:pathLst>
                <a:path extrusionOk="0" h="35" w="569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48"/>
            <p:cNvSpPr/>
            <p:nvPr/>
          </p:nvSpPr>
          <p:spPr>
            <a:xfrm>
              <a:off x="8011692" y="3184166"/>
              <a:ext cx="306496" cy="40025"/>
            </a:xfrm>
            <a:custGeom>
              <a:rect b="b" l="l" r="r" t="t"/>
              <a:pathLst>
                <a:path extrusionOk="0" h="74" w="569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48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48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48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48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5" name="Google Shape;1165;p48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166" name="Google Shape;1166;p48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48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48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48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48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48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48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3" name="Google Shape;1173;p48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174" name="Google Shape;1174;p48"/>
            <p:cNvSpPr/>
            <p:nvPr/>
          </p:nvSpPr>
          <p:spPr>
            <a:xfrm>
              <a:off x="1674084" y="3354958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48"/>
            <p:cNvSpPr/>
            <p:nvPr/>
          </p:nvSpPr>
          <p:spPr>
            <a:xfrm>
              <a:off x="1674084" y="3534654"/>
              <a:ext cx="179880" cy="21352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48"/>
            <p:cNvSpPr/>
            <p:nvPr/>
          </p:nvSpPr>
          <p:spPr>
            <a:xfrm>
              <a:off x="1861110" y="3214987"/>
              <a:ext cx="212190" cy="179696"/>
            </a:xfrm>
            <a:custGeom>
              <a:rect b="b" l="l" r="r" t="t"/>
              <a:pathLst>
                <a:path extrusionOk="0" h="204" w="241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48"/>
            <p:cNvSpPr/>
            <p:nvPr/>
          </p:nvSpPr>
          <p:spPr>
            <a:xfrm>
              <a:off x="2040679" y="3214987"/>
              <a:ext cx="213433" cy="179696"/>
            </a:xfrm>
            <a:custGeom>
              <a:rect b="b" l="l" r="r" t="t"/>
              <a:pathLst>
                <a:path extrusionOk="0" h="204" w="242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48"/>
            <p:cNvSpPr/>
            <p:nvPr/>
          </p:nvSpPr>
          <p:spPr>
            <a:xfrm>
              <a:off x="1674084" y="3714660"/>
              <a:ext cx="173666" cy="220353"/>
            </a:xfrm>
            <a:custGeom>
              <a:rect b="b" l="l" r="r" t="t"/>
              <a:pathLst>
                <a:path extrusionOk="0" h="250" w="197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48"/>
            <p:cNvSpPr/>
            <p:nvPr/>
          </p:nvSpPr>
          <p:spPr>
            <a:xfrm>
              <a:off x="1674084" y="3214987"/>
              <a:ext cx="219646" cy="173489"/>
            </a:xfrm>
            <a:custGeom>
              <a:rect b="b" l="l" r="r" t="t"/>
              <a:pathLst>
                <a:path extrusionOk="0" h="197" w="249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48"/>
            <p:cNvSpPr/>
            <p:nvPr/>
          </p:nvSpPr>
          <p:spPr>
            <a:xfrm>
              <a:off x="1995010" y="3754076"/>
              <a:ext cx="212501" cy="180938"/>
            </a:xfrm>
            <a:custGeom>
              <a:rect b="b" l="l" r="r" t="t"/>
              <a:pathLst>
                <a:path extrusionOk="0" h="205" w="241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48"/>
            <p:cNvSpPr/>
            <p:nvPr/>
          </p:nvSpPr>
          <p:spPr>
            <a:xfrm>
              <a:off x="2220560" y="3214987"/>
              <a:ext cx="173666" cy="219422"/>
            </a:xfrm>
            <a:custGeom>
              <a:rect b="b" l="l" r="r" t="t"/>
              <a:pathLst>
                <a:path extrusionOk="0" h="249" w="197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48"/>
            <p:cNvSpPr/>
            <p:nvPr/>
          </p:nvSpPr>
          <p:spPr>
            <a:xfrm>
              <a:off x="2214346" y="3400890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48"/>
            <p:cNvSpPr/>
            <p:nvPr/>
          </p:nvSpPr>
          <p:spPr>
            <a:xfrm>
              <a:off x="1814198" y="3754076"/>
              <a:ext cx="213433" cy="180938"/>
            </a:xfrm>
            <a:custGeom>
              <a:rect b="b" l="l" r="r" t="t"/>
              <a:pathLst>
                <a:path extrusionOk="0" h="205" w="242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48"/>
            <p:cNvSpPr/>
            <p:nvPr/>
          </p:nvSpPr>
          <p:spPr>
            <a:xfrm>
              <a:off x="2214346" y="3580587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48"/>
            <p:cNvSpPr/>
            <p:nvPr/>
          </p:nvSpPr>
          <p:spPr>
            <a:xfrm>
              <a:off x="2174890" y="3760283"/>
              <a:ext cx="219335" cy="174731"/>
            </a:xfrm>
            <a:custGeom>
              <a:rect b="b" l="l" r="r" t="t"/>
              <a:pathLst>
                <a:path extrusionOk="0" h="198" w="249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6" name="Google Shape;1186;p48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187" name="Google Shape;1187;p48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48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48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48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1" name="Google Shape;1191;p48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192" name="Google Shape;1192;p48"/>
            <p:cNvSpPr/>
            <p:nvPr/>
          </p:nvSpPr>
          <p:spPr>
            <a:xfrm>
              <a:off x="1147762" y="2425700"/>
              <a:ext cx="2505075" cy="3325813"/>
            </a:xfrm>
            <a:custGeom>
              <a:rect b="b" l="l" r="r" t="t"/>
              <a:pathLst>
                <a:path extrusionOk="0" h="751" w="566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48"/>
            <p:cNvSpPr/>
            <p:nvPr/>
          </p:nvSpPr>
          <p:spPr>
            <a:xfrm>
              <a:off x="2617787" y="3519487"/>
              <a:ext cx="3667125" cy="2232024"/>
            </a:xfrm>
            <a:custGeom>
              <a:rect b="b" l="l" r="r" t="t"/>
              <a:pathLst>
                <a:path extrusionOk="0" h="504" w="829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2449512" y="1131887"/>
              <a:ext cx="3167061" cy="3259137"/>
            </a:xfrm>
            <a:custGeom>
              <a:rect b="b" l="l" r="r" t="t"/>
              <a:pathLst>
                <a:path extrusionOk="0" h="736" w="71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5" name="Google Shape;1195;p48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196" name="Google Shape;1196;p48"/>
            <p:cNvSpPr/>
            <p:nvPr/>
          </p:nvSpPr>
          <p:spPr>
            <a:xfrm>
              <a:off x="4814887" y="3284537"/>
              <a:ext cx="1673225" cy="1187450"/>
            </a:xfrm>
            <a:custGeom>
              <a:rect b="b" l="l" r="r" t="t"/>
              <a:pathLst>
                <a:path extrusionOk="0" h="270" w="381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48"/>
            <p:cNvSpPr/>
            <p:nvPr/>
          </p:nvSpPr>
          <p:spPr>
            <a:xfrm>
              <a:off x="2355850" y="4164012"/>
              <a:ext cx="1208087" cy="1560512"/>
            </a:xfrm>
            <a:custGeom>
              <a:rect b="b" l="l" r="r" t="t"/>
              <a:pathLst>
                <a:path extrusionOk="0" h="355" w="27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2636837" y="1443037"/>
              <a:ext cx="1581150" cy="1635125"/>
            </a:xfrm>
            <a:custGeom>
              <a:rect b="b" l="l" r="r" t="t"/>
              <a:pathLst>
                <a:path extrusionOk="0" h="372" w="36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1570037" y="3162300"/>
              <a:ext cx="1800225" cy="2562225"/>
            </a:xfrm>
            <a:custGeom>
              <a:rect b="b" l="l" r="r" t="t"/>
              <a:pathLst>
                <a:path extrusionOk="0" h="583" w="41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48"/>
            <p:cNvSpPr/>
            <p:nvPr/>
          </p:nvSpPr>
          <p:spPr>
            <a:xfrm>
              <a:off x="3101975" y="1341437"/>
              <a:ext cx="2481262" cy="1855787"/>
            </a:xfrm>
            <a:custGeom>
              <a:rect b="b" l="l" r="r" t="t"/>
              <a:pathLst>
                <a:path extrusionOk="0" h="422" w="565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48"/>
            <p:cNvSpPr/>
            <p:nvPr/>
          </p:nvSpPr>
          <p:spPr>
            <a:xfrm>
              <a:off x="4019550" y="4094162"/>
              <a:ext cx="2493962" cy="1824037"/>
            </a:xfrm>
            <a:custGeom>
              <a:rect b="b" l="l" r="r" t="t"/>
              <a:pathLst>
                <a:path extrusionOk="0" h="415" w="568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2" name="Google Shape;1202;p48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203" name="Google Shape;1203;p48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48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48"/>
            <p:cNvSpPr/>
            <p:nvPr/>
          </p:nvSpPr>
          <p:spPr>
            <a:xfrm>
              <a:off x="6011100" y="5535496"/>
              <a:ext cx="228017" cy="163872"/>
            </a:xfrm>
            <a:custGeom>
              <a:rect b="b" l="l" r="r" t="t"/>
              <a:pathLst>
                <a:path extrusionOk="0" h="258" w="362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48"/>
            <p:cNvSpPr/>
            <p:nvPr/>
          </p:nvSpPr>
          <p:spPr>
            <a:xfrm>
              <a:off x="6011100" y="6000263"/>
              <a:ext cx="228017" cy="164103"/>
            </a:xfrm>
            <a:custGeom>
              <a:rect b="b" l="l" r="r" t="t"/>
              <a:pathLst>
                <a:path extrusionOk="0" h="258" w="362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48"/>
            <p:cNvSpPr/>
            <p:nvPr/>
          </p:nvSpPr>
          <p:spPr>
            <a:xfrm>
              <a:off x="5814051" y="5734318"/>
              <a:ext cx="162411" cy="230995"/>
            </a:xfrm>
            <a:custGeom>
              <a:rect b="b" l="l" r="r" t="t"/>
              <a:pathLst>
                <a:path extrusionOk="0" h="363" w="258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48"/>
            <p:cNvSpPr/>
            <p:nvPr/>
          </p:nvSpPr>
          <p:spPr>
            <a:xfrm>
              <a:off x="6273756" y="5735013"/>
              <a:ext cx="162411" cy="230300"/>
            </a:xfrm>
            <a:custGeom>
              <a:rect b="b" l="l" r="r" t="t"/>
              <a:pathLst>
                <a:path extrusionOk="0" h="362" w="258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1" name="Google Shape;1211;p48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212" name="Google Shape;1212;p48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48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48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48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48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48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48"/>
            <p:cNvSpPr/>
            <p:nvPr/>
          </p:nvSpPr>
          <p:spPr>
            <a:xfrm>
              <a:off x="7134476" y="5655289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48"/>
            <p:cNvSpPr/>
            <p:nvPr/>
          </p:nvSpPr>
          <p:spPr>
            <a:xfrm>
              <a:off x="7351783" y="5564482"/>
              <a:ext cx="119371" cy="92287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48"/>
            <p:cNvSpPr/>
            <p:nvPr/>
          </p:nvSpPr>
          <p:spPr>
            <a:xfrm>
              <a:off x="7548579" y="5894792"/>
              <a:ext cx="138958" cy="149249"/>
            </a:xfrm>
            <a:custGeom>
              <a:rect b="b" l="l" r="r" t="t"/>
              <a:pathLst>
                <a:path extrusionOk="0" h="327" w="305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48"/>
            <p:cNvSpPr/>
            <p:nvPr/>
          </p:nvSpPr>
          <p:spPr>
            <a:xfrm>
              <a:off x="7548579" y="5655844"/>
              <a:ext cx="138958" cy="149065"/>
            </a:xfrm>
            <a:custGeom>
              <a:rect b="b" l="l" r="r" t="t"/>
              <a:pathLst>
                <a:path extrusionOk="0" h="327" w="305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48"/>
            <p:cNvSpPr/>
            <p:nvPr/>
          </p:nvSpPr>
          <p:spPr>
            <a:xfrm>
              <a:off x="7134476" y="5894792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48"/>
            <p:cNvSpPr/>
            <p:nvPr/>
          </p:nvSpPr>
          <p:spPr>
            <a:xfrm>
              <a:off x="7351783" y="6043117"/>
              <a:ext cx="119371" cy="92102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4" name="Google Shape;1224;p48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225" name="Google Shape;1225;p48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48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48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48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48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48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48"/>
            <p:cNvSpPr/>
            <p:nvPr/>
          </p:nvSpPr>
          <p:spPr>
            <a:xfrm>
              <a:off x="10198227" y="5672808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48"/>
            <p:cNvSpPr/>
            <p:nvPr/>
          </p:nvSpPr>
          <p:spPr>
            <a:xfrm>
              <a:off x="10197835" y="594458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48"/>
            <p:cNvSpPr/>
            <p:nvPr/>
          </p:nvSpPr>
          <p:spPr>
            <a:xfrm>
              <a:off x="9938649" y="6122111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48"/>
            <p:cNvSpPr/>
            <p:nvPr/>
          </p:nvSpPr>
          <p:spPr>
            <a:xfrm>
              <a:off x="9728084" y="5944196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48"/>
            <p:cNvSpPr/>
            <p:nvPr/>
          </p:nvSpPr>
          <p:spPr>
            <a:xfrm>
              <a:off x="9728084" y="567221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48"/>
            <p:cNvSpPr/>
            <p:nvPr/>
          </p:nvSpPr>
          <p:spPr>
            <a:xfrm>
              <a:off x="9939237" y="5573835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7" name="Google Shape;1237;p48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238" name="Google Shape;1238;p48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48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48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48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48"/>
            <p:cNvSpPr/>
            <p:nvPr/>
          </p:nvSpPr>
          <p:spPr>
            <a:xfrm>
              <a:off x="11595623" y="5710038"/>
              <a:ext cx="28649" cy="276082"/>
            </a:xfrm>
            <a:custGeom>
              <a:rect b="b" l="l" r="r" t="t"/>
              <a:pathLst>
                <a:path extrusionOk="0" h="376" w="39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48"/>
            <p:cNvSpPr/>
            <p:nvPr/>
          </p:nvSpPr>
          <p:spPr>
            <a:xfrm>
              <a:off x="11138826" y="6170527"/>
              <a:ext cx="275351" cy="29145"/>
            </a:xfrm>
            <a:custGeom>
              <a:rect b="b" l="l" r="r" t="t"/>
              <a:pathLst>
                <a:path extrusionOk="0" h="40" w="375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48"/>
            <p:cNvSpPr/>
            <p:nvPr/>
          </p:nvSpPr>
          <p:spPr>
            <a:xfrm>
              <a:off x="10925018" y="5713747"/>
              <a:ext cx="28649" cy="275287"/>
            </a:xfrm>
            <a:custGeom>
              <a:rect b="b" l="l" r="r" t="t"/>
              <a:pathLst>
                <a:path extrusionOk="0" h="375" w="39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48"/>
            <p:cNvSpPr/>
            <p:nvPr/>
          </p:nvSpPr>
          <p:spPr>
            <a:xfrm>
              <a:off x="11135112" y="5499930"/>
              <a:ext cx="275351" cy="28880"/>
            </a:xfrm>
            <a:custGeom>
              <a:rect b="b" l="l" r="r" t="t"/>
              <a:pathLst>
                <a:path extrusionOk="0" h="39" w="375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48"/>
            <p:cNvSpPr/>
            <p:nvPr/>
          </p:nvSpPr>
          <p:spPr>
            <a:xfrm>
              <a:off x="11578115" y="5950881"/>
              <a:ext cx="52789" cy="38948"/>
            </a:xfrm>
            <a:custGeom>
              <a:rect b="b" l="l" r="r" t="t"/>
              <a:pathLst>
                <a:path extrusionOk="0" h="147" w="199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48"/>
            <p:cNvSpPr/>
            <p:nvPr/>
          </p:nvSpPr>
          <p:spPr>
            <a:xfrm>
              <a:off x="11135112" y="6152776"/>
              <a:ext cx="38199" cy="52991"/>
            </a:xfrm>
            <a:custGeom>
              <a:rect b="b" l="l" r="r" t="t"/>
              <a:pathLst>
                <a:path extrusionOk="0" h="200" w="144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48"/>
            <p:cNvSpPr/>
            <p:nvPr/>
          </p:nvSpPr>
          <p:spPr>
            <a:xfrm>
              <a:off x="10918386" y="5710038"/>
              <a:ext cx="53054" cy="38154"/>
            </a:xfrm>
            <a:custGeom>
              <a:rect b="b" l="l" r="r" t="t"/>
              <a:pathLst>
                <a:path extrusionOk="0" h="144" w="20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48"/>
            <p:cNvSpPr/>
            <p:nvPr/>
          </p:nvSpPr>
          <p:spPr>
            <a:xfrm>
              <a:off x="11375979" y="5493571"/>
              <a:ext cx="38199" cy="52726"/>
            </a:xfrm>
            <a:custGeom>
              <a:rect b="b" l="l" r="r" t="t"/>
              <a:pathLst>
                <a:path extrusionOk="0" h="199" w="144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0" name="Google Shape;1250;p48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251" name="Google Shape;1251;p48"/>
            <p:cNvSpPr/>
            <p:nvPr/>
          </p:nvSpPr>
          <p:spPr>
            <a:xfrm>
              <a:off x="8706181" y="5506443"/>
              <a:ext cx="230803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48"/>
            <p:cNvSpPr/>
            <p:nvPr/>
          </p:nvSpPr>
          <p:spPr>
            <a:xfrm>
              <a:off x="8460817" y="5506443"/>
              <a:ext cx="230586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48"/>
            <p:cNvSpPr/>
            <p:nvPr/>
          </p:nvSpPr>
          <p:spPr>
            <a:xfrm>
              <a:off x="8338678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48"/>
            <p:cNvSpPr/>
            <p:nvPr/>
          </p:nvSpPr>
          <p:spPr>
            <a:xfrm>
              <a:off x="8828754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48"/>
            <p:cNvSpPr/>
            <p:nvPr/>
          </p:nvSpPr>
          <p:spPr>
            <a:xfrm>
              <a:off x="8706181" y="5930607"/>
              <a:ext cx="230803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48"/>
            <p:cNvSpPr/>
            <p:nvPr/>
          </p:nvSpPr>
          <p:spPr>
            <a:xfrm>
              <a:off x="8460817" y="5930607"/>
              <a:ext cx="230586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7" name="Google Shape;1257;p48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258" name="Google Shape;1258;p48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48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48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48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48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48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48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48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48"/>
            <p:cNvSpPr/>
            <p:nvPr/>
          </p:nvSpPr>
          <p:spPr>
            <a:xfrm>
              <a:off x="3210195" y="5762654"/>
              <a:ext cx="174555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48"/>
            <p:cNvSpPr/>
            <p:nvPr/>
          </p:nvSpPr>
          <p:spPr>
            <a:xfrm>
              <a:off x="3485252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48"/>
            <p:cNvSpPr/>
            <p:nvPr/>
          </p:nvSpPr>
          <p:spPr>
            <a:xfrm>
              <a:off x="3760620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8"/>
            <p:cNvSpPr/>
            <p:nvPr/>
          </p:nvSpPr>
          <p:spPr>
            <a:xfrm>
              <a:off x="4035365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48"/>
            <p:cNvSpPr/>
            <p:nvPr/>
          </p:nvSpPr>
          <p:spPr>
            <a:xfrm>
              <a:off x="4310111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48"/>
            <p:cNvSpPr/>
            <p:nvPr/>
          </p:nvSpPr>
          <p:spPr>
            <a:xfrm>
              <a:off x="4585167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48"/>
            <p:cNvSpPr/>
            <p:nvPr/>
          </p:nvSpPr>
          <p:spPr>
            <a:xfrm>
              <a:off x="4859913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3" name="Google Shape;1273;p48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274" name="Google Shape;1274;p48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275" name="Google Shape;1275;p48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6" name="Google Shape;1276;p48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7" name="Google Shape;1277;p48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78" name="Google Shape;1278;p4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279" name="Google Shape;1279;p4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0" name="Google Shape;1280;p4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1" name="Google Shape;1281;p4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82" name="Google Shape;1282;p4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283" name="Google Shape;1283;p4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4" name="Google Shape;1284;p4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5" name="Google Shape;1285;p4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86" name="Google Shape;1286;p4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287" name="Google Shape;1287;p4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8" name="Google Shape;1288;p4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9" name="Google Shape;1289;p4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90" name="Google Shape;1290;p48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291" name="Google Shape;1291;p48"/>
            <p:cNvSpPr/>
            <p:nvPr/>
          </p:nvSpPr>
          <p:spPr>
            <a:xfrm>
              <a:off x="4607809" y="5824234"/>
              <a:ext cx="185166" cy="401151"/>
            </a:xfrm>
            <a:custGeom>
              <a:rect b="b" l="l" r="r" t="t"/>
              <a:pathLst>
                <a:path extrusionOk="0" h="2355" w="1083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48"/>
            <p:cNvSpPr/>
            <p:nvPr/>
          </p:nvSpPr>
          <p:spPr>
            <a:xfrm>
              <a:off x="4792974" y="5771259"/>
              <a:ext cx="185850" cy="454126"/>
            </a:xfrm>
            <a:custGeom>
              <a:rect b="b" l="l" r="r" t="t"/>
              <a:pathLst>
                <a:path extrusionOk="0" h="2666" w="1087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48"/>
            <p:cNvSpPr/>
            <p:nvPr/>
          </p:nvSpPr>
          <p:spPr>
            <a:xfrm>
              <a:off x="4978822" y="5717602"/>
              <a:ext cx="185679" cy="507784"/>
            </a:xfrm>
            <a:custGeom>
              <a:rect b="b" l="l" r="r" t="t"/>
              <a:pathLst>
                <a:path extrusionOk="0" h="2981" w="1086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48"/>
            <p:cNvSpPr/>
            <p:nvPr/>
          </p:nvSpPr>
          <p:spPr>
            <a:xfrm>
              <a:off x="5164499" y="5664627"/>
              <a:ext cx="185166" cy="560759"/>
            </a:xfrm>
            <a:custGeom>
              <a:rect b="b" l="l" r="r" t="t"/>
              <a:pathLst>
                <a:path extrusionOk="0" h="3292" w="1083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48"/>
            <p:cNvSpPr/>
            <p:nvPr/>
          </p:nvSpPr>
          <p:spPr>
            <a:xfrm>
              <a:off x="4607809" y="6225382"/>
              <a:ext cx="237484" cy="33556"/>
            </a:xfrm>
            <a:custGeom>
              <a:rect b="b" l="l" r="r" t="t"/>
              <a:pathLst>
                <a:path extrusionOk="0" h="197" w="1389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48"/>
            <p:cNvSpPr/>
            <p:nvPr/>
          </p:nvSpPr>
          <p:spPr>
            <a:xfrm>
              <a:off x="4792974" y="6225382"/>
              <a:ext cx="185850" cy="33556"/>
            </a:xfrm>
            <a:custGeom>
              <a:rect b="b" l="l" r="r" t="t"/>
              <a:pathLst>
                <a:path extrusionOk="0" h="197" w="108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48"/>
            <p:cNvSpPr/>
            <p:nvPr/>
          </p:nvSpPr>
          <p:spPr>
            <a:xfrm>
              <a:off x="5112694" y="6225382"/>
              <a:ext cx="237997" cy="33556"/>
            </a:xfrm>
            <a:custGeom>
              <a:rect b="b" l="l" r="r" t="t"/>
              <a:pathLst>
                <a:path extrusionOk="0" h="197" w="1392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48"/>
            <p:cNvSpPr/>
            <p:nvPr/>
          </p:nvSpPr>
          <p:spPr>
            <a:xfrm>
              <a:off x="4978822" y="6225382"/>
              <a:ext cx="186192" cy="33556"/>
            </a:xfrm>
            <a:custGeom>
              <a:rect b="b" l="l" r="r" t="t"/>
              <a:pathLst>
                <a:path extrusionOk="0" h="197" w="1089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9" name="Google Shape;1299;p48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300" name="Google Shape;1300;p48"/>
            <p:cNvSpPr/>
            <p:nvPr/>
          </p:nvSpPr>
          <p:spPr>
            <a:xfrm>
              <a:off x="275148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48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48"/>
            <p:cNvSpPr/>
            <p:nvPr/>
          </p:nvSpPr>
          <p:spPr>
            <a:xfrm>
              <a:off x="2930895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48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48"/>
            <p:cNvSpPr/>
            <p:nvPr/>
          </p:nvSpPr>
          <p:spPr>
            <a:xfrm>
              <a:off x="3111130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48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48"/>
            <p:cNvSpPr/>
            <p:nvPr/>
          </p:nvSpPr>
          <p:spPr>
            <a:xfrm>
              <a:off x="3291159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48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48"/>
            <p:cNvSpPr/>
            <p:nvPr/>
          </p:nvSpPr>
          <p:spPr>
            <a:xfrm>
              <a:off x="3471189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48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48"/>
            <p:cNvSpPr/>
            <p:nvPr/>
          </p:nvSpPr>
          <p:spPr>
            <a:xfrm>
              <a:off x="365142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48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48"/>
            <p:cNvSpPr/>
            <p:nvPr/>
          </p:nvSpPr>
          <p:spPr>
            <a:xfrm>
              <a:off x="3830834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48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48"/>
            <p:cNvSpPr/>
            <p:nvPr/>
          </p:nvSpPr>
          <p:spPr>
            <a:xfrm>
              <a:off x="2571250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48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48"/>
            <p:cNvSpPr/>
            <p:nvPr/>
          </p:nvSpPr>
          <p:spPr>
            <a:xfrm>
              <a:off x="2571250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48"/>
            <p:cNvSpPr/>
            <p:nvPr/>
          </p:nvSpPr>
          <p:spPr>
            <a:xfrm>
              <a:off x="2751485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48"/>
            <p:cNvSpPr/>
            <p:nvPr/>
          </p:nvSpPr>
          <p:spPr>
            <a:xfrm>
              <a:off x="2930895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48"/>
            <p:cNvSpPr/>
            <p:nvPr/>
          </p:nvSpPr>
          <p:spPr>
            <a:xfrm>
              <a:off x="3111130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48"/>
            <p:cNvSpPr/>
            <p:nvPr/>
          </p:nvSpPr>
          <p:spPr>
            <a:xfrm>
              <a:off x="3291159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48"/>
            <p:cNvSpPr/>
            <p:nvPr/>
          </p:nvSpPr>
          <p:spPr>
            <a:xfrm>
              <a:off x="3409388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48"/>
            <p:cNvSpPr/>
            <p:nvPr/>
          </p:nvSpPr>
          <p:spPr>
            <a:xfrm>
              <a:off x="3527616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48"/>
            <p:cNvSpPr/>
            <p:nvPr/>
          </p:nvSpPr>
          <p:spPr>
            <a:xfrm>
              <a:off x="3645844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4" name="Google Shape;1324;p48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325" name="Google Shape;1325;p48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326" name="Google Shape;1326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7" name="Google Shape;1327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28" name="Google Shape;1328;p48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329" name="Google Shape;1329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0" name="Google Shape;1330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1" name="Google Shape;1331;p48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332" name="Google Shape;1332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3" name="Google Shape;1333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34" name="Google Shape;1334;p48"/>
          <p:cNvSpPr txBox="1"/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Diagrams and infographics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335" name="Google Shape;1335;p48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36" name="Google Shape;1336;p48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337" name="Google Shape;1337;p48"/>
            <p:cNvSpPr/>
            <p:nvPr/>
          </p:nvSpPr>
          <p:spPr>
            <a:xfrm>
              <a:off x="1442627" y="5710929"/>
              <a:ext cx="594318" cy="405222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48"/>
            <p:cNvSpPr/>
            <p:nvPr/>
          </p:nvSpPr>
          <p:spPr>
            <a:xfrm>
              <a:off x="1442627" y="6116151"/>
              <a:ext cx="349820" cy="97191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48"/>
            <p:cNvSpPr/>
            <p:nvPr/>
          </p:nvSpPr>
          <p:spPr>
            <a:xfrm>
              <a:off x="1573731" y="6152482"/>
              <a:ext cx="218715" cy="60861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48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4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p49"/>
          <p:cNvSpPr txBox="1"/>
          <p:nvPr/>
        </p:nvSpPr>
        <p:spPr>
          <a:xfrm>
            <a:off x="930600" y="2374250"/>
            <a:ext cx="7282800" cy="18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lt1"/>
                </a:solidFill>
                <a:highlight>
                  <a:schemeClr val="dk1"/>
                </a:highlight>
                <a:latin typeface="Ubuntu"/>
                <a:ea typeface="Ubuntu"/>
                <a:cs typeface="Ubuntu"/>
                <a:sym typeface="Ubuntu"/>
              </a:rPr>
              <a:t> and many more...</a:t>
            </a:r>
            <a:endParaRPr sz="2400">
              <a:solidFill>
                <a:schemeClr val="lt1"/>
              </a:solidFill>
              <a:highlight>
                <a:schemeClr val="dk1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46" name="Google Shape;1346;p49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7" name="Google Shape;1347;p49"/>
          <p:cNvSpPr txBox="1"/>
          <p:nvPr>
            <p:ph idx="1" type="body"/>
          </p:nvPr>
        </p:nvSpPr>
        <p:spPr>
          <a:xfrm>
            <a:off x="930600" y="856425"/>
            <a:ext cx="7187700" cy="115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You can also use any emoji as an icon!</a:t>
            </a:r>
            <a:endParaRPr b="1"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And of course it resizes without losing quality.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How? Follow Google instructions 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5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2" name="Google Shape;1352;p5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3" name="Google Shape;1353;p50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354" name="Google Shape;1354;p50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355" name="Google Shape;1355;p50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356" name="Google Shape;1356;p50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57" name="Google Shape;1357;p50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58" name="Google Shape;1358;p50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359" name="Google Shape;1359;p50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60" name="Google Shape;1360;p50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61" name="Google Shape;1361;p50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362" name="Google Shape;1362;p50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63" name="Google Shape;1363;p50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64" name="Google Shape;1364;p50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365" name="Google Shape;1365;p50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66" name="Google Shape;1366;p50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ctrTitle"/>
          </p:nvPr>
        </p:nvSpPr>
        <p:spPr>
          <a:xfrm>
            <a:off x="930600" y="2056000"/>
            <a:ext cx="7282800" cy="58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lang="en"/>
              <a:t>Transition Headline</a:t>
            </a:r>
            <a:endParaRPr/>
          </a:p>
        </p:txBody>
      </p:sp>
      <p:sp>
        <p:nvSpPr>
          <p:cNvPr id="74" name="Google Shape;74;p15"/>
          <p:cNvSpPr txBox="1"/>
          <p:nvPr>
            <p:ph idx="1" type="subTitle"/>
          </p:nvPr>
        </p:nvSpPr>
        <p:spPr>
          <a:xfrm>
            <a:off x="930600" y="2736802"/>
            <a:ext cx="7282800" cy="35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930600" y="939700"/>
            <a:ext cx="7282800" cy="326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</a:t>
            </a:r>
            <a:r>
              <a:rPr lang="en"/>
              <a:t>s</a:t>
            </a:r>
            <a:r>
              <a:rPr lang="en"/>
              <a:t>lide </a:t>
            </a:r>
            <a:r>
              <a:rPr lang="en"/>
              <a:t>t</a:t>
            </a:r>
            <a:r>
              <a:rPr lang="en"/>
              <a:t>itle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930600" y="1415684"/>
            <a:ext cx="7282800" cy="27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Here you have a list of items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And some text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4294967295" type="ctrTitle"/>
          </p:nvPr>
        </p:nvSpPr>
        <p:spPr>
          <a:xfrm>
            <a:off x="4626525" y="882425"/>
            <a:ext cx="3586800" cy="158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Big </a:t>
            </a:r>
            <a:r>
              <a:rPr lang="en" sz="7200"/>
              <a:t>c</a:t>
            </a:r>
            <a:r>
              <a:rPr lang="en" sz="7200"/>
              <a:t>oncept</a:t>
            </a:r>
            <a:endParaRPr sz="7200"/>
          </a:p>
        </p:txBody>
      </p:sp>
      <p:sp>
        <p:nvSpPr>
          <p:cNvPr id="93" name="Google Shape;93;p18"/>
          <p:cNvSpPr txBox="1"/>
          <p:nvPr>
            <p:ph idx="4294967295" type="subTitle"/>
          </p:nvPr>
        </p:nvSpPr>
        <p:spPr>
          <a:xfrm>
            <a:off x="4626525" y="2538774"/>
            <a:ext cx="3586800" cy="166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94" name="Google Shape;94;p18"/>
          <p:cNvSpPr/>
          <p:nvPr/>
        </p:nvSpPr>
        <p:spPr>
          <a:xfrm>
            <a:off x="2665634" y="2770968"/>
            <a:ext cx="370763" cy="354017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" name="Google Shape;95;p18"/>
          <p:cNvGrpSpPr/>
          <p:nvPr/>
        </p:nvGrpSpPr>
        <p:grpSpPr>
          <a:xfrm>
            <a:off x="2056830" y="763145"/>
            <a:ext cx="1588372" cy="1588796"/>
            <a:chOff x="6654650" y="3665275"/>
            <a:chExt cx="409100" cy="409125"/>
          </a:xfrm>
        </p:grpSpPr>
        <p:sp>
          <p:nvSpPr>
            <p:cNvPr id="96" name="Google Shape;96;p18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8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" name="Google Shape;98;p18"/>
          <p:cNvGrpSpPr/>
          <p:nvPr/>
        </p:nvGrpSpPr>
        <p:grpSpPr>
          <a:xfrm rot="290">
            <a:off x="868449" y="2771014"/>
            <a:ext cx="1049424" cy="1049483"/>
            <a:chOff x="570875" y="4322250"/>
            <a:chExt cx="443300" cy="443325"/>
          </a:xfrm>
        </p:grpSpPr>
        <p:sp>
          <p:nvSpPr>
            <p:cNvPr id="99" name="Google Shape;99;p18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8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8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8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8"/>
          <p:cNvSpPr/>
          <p:nvPr/>
        </p:nvSpPr>
        <p:spPr>
          <a:xfrm rot="2466663">
            <a:off x="480742" y="433732"/>
            <a:ext cx="515110" cy="49184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/>
          <p:nvPr/>
        </p:nvSpPr>
        <p:spPr>
          <a:xfrm rot="-1609291">
            <a:off x="990504" y="1768443"/>
            <a:ext cx="370702" cy="35395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 rot="2926243">
            <a:off x="3718349" y="1461750"/>
            <a:ext cx="277628" cy="26508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 rot="-1609496">
            <a:off x="1766293" y="751924"/>
            <a:ext cx="250098" cy="238802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930575" y="1415675"/>
            <a:ext cx="3402600" cy="27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13" name="Google Shape;113;p19"/>
          <p:cNvSpPr txBox="1"/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</a:t>
            </a:r>
            <a:r>
              <a:rPr lang="en"/>
              <a:t>a</a:t>
            </a:r>
            <a:r>
              <a:rPr lang="en"/>
              <a:t>lso </a:t>
            </a:r>
            <a:r>
              <a:rPr lang="en"/>
              <a:t>s</a:t>
            </a:r>
            <a:r>
              <a:rPr lang="en"/>
              <a:t>plit </a:t>
            </a:r>
            <a:r>
              <a:rPr lang="en"/>
              <a:t>y</a:t>
            </a:r>
            <a:r>
              <a:rPr lang="en"/>
              <a:t>our </a:t>
            </a:r>
            <a:r>
              <a:rPr lang="en"/>
              <a:t>c</a:t>
            </a:r>
            <a:r>
              <a:rPr lang="en"/>
              <a:t>ontent</a:t>
            </a:r>
            <a:endParaRPr/>
          </a:p>
        </p:txBody>
      </p:sp>
      <p:sp>
        <p:nvSpPr>
          <p:cNvPr id="114" name="Google Shape;114;p19"/>
          <p:cNvSpPr txBox="1"/>
          <p:nvPr>
            <p:ph idx="2" type="body"/>
          </p:nvPr>
        </p:nvSpPr>
        <p:spPr>
          <a:xfrm>
            <a:off x="4810650" y="1415675"/>
            <a:ext cx="3402600" cy="27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914562" y="1415675"/>
            <a:ext cx="2268600" cy="27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22" name="Google Shape;122;p20"/>
          <p:cNvSpPr txBox="1"/>
          <p:nvPr>
            <p:ph idx="2" type="body"/>
          </p:nvPr>
        </p:nvSpPr>
        <p:spPr>
          <a:xfrm>
            <a:off x="3421615" y="1415675"/>
            <a:ext cx="2268600" cy="27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23" name="Google Shape;123;p20"/>
          <p:cNvSpPr txBox="1"/>
          <p:nvPr>
            <p:ph idx="3" type="body"/>
          </p:nvPr>
        </p:nvSpPr>
        <p:spPr>
          <a:xfrm>
            <a:off x="5928668" y="1415675"/>
            <a:ext cx="2268600" cy="27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sidore template">
  <a:themeElements>
    <a:clrScheme name="Custom 347">
      <a:dk1>
        <a:srgbClr val="0D0335"/>
      </a:dk1>
      <a:lt1>
        <a:srgbClr val="FFFFFF"/>
      </a:lt1>
      <a:dk2>
        <a:srgbClr val="573F68"/>
      </a:dk2>
      <a:lt2>
        <a:srgbClr val="E9DDEC"/>
      </a:lt2>
      <a:accent1>
        <a:srgbClr val="E9204E"/>
      </a:accent1>
      <a:accent2>
        <a:srgbClr val="ED4636"/>
      </a:accent2>
      <a:accent3>
        <a:srgbClr val="FCB42E"/>
      </a:accent3>
      <a:accent4>
        <a:srgbClr val="94C486"/>
      </a:accent4>
      <a:accent5>
        <a:srgbClr val="39B8E3"/>
      </a:accent5>
      <a:accent6>
        <a:srgbClr val="412D8C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