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23100" cy="93091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90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77F-11F7-407E-B8C8-80F2E2C9C9DC}" type="datetimeFigureOut">
              <a:rPr lang="es-PA" smtClean="0"/>
              <a:t>06/21/2018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CE46-3355-48F0-8F81-2EF0E3DA71C3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3956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77F-11F7-407E-B8C8-80F2E2C9C9DC}" type="datetimeFigureOut">
              <a:rPr lang="es-PA" smtClean="0"/>
              <a:t>06/21/2018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CE46-3355-48F0-8F81-2EF0E3DA71C3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4278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77F-11F7-407E-B8C8-80F2E2C9C9DC}" type="datetimeFigureOut">
              <a:rPr lang="es-PA" smtClean="0"/>
              <a:t>06/21/2018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CE46-3355-48F0-8F81-2EF0E3DA71C3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9546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77F-11F7-407E-B8C8-80F2E2C9C9DC}" type="datetimeFigureOut">
              <a:rPr lang="es-PA" smtClean="0"/>
              <a:t>06/21/2018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CE46-3355-48F0-8F81-2EF0E3DA71C3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7937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77F-11F7-407E-B8C8-80F2E2C9C9DC}" type="datetimeFigureOut">
              <a:rPr lang="es-PA" smtClean="0"/>
              <a:t>06/21/2018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CE46-3355-48F0-8F81-2EF0E3DA71C3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2511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77F-11F7-407E-B8C8-80F2E2C9C9DC}" type="datetimeFigureOut">
              <a:rPr lang="es-PA" smtClean="0"/>
              <a:t>06/21/2018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CE46-3355-48F0-8F81-2EF0E3DA71C3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9987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77F-11F7-407E-B8C8-80F2E2C9C9DC}" type="datetimeFigureOut">
              <a:rPr lang="es-PA" smtClean="0"/>
              <a:t>06/21/2018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CE46-3355-48F0-8F81-2EF0E3DA71C3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636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77F-11F7-407E-B8C8-80F2E2C9C9DC}" type="datetimeFigureOut">
              <a:rPr lang="es-PA" smtClean="0"/>
              <a:t>06/21/2018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CE46-3355-48F0-8F81-2EF0E3DA71C3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754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77F-11F7-407E-B8C8-80F2E2C9C9DC}" type="datetimeFigureOut">
              <a:rPr lang="es-PA" smtClean="0"/>
              <a:t>06/21/2018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CE46-3355-48F0-8F81-2EF0E3DA71C3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8886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77F-11F7-407E-B8C8-80F2E2C9C9DC}" type="datetimeFigureOut">
              <a:rPr lang="es-PA" smtClean="0"/>
              <a:t>06/21/2018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CE46-3355-48F0-8F81-2EF0E3DA71C3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7321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77F-11F7-407E-B8C8-80F2E2C9C9DC}" type="datetimeFigureOut">
              <a:rPr lang="es-PA" smtClean="0"/>
              <a:t>06/21/2018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CE46-3355-48F0-8F81-2EF0E3DA71C3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0598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P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77F-11F7-407E-B8C8-80F2E2C9C9DC}" type="datetimeFigureOut">
              <a:rPr lang="es-PA" smtClean="0"/>
              <a:t>06/21/2018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CE46-3355-48F0-8F81-2EF0E3DA71C3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3028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78" y="175690"/>
            <a:ext cx="3489063" cy="512799"/>
          </a:xfrm>
        </p:spPr>
        <p:txBody>
          <a:bodyPr>
            <a:noAutofit/>
          </a:bodyPr>
          <a:lstStyle/>
          <a:p>
            <a:r>
              <a:rPr lang="es-PA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Humanos</a:t>
            </a:r>
            <a:endParaRPr lang="es-PA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560" y="4690083"/>
            <a:ext cx="4343233" cy="136647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PA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Interesados enviar su currículo con el aval de la Jefatura a la atención de : Vielka Avila</a:t>
            </a:r>
          </a:p>
          <a:p>
            <a:pPr algn="l">
              <a:lnSpc>
                <a:spcPct val="150000"/>
              </a:lnSpc>
            </a:pPr>
            <a:r>
              <a:rPr lang="es-PA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Al correo :   </a:t>
            </a:r>
            <a:r>
              <a:rPr lang="es-PA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zal</a:t>
            </a:r>
            <a:r>
              <a:rPr lang="es-PA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manzac@pa.bac.net</a:t>
            </a:r>
            <a:endParaRPr lang="es-PA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s-PA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Fecha límite del concurso :   26 de junio de 2018</a:t>
            </a:r>
            <a:endParaRPr lang="es-P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" y="432089"/>
            <a:ext cx="3489063" cy="512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Concurso Interno</a:t>
            </a:r>
            <a:endParaRPr lang="es-PA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26687"/>
              </p:ext>
            </p:extLst>
          </p:nvPr>
        </p:nvGraphicFramePr>
        <p:xfrm>
          <a:off x="698052" y="1106266"/>
          <a:ext cx="4616226" cy="256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226"/>
              </a:tblGrid>
              <a:tr h="411036">
                <a:tc>
                  <a:txBody>
                    <a:bodyPr/>
                    <a:lstStyle/>
                    <a:p>
                      <a:r>
                        <a:rPr lang="es-PA" dirty="0" smtClean="0"/>
                        <a:t>INFORMACIÓN</a:t>
                      </a:r>
                      <a:endParaRPr lang="es-PA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58804">
                <a:tc>
                  <a:txBody>
                    <a:bodyPr/>
                    <a:lstStyle/>
                    <a:p>
                      <a:r>
                        <a:rPr lang="es-PA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Lugar de Trabajo                 Bac</a:t>
                      </a:r>
                      <a:r>
                        <a:rPr lang="es-PA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Marbella</a:t>
                      </a:r>
                      <a:endParaRPr lang="es-PA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8804">
                <a:tc>
                  <a:txBody>
                    <a:bodyPr/>
                    <a:lstStyle/>
                    <a:p>
                      <a:r>
                        <a:rPr lang="es-PA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Jefatura inmediata               Horacio</a:t>
                      </a:r>
                      <a:r>
                        <a:rPr lang="es-PA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Rodríguez</a:t>
                      </a:r>
                      <a:endParaRPr lang="es-PA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9314">
                <a:tc>
                  <a:txBody>
                    <a:bodyPr/>
                    <a:lstStyle/>
                    <a:p>
                      <a:r>
                        <a:rPr lang="es-PA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Puesto                                </a:t>
                      </a:r>
                      <a:r>
                        <a:rPr lang="es-PA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A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Oficial</a:t>
                      </a:r>
                      <a:r>
                        <a:rPr lang="es-PA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Riesgo Tecnológico y </a:t>
                      </a:r>
                    </a:p>
                    <a:p>
                      <a:r>
                        <a:rPr lang="es-PA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  Seguridad de la Información</a:t>
                      </a:r>
                    </a:p>
                    <a:p>
                      <a:r>
                        <a:rPr lang="es-PA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PA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8804">
                <a:tc>
                  <a:txBody>
                    <a:bodyPr/>
                    <a:lstStyle/>
                    <a:p>
                      <a:r>
                        <a:rPr lang="es-PA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Gerencia                              Riesgo Integral</a:t>
                      </a:r>
                      <a:endParaRPr lang="es-PA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8804">
                <a:tc>
                  <a:txBody>
                    <a:bodyPr/>
                    <a:lstStyle/>
                    <a:p>
                      <a:r>
                        <a:rPr lang="es-PA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                             Riesgo</a:t>
                      </a:r>
                      <a:r>
                        <a:rPr lang="es-PA" sz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Integral</a:t>
                      </a:r>
                      <a:endParaRPr lang="es-PA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3896186"/>
            <a:ext cx="2378897" cy="561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1095" y="4160153"/>
            <a:ext cx="3351776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PA" sz="1000" dirty="0" smtClean="0"/>
              <a:t>Debes tener al menos 1 año de laborar en tu puesto</a:t>
            </a:r>
            <a:endParaRPr lang="es-PA" sz="1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627596" y="171629"/>
            <a:ext cx="3489063" cy="512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s-PA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endParaRPr lang="es-PA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6669741" y="849854"/>
            <a:ext cx="129091" cy="236667"/>
          </a:xfrm>
          <a:prstGeom prst="chevr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916707" y="583574"/>
            <a:ext cx="3489063" cy="512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Formación Académica</a:t>
            </a:r>
            <a:endParaRPr lang="es-PA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494930" y="839973"/>
            <a:ext cx="5821680" cy="512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Licenciatura en Sistemas , Programación Carreras a fines ( Culminada ).</a:t>
            </a:r>
            <a:endParaRPr lang="es-PA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013526" y="1168525"/>
            <a:ext cx="3489063" cy="512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Experiencia Profesional </a:t>
            </a:r>
            <a:endParaRPr lang="es-PA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6629391" y="1407246"/>
            <a:ext cx="129091" cy="236667"/>
          </a:xfrm>
          <a:prstGeom prst="chevr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535273" y="1643913"/>
            <a:ext cx="5821680" cy="617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 Incidentes, control de acceso , análisis de riesgos, comunicación con clientes</a:t>
            </a:r>
          </a:p>
          <a:p>
            <a:pPr algn="l"/>
            <a:r>
              <a:rPr lang="es-P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internos, conocimiento en manejo de indicadores, conocimientos en proyectos, en análisis </a:t>
            </a:r>
          </a:p>
          <a:p>
            <a:pPr algn="l"/>
            <a:r>
              <a:rPr lang="es-P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vulnerabilidades técnicas , conocimiento en ISO 27001 y COBIT.</a:t>
            </a:r>
            <a:endParaRPr lang="es-PA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090622" y="2070749"/>
            <a:ext cx="5366272" cy="512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Conocimientos requeridos  ( Habilidades Técnicas )</a:t>
            </a:r>
            <a:endParaRPr lang="es-PA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6669740" y="2322164"/>
            <a:ext cx="129091" cy="236667"/>
          </a:xfrm>
          <a:prstGeom prst="chevr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629391" y="2250666"/>
            <a:ext cx="5821680" cy="617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AS400 Banco y Tarjeta , SGS , AMS, UMS.</a:t>
            </a:r>
            <a:endParaRPr lang="es-PA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801499" y="2652830"/>
            <a:ext cx="5366272" cy="512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Competencias</a:t>
            </a:r>
            <a:endParaRPr lang="es-PA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591749" y="3096507"/>
            <a:ext cx="5821680" cy="5843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 para comunicarse verbalmente y por escrito / Orientado al Cliente / Obtiene </a:t>
            </a:r>
          </a:p>
          <a:p>
            <a:pPr algn="l"/>
            <a:r>
              <a:rPr lang="es-P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es-PA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Orientado al detalle / Establece Prioridades/ Políticamente Hábil / </a:t>
            </a:r>
          </a:p>
          <a:p>
            <a:pPr algn="l"/>
            <a:r>
              <a:rPr lang="es-P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Posee Conocimiento Técnico.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335793" y="3412105"/>
            <a:ext cx="5366272" cy="537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 del puesto </a:t>
            </a:r>
            <a:endParaRPr lang="es-PA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6798830" y="3699675"/>
            <a:ext cx="129091" cy="236667"/>
          </a:xfrm>
          <a:prstGeom prst="chevr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6734285" y="2926891"/>
            <a:ext cx="129091" cy="236667"/>
          </a:xfrm>
          <a:prstGeom prst="chevr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6798829" y="4991005"/>
            <a:ext cx="129091" cy="236667"/>
          </a:xfrm>
          <a:prstGeom prst="chevr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7082107" y="5647316"/>
            <a:ext cx="129091" cy="236667"/>
          </a:xfrm>
          <a:prstGeom prst="chevr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7053411" y="5286597"/>
            <a:ext cx="129091" cy="236667"/>
          </a:xfrm>
          <a:prstGeom prst="chevr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7096439" y="5955841"/>
            <a:ext cx="129091" cy="236667"/>
          </a:xfrm>
          <a:prstGeom prst="chevr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4952871" y="5044286"/>
            <a:ext cx="5366272" cy="512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Formación</a:t>
            </a:r>
            <a:endParaRPr lang="es-PA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696624" y="5367572"/>
            <a:ext cx="5366272" cy="512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Conocimientos y experiencia</a:t>
            </a:r>
            <a:endParaRPr lang="es-PA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217459" y="5678977"/>
            <a:ext cx="5366272" cy="512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Competencias</a:t>
            </a:r>
            <a:endParaRPr lang="es-PA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6447547" y="5018971"/>
            <a:ext cx="5366272" cy="512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25 </a:t>
            </a:r>
            <a:r>
              <a:rPr lang="es-PA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s-PA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7182502" y="5345801"/>
            <a:ext cx="5366272" cy="512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50</a:t>
            </a:r>
            <a:r>
              <a:rPr lang="es-PA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s-PA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6427183" y="5756097"/>
            <a:ext cx="5366272" cy="512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25</a:t>
            </a:r>
            <a:r>
              <a:rPr lang="es-PA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s-PA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4801499" y="4701230"/>
            <a:ext cx="5366272" cy="537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endParaRPr lang="es-PA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337" y="123032"/>
            <a:ext cx="1461118" cy="6792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35273" y="4081117"/>
            <a:ext cx="525818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C00000"/>
              </a:buClr>
            </a:pPr>
            <a:r>
              <a:rPr lang="es-MX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Gestionar a través de la metodología establecida (Identificar, Medir, Controlar y Monitorear ) </a:t>
            </a:r>
            <a:r>
              <a:rPr lang="es-MX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los </a:t>
            </a:r>
            <a:r>
              <a:rPr lang="es-MX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riesgos sobre la plataforma y entorno tecnológico.</a:t>
            </a:r>
            <a:r>
              <a:rPr lang="es-PA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MX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Así como también la gestión,  diseño </a:t>
            </a:r>
            <a:r>
              <a:rPr lang="es-MX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 despliegue </a:t>
            </a:r>
            <a:r>
              <a:rPr lang="es-MX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metodología que permita la mitigación de  incidentes y eventos asociados </a:t>
            </a:r>
            <a:r>
              <a:rPr lang="es-MX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la </a:t>
            </a:r>
            <a:r>
              <a:rPr lang="es-MX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integridad, confidencialidad y disponibilidad de la  Información, a través de los </a:t>
            </a:r>
            <a:r>
              <a:rPr lang="es-MX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procedimientos </a:t>
            </a:r>
            <a:r>
              <a:rPr lang="es-MX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definidos en Seguridad de la Información.</a:t>
            </a:r>
            <a:endParaRPr lang="es-PA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260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Recursos Humanos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Vielka Avila</dc:creator>
  <cp:lastModifiedBy>zeikys.almanza</cp:lastModifiedBy>
  <cp:revision>12</cp:revision>
  <cp:lastPrinted>2018-06-18T19:46:37Z</cp:lastPrinted>
  <dcterms:created xsi:type="dcterms:W3CDTF">2018-06-12T16:54:12Z</dcterms:created>
  <dcterms:modified xsi:type="dcterms:W3CDTF">2018-06-21T16:33:51Z</dcterms:modified>
</cp:coreProperties>
</file>