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26" r:id="rId2"/>
    <p:sldId id="263" r:id="rId3"/>
    <p:sldId id="265" r:id="rId4"/>
    <p:sldId id="267" r:id="rId5"/>
    <p:sldId id="268" r:id="rId6"/>
    <p:sldId id="344" r:id="rId7"/>
    <p:sldId id="347" r:id="rId8"/>
    <p:sldId id="348" r:id="rId9"/>
    <p:sldId id="269" r:id="rId10"/>
    <p:sldId id="275" r:id="rId11"/>
    <p:sldId id="293" r:id="rId12"/>
    <p:sldId id="294" r:id="rId13"/>
    <p:sldId id="309" r:id="rId14"/>
    <p:sldId id="324" r:id="rId15"/>
    <p:sldId id="33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p:scale>
          <a:sx n="60" d="100"/>
          <a:sy n="60" d="100"/>
        </p:scale>
        <p:origin x="1550" y="629"/>
      </p:cViewPr>
      <p:guideLst/>
    </p:cSldViewPr>
  </p:slideViewPr>
  <p:notesTextViewPr>
    <p:cViewPr>
      <p:scale>
        <a:sx n="1" d="1"/>
        <a:sy n="1" d="1"/>
      </p:scale>
      <p:origin x="0" y="0"/>
    </p:cViewPr>
  </p:notesTextViewPr>
  <p:sorterViewPr>
    <p:cViewPr>
      <p:scale>
        <a:sx n="100" d="100"/>
        <a:sy n="100" d="100"/>
      </p:scale>
      <p:origin x="0" y="-16362"/>
    </p:cViewPr>
  </p:sorterViewPr>
  <p:notesViewPr>
    <p:cSldViewPr snapToGrid="0">
      <p:cViewPr varScale="1">
        <p:scale>
          <a:sx n="53" d="100"/>
          <a:sy n="53" d="100"/>
        </p:scale>
        <p:origin x="19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103E17-9E06-46BC-8180-9412B420F670}" type="datetimeFigureOut">
              <a:rPr lang="en-US" smtClean="0"/>
              <a:t>8/7/2019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24EACA-38FD-4279-ABFE-B276D2ADA416}" type="slidenum">
              <a:rPr lang="en-US" smtClean="0"/>
              <a:t>‹Nº›</a:t>
            </a:fld>
            <a:endParaRPr lang="en-US"/>
          </a:p>
        </p:txBody>
      </p:sp>
    </p:spTree>
    <p:extLst>
      <p:ext uri="{BB962C8B-B14F-4D97-AF65-F5344CB8AC3E}">
        <p14:creationId xmlns:p14="http://schemas.microsoft.com/office/powerpoint/2010/main" val="1485821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17E00-FCD2-4039-A67B-A6AC0185B541}" type="datetimeFigureOut">
              <a:rPr lang="en-US" smtClean="0"/>
              <a:t>8/7/2019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F4E96-B1D0-40F9-B430-205BFCCBD965}" type="slidenum">
              <a:rPr lang="en-US" smtClean="0"/>
              <a:t>‹Nº›</a:t>
            </a:fld>
            <a:endParaRPr lang="en-US"/>
          </a:p>
        </p:txBody>
      </p:sp>
    </p:spTree>
    <p:extLst>
      <p:ext uri="{BB962C8B-B14F-4D97-AF65-F5344CB8AC3E}">
        <p14:creationId xmlns:p14="http://schemas.microsoft.com/office/powerpoint/2010/main" val="113526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02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tem two">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3817256" y="2656114"/>
            <a:ext cx="5254173" cy="270808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85272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ree Ite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631506" y="2432923"/>
            <a:ext cx="2880000" cy="2160000"/>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1214796" y="2432923"/>
            <a:ext cx="2880000" cy="2160000"/>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048216" y="2432923"/>
            <a:ext cx="2880000" cy="2160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56748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ight Creative Slide">
    <p:spTree>
      <p:nvGrpSpPr>
        <p:cNvPr id="1" name=""/>
        <p:cNvGrpSpPr/>
        <p:nvPr/>
      </p:nvGrpSpPr>
      <p:grpSpPr>
        <a:xfrm>
          <a:off x="0" y="0"/>
          <a:ext cx="0" cy="0"/>
          <a:chOff x="0" y="0"/>
          <a:chExt cx="0" cy="0"/>
        </a:xfrm>
      </p:grpSpPr>
      <p:sp>
        <p:nvSpPr>
          <p:cNvPr id="4" name="Picture Placeholder 16"/>
          <p:cNvSpPr>
            <a:spLocks noGrp="1"/>
          </p:cNvSpPr>
          <p:nvPr>
            <p:ph type="pic" sz="quarter" idx="10"/>
          </p:nvPr>
        </p:nvSpPr>
        <p:spPr>
          <a:xfrm>
            <a:off x="6801076" y="1072175"/>
            <a:ext cx="4167940" cy="4932782"/>
          </a:xfrm>
          <a:custGeom>
            <a:avLst/>
            <a:gdLst>
              <a:gd name="connsiteX0" fmla="*/ 3596540 w 4167940"/>
              <a:gd name="connsiteY0" fmla="*/ 4507069 h 4932782"/>
              <a:gd name="connsiteX1" fmla="*/ 3596540 w 4167940"/>
              <a:gd name="connsiteY1" fmla="*/ 4507069 h 4932782"/>
              <a:gd name="connsiteX2" fmla="*/ 3596539 w 4167940"/>
              <a:gd name="connsiteY2" fmla="*/ 4507069 h 4932782"/>
              <a:gd name="connsiteX3" fmla="*/ 3594359 w 4167940"/>
              <a:gd name="connsiteY3" fmla="*/ 1089014 h 4932782"/>
              <a:gd name="connsiteX4" fmla="*/ 3594359 w 4167940"/>
              <a:gd name="connsiteY4" fmla="*/ 1089015 h 4932782"/>
              <a:gd name="connsiteX5" fmla="*/ 3731949 w 4167940"/>
              <a:gd name="connsiteY5" fmla="*/ 1261523 h 4932782"/>
              <a:gd name="connsiteX6" fmla="*/ 3334049 w 4167940"/>
              <a:gd name="connsiteY6" fmla="*/ 4795192 h 4932782"/>
              <a:gd name="connsiteX7" fmla="*/ 3223265 w 4167940"/>
              <a:gd name="connsiteY7" fmla="*/ 4927393 h 4932782"/>
              <a:gd name="connsiteX8" fmla="*/ 3161542 w 4167940"/>
              <a:gd name="connsiteY8" fmla="*/ 4932782 h 4932782"/>
              <a:gd name="connsiteX9" fmla="*/ 3102562 w 4167940"/>
              <a:gd name="connsiteY9" fmla="*/ 4913802 h 4932782"/>
              <a:gd name="connsiteX10" fmla="*/ 3023952 w 4167940"/>
              <a:gd name="connsiteY10" fmla="*/ 4760274 h 4932782"/>
              <a:gd name="connsiteX11" fmla="*/ 3421851 w 4167940"/>
              <a:gd name="connsiteY11" fmla="*/ 1226604 h 4932782"/>
              <a:gd name="connsiteX12" fmla="*/ 3594359 w 4167940"/>
              <a:gd name="connsiteY12" fmla="*/ 1089014 h 4932782"/>
              <a:gd name="connsiteX13" fmla="*/ 2829929 w 4167940"/>
              <a:gd name="connsiteY13" fmla="*/ 1002939 h 4932782"/>
              <a:gd name="connsiteX14" fmla="*/ 2829929 w 4167940"/>
              <a:gd name="connsiteY14" fmla="*/ 1002939 h 4932782"/>
              <a:gd name="connsiteX15" fmla="*/ 2967519 w 4167940"/>
              <a:gd name="connsiteY15" fmla="*/ 1175447 h 4932782"/>
              <a:gd name="connsiteX16" fmla="*/ 2569619 w 4167940"/>
              <a:gd name="connsiteY16" fmla="*/ 4709116 h 4932782"/>
              <a:gd name="connsiteX17" fmla="*/ 2458835 w 4167940"/>
              <a:gd name="connsiteY17" fmla="*/ 4841317 h 4932782"/>
              <a:gd name="connsiteX18" fmla="*/ 2397112 w 4167940"/>
              <a:gd name="connsiteY18" fmla="*/ 4846706 h 4932782"/>
              <a:gd name="connsiteX19" fmla="*/ 2338132 w 4167940"/>
              <a:gd name="connsiteY19" fmla="*/ 4827726 h 4932782"/>
              <a:gd name="connsiteX20" fmla="*/ 2259522 w 4167940"/>
              <a:gd name="connsiteY20" fmla="*/ 4674198 h 4932782"/>
              <a:gd name="connsiteX21" fmla="*/ 2657421 w 4167940"/>
              <a:gd name="connsiteY21" fmla="*/ 1140528 h 4932782"/>
              <a:gd name="connsiteX22" fmla="*/ 2829929 w 4167940"/>
              <a:gd name="connsiteY22" fmla="*/ 1002939 h 4932782"/>
              <a:gd name="connsiteX23" fmla="*/ 900831 w 4167940"/>
              <a:gd name="connsiteY23" fmla="*/ 785718 h 4932782"/>
              <a:gd name="connsiteX24" fmla="*/ 900831 w 4167940"/>
              <a:gd name="connsiteY24" fmla="*/ 785719 h 4932782"/>
              <a:gd name="connsiteX25" fmla="*/ 1038421 w 4167940"/>
              <a:gd name="connsiteY25" fmla="*/ 958227 h 4932782"/>
              <a:gd name="connsiteX26" fmla="*/ 640522 w 4167940"/>
              <a:gd name="connsiteY26" fmla="*/ 4491895 h 4932782"/>
              <a:gd name="connsiteX27" fmla="*/ 529738 w 4167940"/>
              <a:gd name="connsiteY27" fmla="*/ 4624096 h 4932782"/>
              <a:gd name="connsiteX28" fmla="*/ 468015 w 4167940"/>
              <a:gd name="connsiteY28" fmla="*/ 4629485 h 4932782"/>
              <a:gd name="connsiteX29" fmla="*/ 409035 w 4167940"/>
              <a:gd name="connsiteY29" fmla="*/ 4610505 h 4932782"/>
              <a:gd name="connsiteX30" fmla="*/ 330424 w 4167940"/>
              <a:gd name="connsiteY30" fmla="*/ 4456977 h 4932782"/>
              <a:gd name="connsiteX31" fmla="*/ 728323 w 4167940"/>
              <a:gd name="connsiteY31" fmla="*/ 923308 h 4932782"/>
              <a:gd name="connsiteX32" fmla="*/ 900831 w 4167940"/>
              <a:gd name="connsiteY32" fmla="*/ 785718 h 4932782"/>
              <a:gd name="connsiteX33" fmla="*/ 4029357 w 4167940"/>
              <a:gd name="connsiteY33" fmla="*/ 663301 h 4932782"/>
              <a:gd name="connsiteX34" fmla="*/ 4029357 w 4167940"/>
              <a:gd name="connsiteY34" fmla="*/ 663302 h 4932782"/>
              <a:gd name="connsiteX35" fmla="*/ 4166947 w 4167940"/>
              <a:gd name="connsiteY35" fmla="*/ 835810 h 4932782"/>
              <a:gd name="connsiteX36" fmla="*/ 3769047 w 4167940"/>
              <a:gd name="connsiteY36" fmla="*/ 4369479 h 4932782"/>
              <a:gd name="connsiteX37" fmla="*/ 3658263 w 4167940"/>
              <a:gd name="connsiteY37" fmla="*/ 4501680 h 4932782"/>
              <a:gd name="connsiteX38" fmla="*/ 3596540 w 4167940"/>
              <a:gd name="connsiteY38" fmla="*/ 4507069 h 4932782"/>
              <a:gd name="connsiteX39" fmla="*/ 3537560 w 4167940"/>
              <a:gd name="connsiteY39" fmla="*/ 4488089 h 4932782"/>
              <a:gd name="connsiteX40" fmla="*/ 3458950 w 4167940"/>
              <a:gd name="connsiteY40" fmla="*/ 4334561 h 4932782"/>
              <a:gd name="connsiteX41" fmla="*/ 3856849 w 4167940"/>
              <a:gd name="connsiteY41" fmla="*/ 800892 h 4932782"/>
              <a:gd name="connsiteX42" fmla="*/ 4029357 w 4167940"/>
              <a:gd name="connsiteY42" fmla="*/ 663301 h 4932782"/>
              <a:gd name="connsiteX43" fmla="*/ 3264927 w 4167940"/>
              <a:gd name="connsiteY43" fmla="*/ 577225 h 4932782"/>
              <a:gd name="connsiteX44" fmla="*/ 3264927 w 4167940"/>
              <a:gd name="connsiteY44" fmla="*/ 577226 h 4932782"/>
              <a:gd name="connsiteX45" fmla="*/ 3402517 w 4167940"/>
              <a:gd name="connsiteY45" fmla="*/ 749734 h 4932782"/>
              <a:gd name="connsiteX46" fmla="*/ 3004617 w 4167940"/>
              <a:gd name="connsiteY46" fmla="*/ 4283403 h 4932782"/>
              <a:gd name="connsiteX47" fmla="*/ 2893833 w 4167940"/>
              <a:gd name="connsiteY47" fmla="*/ 4415604 h 4932782"/>
              <a:gd name="connsiteX48" fmla="*/ 2832110 w 4167940"/>
              <a:gd name="connsiteY48" fmla="*/ 4420993 h 4932782"/>
              <a:gd name="connsiteX49" fmla="*/ 2773130 w 4167940"/>
              <a:gd name="connsiteY49" fmla="*/ 4402013 h 4932782"/>
              <a:gd name="connsiteX50" fmla="*/ 2694520 w 4167940"/>
              <a:gd name="connsiteY50" fmla="*/ 4248485 h 4932782"/>
              <a:gd name="connsiteX51" fmla="*/ 3092419 w 4167940"/>
              <a:gd name="connsiteY51" fmla="*/ 714816 h 4932782"/>
              <a:gd name="connsiteX52" fmla="*/ 3264927 w 4167940"/>
              <a:gd name="connsiteY52" fmla="*/ 577225 h 4932782"/>
              <a:gd name="connsiteX53" fmla="*/ 2500497 w 4167940"/>
              <a:gd name="connsiteY53" fmla="*/ 491149 h 4932782"/>
              <a:gd name="connsiteX54" fmla="*/ 2500497 w 4167940"/>
              <a:gd name="connsiteY54" fmla="*/ 491149 h 4932782"/>
              <a:gd name="connsiteX55" fmla="*/ 2638087 w 4167940"/>
              <a:gd name="connsiteY55" fmla="*/ 663657 h 4932782"/>
              <a:gd name="connsiteX56" fmla="*/ 2240187 w 4167940"/>
              <a:gd name="connsiteY56" fmla="*/ 4197326 h 4932782"/>
              <a:gd name="connsiteX57" fmla="*/ 2129403 w 4167940"/>
              <a:gd name="connsiteY57" fmla="*/ 4329527 h 4932782"/>
              <a:gd name="connsiteX58" fmla="*/ 2067680 w 4167940"/>
              <a:gd name="connsiteY58" fmla="*/ 4334916 h 4932782"/>
              <a:gd name="connsiteX59" fmla="*/ 2008700 w 4167940"/>
              <a:gd name="connsiteY59" fmla="*/ 4315936 h 4932782"/>
              <a:gd name="connsiteX60" fmla="*/ 1930090 w 4167940"/>
              <a:gd name="connsiteY60" fmla="*/ 4162408 h 4932782"/>
              <a:gd name="connsiteX61" fmla="*/ 2327989 w 4167940"/>
              <a:gd name="connsiteY61" fmla="*/ 628739 h 4932782"/>
              <a:gd name="connsiteX62" fmla="*/ 2500497 w 4167940"/>
              <a:gd name="connsiteY62" fmla="*/ 491149 h 4932782"/>
              <a:gd name="connsiteX63" fmla="*/ 1736069 w 4167940"/>
              <a:gd name="connsiteY63" fmla="*/ 405073 h 4932782"/>
              <a:gd name="connsiteX64" fmla="*/ 1736069 w 4167940"/>
              <a:gd name="connsiteY64" fmla="*/ 405074 h 4932782"/>
              <a:gd name="connsiteX65" fmla="*/ 1873659 w 4167940"/>
              <a:gd name="connsiteY65" fmla="*/ 577581 h 4932782"/>
              <a:gd name="connsiteX66" fmla="*/ 1475760 w 4167940"/>
              <a:gd name="connsiteY66" fmla="*/ 4111250 h 4932782"/>
              <a:gd name="connsiteX67" fmla="*/ 1364976 w 4167940"/>
              <a:gd name="connsiteY67" fmla="*/ 4243451 h 4932782"/>
              <a:gd name="connsiteX68" fmla="*/ 1303253 w 4167940"/>
              <a:gd name="connsiteY68" fmla="*/ 4248840 h 4932782"/>
              <a:gd name="connsiteX69" fmla="*/ 1244273 w 4167940"/>
              <a:gd name="connsiteY69" fmla="*/ 4229860 h 4932782"/>
              <a:gd name="connsiteX70" fmla="*/ 1165662 w 4167940"/>
              <a:gd name="connsiteY70" fmla="*/ 4076332 h 4932782"/>
              <a:gd name="connsiteX71" fmla="*/ 1563561 w 4167940"/>
              <a:gd name="connsiteY71" fmla="*/ 542663 h 4932782"/>
              <a:gd name="connsiteX72" fmla="*/ 1736069 w 4167940"/>
              <a:gd name="connsiteY72" fmla="*/ 405073 h 4932782"/>
              <a:gd name="connsiteX73" fmla="*/ 1335829 w 4167940"/>
              <a:gd name="connsiteY73" fmla="*/ 360004 h 4932782"/>
              <a:gd name="connsiteX74" fmla="*/ 1335829 w 4167940"/>
              <a:gd name="connsiteY74" fmla="*/ 360006 h 4932782"/>
              <a:gd name="connsiteX75" fmla="*/ 1473419 w 4167940"/>
              <a:gd name="connsiteY75" fmla="*/ 532514 h 4932782"/>
              <a:gd name="connsiteX76" fmla="*/ 1075520 w 4167940"/>
              <a:gd name="connsiteY76" fmla="*/ 4066182 h 4932782"/>
              <a:gd name="connsiteX77" fmla="*/ 964736 w 4167940"/>
              <a:gd name="connsiteY77" fmla="*/ 4198383 h 4932782"/>
              <a:gd name="connsiteX78" fmla="*/ 903013 w 4167940"/>
              <a:gd name="connsiteY78" fmla="*/ 4203772 h 4932782"/>
              <a:gd name="connsiteX79" fmla="*/ 844033 w 4167940"/>
              <a:gd name="connsiteY79" fmla="*/ 4184792 h 4932782"/>
              <a:gd name="connsiteX80" fmla="*/ 765422 w 4167940"/>
              <a:gd name="connsiteY80" fmla="*/ 4031264 h 4932782"/>
              <a:gd name="connsiteX81" fmla="*/ 1163321 w 4167940"/>
              <a:gd name="connsiteY81" fmla="*/ 497595 h 4932782"/>
              <a:gd name="connsiteX82" fmla="*/ 1335829 w 4167940"/>
              <a:gd name="connsiteY82" fmla="*/ 360004 h 4932782"/>
              <a:gd name="connsiteX83" fmla="*/ 571400 w 4167940"/>
              <a:gd name="connsiteY83" fmla="*/ 273929 h 4932782"/>
              <a:gd name="connsiteX84" fmla="*/ 571400 w 4167940"/>
              <a:gd name="connsiteY84" fmla="*/ 273930 h 4932782"/>
              <a:gd name="connsiteX85" fmla="*/ 708990 w 4167940"/>
              <a:gd name="connsiteY85" fmla="*/ 446438 h 4932782"/>
              <a:gd name="connsiteX86" fmla="*/ 311090 w 4167940"/>
              <a:gd name="connsiteY86" fmla="*/ 3980106 h 4932782"/>
              <a:gd name="connsiteX87" fmla="*/ 200306 w 4167940"/>
              <a:gd name="connsiteY87" fmla="*/ 4112307 h 4932782"/>
              <a:gd name="connsiteX88" fmla="*/ 138583 w 4167940"/>
              <a:gd name="connsiteY88" fmla="*/ 4117696 h 4932782"/>
              <a:gd name="connsiteX89" fmla="*/ 79603 w 4167940"/>
              <a:gd name="connsiteY89" fmla="*/ 4098716 h 4932782"/>
              <a:gd name="connsiteX90" fmla="*/ 993 w 4167940"/>
              <a:gd name="connsiteY90" fmla="*/ 3945188 h 4932782"/>
              <a:gd name="connsiteX91" fmla="*/ 398892 w 4167940"/>
              <a:gd name="connsiteY91" fmla="*/ 411519 h 4932782"/>
              <a:gd name="connsiteX92" fmla="*/ 571400 w 4167940"/>
              <a:gd name="connsiteY92" fmla="*/ 273929 h 4932782"/>
              <a:gd name="connsiteX93" fmla="*/ 2168629 w 4167940"/>
              <a:gd name="connsiteY93" fmla="*/ 993 h 4932782"/>
              <a:gd name="connsiteX94" fmla="*/ 2168629 w 4167940"/>
              <a:gd name="connsiteY94" fmla="*/ 995 h 4932782"/>
              <a:gd name="connsiteX95" fmla="*/ 2306219 w 4167940"/>
              <a:gd name="connsiteY95" fmla="*/ 173503 h 4932782"/>
              <a:gd name="connsiteX96" fmla="*/ 1908320 w 4167940"/>
              <a:gd name="connsiteY96" fmla="*/ 3707171 h 4932782"/>
              <a:gd name="connsiteX97" fmla="*/ 1797536 w 4167940"/>
              <a:gd name="connsiteY97" fmla="*/ 3839372 h 4932782"/>
              <a:gd name="connsiteX98" fmla="*/ 1735813 w 4167940"/>
              <a:gd name="connsiteY98" fmla="*/ 3844761 h 4932782"/>
              <a:gd name="connsiteX99" fmla="*/ 1676833 w 4167940"/>
              <a:gd name="connsiteY99" fmla="*/ 3825781 h 4932782"/>
              <a:gd name="connsiteX100" fmla="*/ 1598222 w 4167940"/>
              <a:gd name="connsiteY100" fmla="*/ 3672253 h 4932782"/>
              <a:gd name="connsiteX101" fmla="*/ 1996121 w 4167940"/>
              <a:gd name="connsiteY101" fmla="*/ 138584 h 4932782"/>
              <a:gd name="connsiteX102" fmla="*/ 2168629 w 4167940"/>
              <a:gd name="connsiteY102" fmla="*/ 993 h 493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167940" h="4932782">
                <a:moveTo>
                  <a:pt x="3596540" y="4507069"/>
                </a:moveTo>
                <a:lnTo>
                  <a:pt x="3596540" y="4507069"/>
                </a:lnTo>
                <a:lnTo>
                  <a:pt x="3596539" y="4507069"/>
                </a:lnTo>
                <a:close/>
                <a:moveTo>
                  <a:pt x="3594359" y="1089014"/>
                </a:moveTo>
                <a:lnTo>
                  <a:pt x="3594359" y="1089015"/>
                </a:lnTo>
                <a:cubicBezTo>
                  <a:pt x="3679990" y="1098657"/>
                  <a:pt x="3741591" y="1175892"/>
                  <a:pt x="3731949" y="1261523"/>
                </a:cubicBezTo>
                <a:lnTo>
                  <a:pt x="3334049" y="4795192"/>
                </a:lnTo>
                <a:cubicBezTo>
                  <a:pt x="3326818" y="4859415"/>
                  <a:pt x="3281565" y="4910122"/>
                  <a:pt x="3223265" y="4927393"/>
                </a:cubicBezTo>
                <a:lnTo>
                  <a:pt x="3161542" y="4932782"/>
                </a:lnTo>
                <a:lnTo>
                  <a:pt x="3102562" y="4913802"/>
                </a:lnTo>
                <a:cubicBezTo>
                  <a:pt x="3049563" y="4883998"/>
                  <a:pt x="3016721" y="4824498"/>
                  <a:pt x="3023952" y="4760274"/>
                </a:cubicBezTo>
                <a:lnTo>
                  <a:pt x="3421851" y="1226604"/>
                </a:lnTo>
                <a:cubicBezTo>
                  <a:pt x="3431493" y="1140974"/>
                  <a:pt x="3508728" y="1079372"/>
                  <a:pt x="3594359" y="1089014"/>
                </a:cubicBezTo>
                <a:close/>
                <a:moveTo>
                  <a:pt x="2829929" y="1002939"/>
                </a:moveTo>
                <a:lnTo>
                  <a:pt x="2829929" y="1002939"/>
                </a:lnTo>
                <a:cubicBezTo>
                  <a:pt x="2915560" y="1012582"/>
                  <a:pt x="2977161" y="1089816"/>
                  <a:pt x="2967519" y="1175447"/>
                </a:cubicBezTo>
                <a:lnTo>
                  <a:pt x="2569619" y="4709116"/>
                </a:lnTo>
                <a:cubicBezTo>
                  <a:pt x="2562387" y="4773339"/>
                  <a:pt x="2517135" y="4824046"/>
                  <a:pt x="2458835" y="4841317"/>
                </a:cubicBezTo>
                <a:lnTo>
                  <a:pt x="2397112" y="4846706"/>
                </a:lnTo>
                <a:lnTo>
                  <a:pt x="2338132" y="4827726"/>
                </a:lnTo>
                <a:cubicBezTo>
                  <a:pt x="2285133" y="4797922"/>
                  <a:pt x="2252290" y="4738422"/>
                  <a:pt x="2259522" y="4674198"/>
                </a:cubicBezTo>
                <a:lnTo>
                  <a:pt x="2657421" y="1140528"/>
                </a:lnTo>
                <a:cubicBezTo>
                  <a:pt x="2667063" y="1054898"/>
                  <a:pt x="2744298" y="993296"/>
                  <a:pt x="2829929" y="1002939"/>
                </a:cubicBezTo>
                <a:close/>
                <a:moveTo>
                  <a:pt x="900831" y="785718"/>
                </a:moveTo>
                <a:lnTo>
                  <a:pt x="900831" y="785719"/>
                </a:lnTo>
                <a:cubicBezTo>
                  <a:pt x="986462" y="795361"/>
                  <a:pt x="1048063" y="872596"/>
                  <a:pt x="1038421" y="958227"/>
                </a:cubicBezTo>
                <a:lnTo>
                  <a:pt x="640522" y="4491895"/>
                </a:lnTo>
                <a:cubicBezTo>
                  <a:pt x="633290" y="4556118"/>
                  <a:pt x="588037" y="4606825"/>
                  <a:pt x="529738" y="4624096"/>
                </a:cubicBezTo>
                <a:lnTo>
                  <a:pt x="468015" y="4629485"/>
                </a:lnTo>
                <a:lnTo>
                  <a:pt x="409035" y="4610505"/>
                </a:lnTo>
                <a:cubicBezTo>
                  <a:pt x="356036" y="4580701"/>
                  <a:pt x="323193" y="4521201"/>
                  <a:pt x="330424" y="4456977"/>
                </a:cubicBezTo>
                <a:lnTo>
                  <a:pt x="728323" y="923308"/>
                </a:lnTo>
                <a:cubicBezTo>
                  <a:pt x="737965" y="837677"/>
                  <a:pt x="815200" y="776076"/>
                  <a:pt x="900831" y="785718"/>
                </a:cubicBezTo>
                <a:close/>
                <a:moveTo>
                  <a:pt x="4029357" y="663301"/>
                </a:moveTo>
                <a:lnTo>
                  <a:pt x="4029357" y="663302"/>
                </a:lnTo>
                <a:cubicBezTo>
                  <a:pt x="4114988" y="672944"/>
                  <a:pt x="4176589" y="750179"/>
                  <a:pt x="4166947" y="835810"/>
                </a:cubicBezTo>
                <a:lnTo>
                  <a:pt x="3769047" y="4369479"/>
                </a:lnTo>
                <a:cubicBezTo>
                  <a:pt x="3761815" y="4433702"/>
                  <a:pt x="3716563" y="4484409"/>
                  <a:pt x="3658263" y="4501680"/>
                </a:cubicBezTo>
                <a:lnTo>
                  <a:pt x="3596540" y="4507069"/>
                </a:lnTo>
                <a:lnTo>
                  <a:pt x="3537560" y="4488089"/>
                </a:lnTo>
                <a:cubicBezTo>
                  <a:pt x="3484561" y="4458285"/>
                  <a:pt x="3451719" y="4398784"/>
                  <a:pt x="3458950" y="4334561"/>
                </a:cubicBezTo>
                <a:lnTo>
                  <a:pt x="3856849" y="800892"/>
                </a:lnTo>
                <a:cubicBezTo>
                  <a:pt x="3866491" y="715261"/>
                  <a:pt x="3943726" y="653659"/>
                  <a:pt x="4029357" y="663301"/>
                </a:cubicBezTo>
                <a:close/>
                <a:moveTo>
                  <a:pt x="3264927" y="577225"/>
                </a:moveTo>
                <a:lnTo>
                  <a:pt x="3264927" y="577226"/>
                </a:lnTo>
                <a:cubicBezTo>
                  <a:pt x="3350558" y="586869"/>
                  <a:pt x="3412159" y="664104"/>
                  <a:pt x="3402517" y="749734"/>
                </a:cubicBezTo>
                <a:lnTo>
                  <a:pt x="3004617" y="4283403"/>
                </a:lnTo>
                <a:cubicBezTo>
                  <a:pt x="2997385" y="4347626"/>
                  <a:pt x="2952133" y="4398333"/>
                  <a:pt x="2893833" y="4415604"/>
                </a:cubicBezTo>
                <a:lnTo>
                  <a:pt x="2832110" y="4420993"/>
                </a:lnTo>
                <a:lnTo>
                  <a:pt x="2773130" y="4402013"/>
                </a:lnTo>
                <a:cubicBezTo>
                  <a:pt x="2720131" y="4372209"/>
                  <a:pt x="2687288" y="4312708"/>
                  <a:pt x="2694520" y="4248485"/>
                </a:cubicBezTo>
                <a:lnTo>
                  <a:pt x="3092419" y="714816"/>
                </a:lnTo>
                <a:cubicBezTo>
                  <a:pt x="3102061" y="629185"/>
                  <a:pt x="3179296" y="567583"/>
                  <a:pt x="3264927" y="577225"/>
                </a:cubicBezTo>
                <a:close/>
                <a:moveTo>
                  <a:pt x="2500497" y="491149"/>
                </a:moveTo>
                <a:lnTo>
                  <a:pt x="2500497" y="491149"/>
                </a:lnTo>
                <a:cubicBezTo>
                  <a:pt x="2586128" y="500792"/>
                  <a:pt x="2647729" y="578027"/>
                  <a:pt x="2638087" y="663657"/>
                </a:cubicBezTo>
                <a:lnTo>
                  <a:pt x="2240187" y="4197326"/>
                </a:lnTo>
                <a:cubicBezTo>
                  <a:pt x="2232955" y="4261549"/>
                  <a:pt x="2187703" y="4312256"/>
                  <a:pt x="2129403" y="4329527"/>
                </a:cubicBezTo>
                <a:lnTo>
                  <a:pt x="2067680" y="4334916"/>
                </a:lnTo>
                <a:lnTo>
                  <a:pt x="2008700" y="4315936"/>
                </a:lnTo>
                <a:cubicBezTo>
                  <a:pt x="1955701" y="4286132"/>
                  <a:pt x="1922859" y="4226631"/>
                  <a:pt x="1930090" y="4162408"/>
                </a:cubicBezTo>
                <a:lnTo>
                  <a:pt x="2327989" y="628739"/>
                </a:lnTo>
                <a:cubicBezTo>
                  <a:pt x="2337631" y="543108"/>
                  <a:pt x="2414866" y="481506"/>
                  <a:pt x="2500497" y="491149"/>
                </a:cubicBezTo>
                <a:close/>
                <a:moveTo>
                  <a:pt x="1736069" y="405073"/>
                </a:moveTo>
                <a:lnTo>
                  <a:pt x="1736069" y="405074"/>
                </a:lnTo>
                <a:cubicBezTo>
                  <a:pt x="1821700" y="414716"/>
                  <a:pt x="1883301" y="491951"/>
                  <a:pt x="1873659" y="577581"/>
                </a:cubicBezTo>
                <a:lnTo>
                  <a:pt x="1475760" y="4111250"/>
                </a:lnTo>
                <a:cubicBezTo>
                  <a:pt x="1468528" y="4175473"/>
                  <a:pt x="1423275" y="4226180"/>
                  <a:pt x="1364976" y="4243451"/>
                </a:cubicBezTo>
                <a:lnTo>
                  <a:pt x="1303253" y="4248840"/>
                </a:lnTo>
                <a:lnTo>
                  <a:pt x="1244273" y="4229860"/>
                </a:lnTo>
                <a:cubicBezTo>
                  <a:pt x="1191274" y="4200056"/>
                  <a:pt x="1158431" y="4140555"/>
                  <a:pt x="1165662" y="4076332"/>
                </a:cubicBezTo>
                <a:lnTo>
                  <a:pt x="1563561" y="542663"/>
                </a:lnTo>
                <a:cubicBezTo>
                  <a:pt x="1573203" y="457032"/>
                  <a:pt x="1650438" y="395431"/>
                  <a:pt x="1736069" y="405073"/>
                </a:cubicBezTo>
                <a:close/>
                <a:moveTo>
                  <a:pt x="1335829" y="360004"/>
                </a:moveTo>
                <a:lnTo>
                  <a:pt x="1335829" y="360006"/>
                </a:lnTo>
                <a:cubicBezTo>
                  <a:pt x="1421460" y="369648"/>
                  <a:pt x="1483061" y="446883"/>
                  <a:pt x="1473419" y="532514"/>
                </a:cubicBezTo>
                <a:lnTo>
                  <a:pt x="1075520" y="4066182"/>
                </a:lnTo>
                <a:cubicBezTo>
                  <a:pt x="1068288" y="4130405"/>
                  <a:pt x="1023035" y="4181112"/>
                  <a:pt x="964736" y="4198383"/>
                </a:cubicBezTo>
                <a:lnTo>
                  <a:pt x="903013" y="4203772"/>
                </a:lnTo>
                <a:lnTo>
                  <a:pt x="844033" y="4184792"/>
                </a:lnTo>
                <a:cubicBezTo>
                  <a:pt x="791034" y="4154988"/>
                  <a:pt x="758191" y="4095488"/>
                  <a:pt x="765422" y="4031264"/>
                </a:cubicBezTo>
                <a:lnTo>
                  <a:pt x="1163321" y="497595"/>
                </a:lnTo>
                <a:cubicBezTo>
                  <a:pt x="1172963" y="411964"/>
                  <a:pt x="1250198" y="350363"/>
                  <a:pt x="1335829" y="360004"/>
                </a:cubicBezTo>
                <a:close/>
                <a:moveTo>
                  <a:pt x="571400" y="273929"/>
                </a:moveTo>
                <a:lnTo>
                  <a:pt x="571400" y="273930"/>
                </a:lnTo>
                <a:cubicBezTo>
                  <a:pt x="657031" y="283572"/>
                  <a:pt x="718632" y="360807"/>
                  <a:pt x="708990" y="446438"/>
                </a:cubicBezTo>
                <a:lnTo>
                  <a:pt x="311090" y="3980106"/>
                </a:lnTo>
                <a:cubicBezTo>
                  <a:pt x="303858" y="4044329"/>
                  <a:pt x="258606" y="4095036"/>
                  <a:pt x="200306" y="4112307"/>
                </a:cubicBezTo>
                <a:lnTo>
                  <a:pt x="138583" y="4117696"/>
                </a:lnTo>
                <a:lnTo>
                  <a:pt x="79603" y="4098716"/>
                </a:lnTo>
                <a:cubicBezTo>
                  <a:pt x="26604" y="4068912"/>
                  <a:pt x="-6239" y="4009411"/>
                  <a:pt x="993" y="3945188"/>
                </a:cubicBezTo>
                <a:lnTo>
                  <a:pt x="398892" y="411519"/>
                </a:lnTo>
                <a:cubicBezTo>
                  <a:pt x="408534" y="325888"/>
                  <a:pt x="485769" y="264287"/>
                  <a:pt x="571400" y="273929"/>
                </a:cubicBezTo>
                <a:close/>
                <a:moveTo>
                  <a:pt x="2168629" y="993"/>
                </a:moveTo>
                <a:lnTo>
                  <a:pt x="2168629" y="995"/>
                </a:lnTo>
                <a:cubicBezTo>
                  <a:pt x="2254260" y="10637"/>
                  <a:pt x="2315861" y="87872"/>
                  <a:pt x="2306219" y="173503"/>
                </a:cubicBezTo>
                <a:lnTo>
                  <a:pt x="1908320" y="3707171"/>
                </a:lnTo>
                <a:cubicBezTo>
                  <a:pt x="1901088" y="3771394"/>
                  <a:pt x="1855835" y="3822101"/>
                  <a:pt x="1797536" y="3839372"/>
                </a:cubicBezTo>
                <a:lnTo>
                  <a:pt x="1735813" y="3844761"/>
                </a:lnTo>
                <a:lnTo>
                  <a:pt x="1676833" y="3825781"/>
                </a:lnTo>
                <a:cubicBezTo>
                  <a:pt x="1623834" y="3795977"/>
                  <a:pt x="1590991" y="3736477"/>
                  <a:pt x="1598222" y="3672253"/>
                </a:cubicBezTo>
                <a:lnTo>
                  <a:pt x="1996121" y="138584"/>
                </a:lnTo>
                <a:cubicBezTo>
                  <a:pt x="2005763" y="52953"/>
                  <a:pt x="2082998" y="-8648"/>
                  <a:pt x="2168629" y="993"/>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1939061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 Piece of Image">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1303242" y="1117278"/>
            <a:ext cx="4778243" cy="2438723"/>
          </a:xfrm>
          <a:prstGeom prst="rect">
            <a:avLst/>
          </a:prstGeom>
          <a:pattFill prst="pct5">
            <a:fgClr>
              <a:schemeClr val="tx1"/>
            </a:fgClr>
            <a:bgClr>
              <a:schemeClr val="bg1"/>
            </a:bgClr>
          </a:pattFill>
        </p:spPr>
      </p:sp>
      <p:sp>
        <p:nvSpPr>
          <p:cNvPr id="4" name="Picture Placeholder 2"/>
          <p:cNvSpPr>
            <a:spLocks noGrp="1"/>
          </p:cNvSpPr>
          <p:nvPr>
            <p:ph type="pic" sz="quarter" idx="11"/>
          </p:nvPr>
        </p:nvSpPr>
        <p:spPr>
          <a:xfrm>
            <a:off x="6516913" y="3733537"/>
            <a:ext cx="4020458" cy="1839949"/>
          </a:xfrm>
          <a:prstGeom prst="rect">
            <a:avLst/>
          </a:prstGeom>
          <a:pattFill prst="pct5">
            <a:fgClr>
              <a:schemeClr val="tx1"/>
            </a:fgClr>
            <a:bgClr>
              <a:schemeClr val="bg1"/>
            </a:bgClr>
          </a:pattFill>
        </p:spPr>
      </p:sp>
    </p:spTree>
    <p:extLst>
      <p:ext uri="{BB962C8B-B14F-4D97-AF65-F5344CB8AC3E}">
        <p14:creationId xmlns:p14="http://schemas.microsoft.com/office/powerpoint/2010/main" val="3638488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our Creative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6194558" y="1059220"/>
            <a:ext cx="2252757" cy="2511294"/>
          </a:xfrm>
          <a:prstGeom prst="rect">
            <a:avLst/>
          </a:prstGeom>
          <a:pattFill prst="pct5">
            <a:fgClr>
              <a:schemeClr val="tx1"/>
            </a:fgClr>
            <a:bgClr>
              <a:schemeClr val="bg1"/>
            </a:bgClr>
          </a:pattFill>
        </p:spPr>
      </p:sp>
      <p:sp>
        <p:nvSpPr>
          <p:cNvPr id="4" name="Picture Placeholder 1"/>
          <p:cNvSpPr>
            <a:spLocks noGrp="1"/>
          </p:cNvSpPr>
          <p:nvPr>
            <p:ph type="pic" sz="quarter" idx="11"/>
          </p:nvPr>
        </p:nvSpPr>
        <p:spPr>
          <a:xfrm>
            <a:off x="8447315" y="3570514"/>
            <a:ext cx="2252757" cy="1923144"/>
          </a:xfrm>
          <a:prstGeom prst="rect">
            <a:avLst/>
          </a:prstGeom>
          <a:pattFill prst="pct5">
            <a:fgClr>
              <a:schemeClr val="tx1"/>
            </a:fgClr>
            <a:bgClr>
              <a:schemeClr val="bg1"/>
            </a:bgClr>
          </a:pattFill>
        </p:spPr>
      </p:sp>
      <p:sp>
        <p:nvSpPr>
          <p:cNvPr id="5" name="Picture Placeholder 1"/>
          <p:cNvSpPr>
            <a:spLocks noGrp="1"/>
          </p:cNvSpPr>
          <p:nvPr>
            <p:ph type="pic" sz="quarter" idx="12"/>
          </p:nvPr>
        </p:nvSpPr>
        <p:spPr>
          <a:xfrm>
            <a:off x="6821715" y="3570514"/>
            <a:ext cx="1625600" cy="1494971"/>
          </a:xfrm>
          <a:prstGeom prst="rect">
            <a:avLst/>
          </a:prstGeom>
          <a:pattFill prst="pct5">
            <a:fgClr>
              <a:schemeClr val="tx1"/>
            </a:fgClr>
            <a:bgClr>
              <a:schemeClr val="bg1"/>
            </a:bgClr>
          </a:pattFill>
        </p:spPr>
      </p:sp>
      <p:sp>
        <p:nvSpPr>
          <p:cNvPr id="6" name="Picture Placeholder 1"/>
          <p:cNvSpPr>
            <a:spLocks noGrp="1"/>
          </p:cNvSpPr>
          <p:nvPr>
            <p:ph type="pic" sz="quarter" idx="13"/>
          </p:nvPr>
        </p:nvSpPr>
        <p:spPr>
          <a:xfrm>
            <a:off x="8447315" y="1480456"/>
            <a:ext cx="1872343" cy="2090058"/>
          </a:xfrm>
          <a:prstGeom prst="rect">
            <a:avLst/>
          </a:prstGeom>
          <a:pattFill prst="pct5">
            <a:fgClr>
              <a:schemeClr val="tx1"/>
            </a:fgClr>
            <a:bgClr>
              <a:schemeClr val="bg1"/>
            </a:bgClr>
          </a:pattFill>
        </p:spPr>
      </p:sp>
    </p:spTree>
    <p:extLst>
      <p:ext uri="{BB962C8B-B14F-4D97-AF65-F5344CB8AC3E}">
        <p14:creationId xmlns:p14="http://schemas.microsoft.com/office/powerpoint/2010/main" val="3445220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ne Big Left Image">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0"/>
            <a:ext cx="6091238" cy="6858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244502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ree Top Image">
    <p:spTree>
      <p:nvGrpSpPr>
        <p:cNvPr id="1" name=""/>
        <p:cNvGrpSpPr/>
        <p:nvPr/>
      </p:nvGrpSpPr>
      <p:grpSpPr>
        <a:xfrm>
          <a:off x="0" y="0"/>
          <a:ext cx="0" cy="0"/>
          <a:chOff x="0" y="0"/>
          <a:chExt cx="0" cy="0"/>
        </a:xfrm>
      </p:grpSpPr>
      <p:sp>
        <p:nvSpPr>
          <p:cNvPr id="3" name="Picture Placeholder 13"/>
          <p:cNvSpPr>
            <a:spLocks noGrp="1"/>
          </p:cNvSpPr>
          <p:nvPr>
            <p:ph type="pic" sz="quarter" idx="22"/>
          </p:nvPr>
        </p:nvSpPr>
        <p:spPr>
          <a:xfrm>
            <a:off x="4472296" y="1096615"/>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4" name="Picture Placeholder 13"/>
          <p:cNvSpPr>
            <a:spLocks noGrp="1"/>
          </p:cNvSpPr>
          <p:nvPr>
            <p:ph type="pic" sz="quarter" idx="23"/>
          </p:nvPr>
        </p:nvSpPr>
        <p:spPr>
          <a:xfrm>
            <a:off x="8085651" y="1096615"/>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
        <p:nvSpPr>
          <p:cNvPr id="5" name="Picture Placeholder 13"/>
          <p:cNvSpPr>
            <a:spLocks noGrp="1"/>
          </p:cNvSpPr>
          <p:nvPr>
            <p:ph type="pic" sz="quarter" idx="24"/>
          </p:nvPr>
        </p:nvSpPr>
        <p:spPr>
          <a:xfrm>
            <a:off x="858941" y="1102359"/>
            <a:ext cx="3240000" cy="252000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2559075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Right Image">
    <p:spTree>
      <p:nvGrpSpPr>
        <p:cNvPr id="1" name=""/>
        <p:cNvGrpSpPr/>
        <p:nvPr/>
      </p:nvGrpSpPr>
      <p:grpSpPr>
        <a:xfrm>
          <a:off x="0" y="0"/>
          <a:ext cx="0" cy="0"/>
          <a:chOff x="0" y="0"/>
          <a:chExt cx="0" cy="0"/>
        </a:xfrm>
      </p:grpSpPr>
      <p:sp>
        <p:nvSpPr>
          <p:cNvPr id="3" name="Picture Placeholder 1"/>
          <p:cNvSpPr>
            <a:spLocks noGrp="1"/>
          </p:cNvSpPr>
          <p:nvPr>
            <p:ph type="pic" sz="quarter" idx="13"/>
          </p:nvPr>
        </p:nvSpPr>
        <p:spPr>
          <a:xfrm>
            <a:off x="6127137" y="1079440"/>
            <a:ext cx="4439264" cy="4566616"/>
          </a:xfrm>
          <a:prstGeom prst="rect">
            <a:avLst/>
          </a:prstGeom>
          <a:pattFill prst="pct5">
            <a:fgClr>
              <a:schemeClr val="tx1"/>
            </a:fgClr>
            <a:bgClr>
              <a:schemeClr val="bg1"/>
            </a:bgClr>
          </a:pattFill>
        </p:spPr>
      </p:sp>
    </p:spTree>
    <p:extLst>
      <p:ext uri="{BB962C8B-B14F-4D97-AF65-F5344CB8AC3E}">
        <p14:creationId xmlns:p14="http://schemas.microsoft.com/office/powerpoint/2010/main" val="1165385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Member Team">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2917371"/>
            <a:ext cx="3267118" cy="3940628"/>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2917371"/>
            <a:ext cx="3267118" cy="3940628"/>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2917371"/>
            <a:ext cx="3267118" cy="3940628"/>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510548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icrle Team">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979883" y="1320800"/>
            <a:ext cx="3657600" cy="3657600"/>
          </a:xfrm>
          <a:custGeom>
            <a:avLst/>
            <a:gdLst>
              <a:gd name="connsiteX0" fmla="*/ 1828800 w 3657600"/>
              <a:gd name="connsiteY0" fmla="*/ 0 h 3657600"/>
              <a:gd name="connsiteX1" fmla="*/ 3657600 w 3657600"/>
              <a:gd name="connsiteY1" fmla="*/ 1828800 h 3657600"/>
              <a:gd name="connsiteX2" fmla="*/ 1828800 w 3657600"/>
              <a:gd name="connsiteY2" fmla="*/ 3657600 h 3657600"/>
              <a:gd name="connsiteX3" fmla="*/ 0 w 3657600"/>
              <a:gd name="connsiteY3" fmla="*/ 1828800 h 3657600"/>
              <a:gd name="connsiteX4" fmla="*/ 1828800 w 36576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a:moveTo>
                  <a:pt x="1828800" y="0"/>
                </a:moveTo>
                <a:cubicBezTo>
                  <a:pt x="2838818" y="0"/>
                  <a:pt x="3657600" y="818782"/>
                  <a:pt x="3657600" y="1828800"/>
                </a:cubicBezTo>
                <a:cubicBezTo>
                  <a:pt x="3657600" y="2838818"/>
                  <a:pt x="2838818" y="3657600"/>
                  <a:pt x="1828800" y="3657600"/>
                </a:cubicBezTo>
                <a:cubicBezTo>
                  <a:pt x="818782" y="3657600"/>
                  <a:pt x="0" y="2838818"/>
                  <a:pt x="0" y="1828800"/>
                </a:cubicBezTo>
                <a:cubicBezTo>
                  <a:pt x="0" y="818782"/>
                  <a:pt x="818782" y="0"/>
                  <a:pt x="1828800" y="0"/>
                </a:cubicBez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254269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ull Blank Image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7999"/>
          </a:xfrm>
          <a:prstGeom prst="rect">
            <a:avLst/>
          </a:prstGeom>
          <a:pattFill prst="pct5">
            <a:fgClr>
              <a:schemeClr val="tx1"/>
            </a:fgClr>
            <a:bgClr>
              <a:schemeClr val="bg1"/>
            </a:bgClr>
          </a:pattFill>
        </p:spPr>
        <p:txBody>
          <a:bodyPr/>
          <a:lstStyle/>
          <a:p>
            <a:endParaRPr lang="en-US"/>
          </a:p>
        </p:txBody>
      </p:sp>
    </p:spTree>
    <p:extLst>
      <p:ext uri="{BB962C8B-B14F-4D97-AF65-F5344CB8AC3E}">
        <p14:creationId xmlns:p14="http://schemas.microsoft.com/office/powerpoint/2010/main" val="1393320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ree Uptown Team">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551543"/>
            <a:ext cx="3267118" cy="2743199"/>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551543"/>
            <a:ext cx="3267118" cy="2743199"/>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551543"/>
            <a:ext cx="3267118" cy="2743199"/>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1574910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ingle Image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989862" y="2656118"/>
            <a:ext cx="2538594" cy="245291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519522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4 Team Member">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017406" y="943432"/>
            <a:ext cx="2320881" cy="2264225"/>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3651750" y="943432"/>
            <a:ext cx="2320881" cy="2264225"/>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6286094" y="943432"/>
            <a:ext cx="2320881" cy="2264225"/>
          </a:xfrm>
          <a:prstGeom prst="rect">
            <a:avLst/>
          </a:prstGeom>
          <a:pattFill prst="pct5">
            <a:fgClr>
              <a:schemeClr val="tx1"/>
            </a:fgClr>
            <a:bgClr>
              <a:schemeClr val="bg1"/>
            </a:bgClr>
          </a:pattFill>
        </p:spPr>
        <p:txBody>
          <a:bodyPr/>
          <a:lstStyle/>
          <a:p>
            <a:endParaRPr lang="id-ID" dirty="0"/>
          </a:p>
        </p:txBody>
      </p:sp>
      <p:sp>
        <p:nvSpPr>
          <p:cNvPr id="6" name="Picture Placeholder 3"/>
          <p:cNvSpPr>
            <a:spLocks noGrp="1"/>
          </p:cNvSpPr>
          <p:nvPr>
            <p:ph type="pic" sz="quarter" idx="14"/>
          </p:nvPr>
        </p:nvSpPr>
        <p:spPr>
          <a:xfrm>
            <a:off x="8920438" y="943432"/>
            <a:ext cx="2320881" cy="2264225"/>
          </a:xfrm>
          <a:prstGeom prst="rect">
            <a:avLst/>
          </a:prstGeom>
          <a:pattFill prst="pct5">
            <a:fgClr>
              <a:schemeClr val="tx1"/>
            </a:fgClr>
            <a:bgClr>
              <a:schemeClr val="bg1"/>
            </a:bgClr>
          </a:pattFill>
        </p:spPr>
        <p:txBody>
          <a:bodyPr/>
          <a:lstStyle/>
          <a:p>
            <a:endParaRPr lang="id-ID" dirty="0"/>
          </a:p>
        </p:txBody>
      </p:sp>
    </p:spTree>
    <p:extLst>
      <p:ext uri="{BB962C8B-B14F-4D97-AF65-F5344CB8AC3E}">
        <p14:creationId xmlns:p14="http://schemas.microsoft.com/office/powerpoint/2010/main" val="4005625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One Special Team">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670549" y="978312"/>
            <a:ext cx="2148875" cy="2209201"/>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968632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hree Layout Sidebar Team">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6431236" y="1294723"/>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
        <p:nvSpPr>
          <p:cNvPr id="4" name="Picture Placeholder 3"/>
          <p:cNvSpPr>
            <a:spLocks noGrp="1"/>
          </p:cNvSpPr>
          <p:nvPr>
            <p:ph type="pic" sz="quarter" idx="12"/>
          </p:nvPr>
        </p:nvSpPr>
        <p:spPr>
          <a:xfrm>
            <a:off x="6431236" y="2885489"/>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
        <p:nvSpPr>
          <p:cNvPr id="5" name="Picture Placeholder 3"/>
          <p:cNvSpPr>
            <a:spLocks noGrp="1"/>
          </p:cNvSpPr>
          <p:nvPr>
            <p:ph type="pic" sz="quarter" idx="13"/>
          </p:nvPr>
        </p:nvSpPr>
        <p:spPr>
          <a:xfrm>
            <a:off x="6431236" y="4476255"/>
            <a:ext cx="1188720" cy="1188720"/>
          </a:xfrm>
          <a:prstGeom prst="ellipse">
            <a:avLst/>
          </a:prstGeom>
          <a:pattFill prst="pct5">
            <a:fgClr>
              <a:schemeClr val="tx1"/>
            </a:fgClr>
            <a:bgClr>
              <a:schemeClr val="bg1"/>
            </a:bgClr>
          </a:pattFill>
        </p:spPr>
        <p:txBody>
          <a:bodyPr/>
          <a:lstStyle>
            <a:lvl1pPr>
              <a:defRPr sz="1000"/>
            </a:lvl1pPr>
          </a:lstStyle>
          <a:p>
            <a:endParaRPr lang="id-ID"/>
          </a:p>
        </p:txBody>
      </p:sp>
    </p:spTree>
    <p:extLst>
      <p:ext uri="{BB962C8B-B14F-4D97-AF65-F5344CB8AC3E}">
        <p14:creationId xmlns:p14="http://schemas.microsoft.com/office/powerpoint/2010/main" val="12181326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 Team Layout">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1"/>
          </p:nvPr>
        </p:nvSpPr>
        <p:spPr>
          <a:xfrm>
            <a:off x="769259" y="1219207"/>
            <a:ext cx="2133600" cy="3846284"/>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2902859" y="1218754"/>
            <a:ext cx="2133600" cy="3846284"/>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3"/>
          </p:nvPr>
        </p:nvSpPr>
        <p:spPr>
          <a:xfrm>
            <a:off x="5036459" y="1218300"/>
            <a:ext cx="2133600" cy="3846284"/>
          </a:xfrm>
          <a:prstGeom prst="rect">
            <a:avLst/>
          </a:prstGeom>
          <a:pattFill prst="pct5">
            <a:fgClr>
              <a:schemeClr val="tx1"/>
            </a:fgClr>
            <a:bgClr>
              <a:schemeClr val="bg1"/>
            </a:bgClr>
          </a:pattFill>
        </p:spPr>
        <p:txBody>
          <a:bodyPr/>
          <a:lstStyle/>
          <a:p>
            <a:endParaRPr lang="id-ID"/>
          </a:p>
        </p:txBody>
      </p:sp>
      <p:sp>
        <p:nvSpPr>
          <p:cNvPr id="7" name="Picture Placeholder 3"/>
          <p:cNvSpPr>
            <a:spLocks noGrp="1"/>
          </p:cNvSpPr>
          <p:nvPr>
            <p:ph type="pic" sz="quarter" idx="14"/>
          </p:nvPr>
        </p:nvSpPr>
        <p:spPr>
          <a:xfrm>
            <a:off x="7170059" y="1218300"/>
            <a:ext cx="2133600" cy="3846284"/>
          </a:xfrm>
          <a:prstGeom prst="rect">
            <a:avLst/>
          </a:prstGeom>
          <a:pattFill prst="pct5">
            <a:fgClr>
              <a:schemeClr val="tx1"/>
            </a:fgClr>
            <a:bgClr>
              <a:schemeClr val="bg1"/>
            </a:bgClr>
          </a:pattFill>
        </p:spPr>
        <p:txBody>
          <a:bodyPr/>
          <a:lstStyle/>
          <a:p>
            <a:endParaRPr lang="id-ID"/>
          </a:p>
        </p:txBody>
      </p:sp>
      <p:sp>
        <p:nvSpPr>
          <p:cNvPr id="8" name="Picture Placeholder 3"/>
          <p:cNvSpPr>
            <a:spLocks noGrp="1"/>
          </p:cNvSpPr>
          <p:nvPr>
            <p:ph type="pic" sz="quarter" idx="15"/>
          </p:nvPr>
        </p:nvSpPr>
        <p:spPr>
          <a:xfrm>
            <a:off x="9303659" y="1218300"/>
            <a:ext cx="2133600" cy="384628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6557299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 Center Tea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4470401" y="2148113"/>
            <a:ext cx="3267118" cy="2743199"/>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523920" y="2148113"/>
            <a:ext cx="3267118" cy="2743199"/>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2"/>
          </p:nvPr>
        </p:nvSpPr>
        <p:spPr>
          <a:xfrm>
            <a:off x="8416883" y="2148113"/>
            <a:ext cx="3267118" cy="2743199"/>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082437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reak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296228" y="1719840"/>
            <a:ext cx="3657600" cy="3657600"/>
          </a:xfrm>
          <a:custGeom>
            <a:avLst/>
            <a:gdLst>
              <a:gd name="connsiteX0" fmla="*/ 1828800 w 3657600"/>
              <a:gd name="connsiteY0" fmla="*/ 0 h 3657600"/>
              <a:gd name="connsiteX1" fmla="*/ 3657600 w 3657600"/>
              <a:gd name="connsiteY1" fmla="*/ 1828800 h 3657600"/>
              <a:gd name="connsiteX2" fmla="*/ 1828800 w 3657600"/>
              <a:gd name="connsiteY2" fmla="*/ 3657600 h 3657600"/>
              <a:gd name="connsiteX3" fmla="*/ 0 w 3657600"/>
              <a:gd name="connsiteY3" fmla="*/ 1828800 h 3657600"/>
              <a:gd name="connsiteX4" fmla="*/ 1828800 w 3657600"/>
              <a:gd name="connsiteY4" fmla="*/ 0 h 365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3657600">
                <a:moveTo>
                  <a:pt x="1828800" y="0"/>
                </a:moveTo>
                <a:cubicBezTo>
                  <a:pt x="2838818" y="0"/>
                  <a:pt x="3657600" y="818782"/>
                  <a:pt x="3657600" y="1828800"/>
                </a:cubicBezTo>
                <a:cubicBezTo>
                  <a:pt x="3657600" y="2838818"/>
                  <a:pt x="2838818" y="3657600"/>
                  <a:pt x="1828800" y="3657600"/>
                </a:cubicBezTo>
                <a:cubicBezTo>
                  <a:pt x="818782" y="3657600"/>
                  <a:pt x="0" y="2838818"/>
                  <a:pt x="0" y="1828800"/>
                </a:cubicBezTo>
                <a:cubicBezTo>
                  <a:pt x="0" y="818782"/>
                  <a:pt x="818782" y="0"/>
                  <a:pt x="1828800" y="0"/>
                </a:cubicBezTo>
                <a:close/>
              </a:path>
            </a:pathLst>
          </a:custGeom>
          <a:pattFill prst="pct5">
            <a:fgClr>
              <a:schemeClr val="tx1"/>
            </a:fgClr>
            <a:bgClr>
              <a:schemeClr val="bg1"/>
            </a:bgClr>
          </a:pattFill>
        </p:spPr>
        <p:txBody>
          <a:bodyPr wrap="square">
            <a:noAutofit/>
          </a:bodyPr>
          <a:lstStyle/>
          <a:p>
            <a:endParaRPr lang="en-US"/>
          </a:p>
        </p:txBody>
      </p:sp>
    </p:spTree>
    <p:extLst>
      <p:ext uri="{BB962C8B-B14F-4D97-AF65-F5344CB8AC3E}">
        <p14:creationId xmlns:p14="http://schemas.microsoft.com/office/powerpoint/2010/main" val="36745913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 Slide2">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8808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uper Blank Layou">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84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Opening Layout">
    <p:spTree>
      <p:nvGrpSpPr>
        <p:cNvPr id="1" name=""/>
        <p:cNvGrpSpPr/>
        <p:nvPr/>
      </p:nvGrpSpPr>
      <p:grpSpPr>
        <a:xfrm>
          <a:off x="0" y="0"/>
          <a:ext cx="0" cy="0"/>
          <a:chOff x="0" y="0"/>
          <a:chExt cx="0" cy="0"/>
        </a:xfrm>
      </p:grpSpPr>
      <p:sp>
        <p:nvSpPr>
          <p:cNvPr id="3" name="Picture Placeholder 4"/>
          <p:cNvSpPr>
            <a:spLocks noGrp="1"/>
          </p:cNvSpPr>
          <p:nvPr>
            <p:ph type="pic" sz="quarter" idx="12"/>
          </p:nvPr>
        </p:nvSpPr>
        <p:spPr>
          <a:xfrm>
            <a:off x="0" y="0"/>
            <a:ext cx="12192000" cy="3715657"/>
          </a:xfrm>
          <a:prstGeom prst="rect">
            <a:avLst/>
          </a:prstGeom>
          <a:pattFill prst="pct5">
            <a:fgClr>
              <a:schemeClr val="tx1"/>
            </a:fgClr>
            <a:bgClr>
              <a:schemeClr val="bg1"/>
            </a:bgClr>
          </a:pattFill>
        </p:spPr>
        <p:txBody>
          <a:bodyPr/>
          <a:lstStyle/>
          <a:p>
            <a:endParaRPr lang="id-ID"/>
          </a:p>
        </p:txBody>
      </p:sp>
      <p:sp>
        <p:nvSpPr>
          <p:cNvPr id="4" name="Picture Placeholder 7"/>
          <p:cNvSpPr>
            <a:spLocks noGrp="1"/>
          </p:cNvSpPr>
          <p:nvPr>
            <p:ph type="pic" sz="quarter" idx="13"/>
          </p:nvPr>
        </p:nvSpPr>
        <p:spPr>
          <a:xfrm>
            <a:off x="5090160" y="2709817"/>
            <a:ext cx="2011680" cy="2011680"/>
          </a:xfrm>
          <a:prstGeom prst="ellipse">
            <a:avLst/>
          </a:prstGeom>
          <a:pattFill prst="pct5">
            <a:fgClr>
              <a:schemeClr val="tx1"/>
            </a:fgClr>
            <a:bgClr>
              <a:schemeClr val="bg1"/>
            </a:bgClr>
          </a:pattFill>
        </p:spPr>
        <p:txBody>
          <a:bodyPr>
            <a:normAutofit/>
          </a:bodyPr>
          <a:lstStyle>
            <a:lvl1pPr>
              <a:defRPr sz="1100"/>
            </a:lvl1pPr>
          </a:lstStyle>
          <a:p>
            <a:endParaRPr lang="id-ID" dirty="0"/>
          </a:p>
        </p:txBody>
      </p:sp>
    </p:spTree>
    <p:extLst>
      <p:ext uri="{BB962C8B-B14F-4D97-AF65-F5344CB8AC3E}">
        <p14:creationId xmlns:p14="http://schemas.microsoft.com/office/powerpoint/2010/main" val="633808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Gallery 1">
    <p:spTree>
      <p:nvGrpSpPr>
        <p:cNvPr id="1" name=""/>
        <p:cNvGrpSpPr/>
        <p:nvPr/>
      </p:nvGrpSpPr>
      <p:grpSpPr>
        <a:xfrm>
          <a:off x="0" y="0"/>
          <a:ext cx="0" cy="0"/>
          <a:chOff x="0" y="0"/>
          <a:chExt cx="0" cy="0"/>
        </a:xfrm>
      </p:grpSpPr>
      <p:sp>
        <p:nvSpPr>
          <p:cNvPr id="3" name="Rectangle 2"/>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1"/>
          </p:nvPr>
        </p:nvSpPr>
        <p:spPr>
          <a:xfrm>
            <a:off x="1169347" y="614150"/>
            <a:ext cx="9853306" cy="503385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911422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4 Gallery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769259" y="1219207"/>
            <a:ext cx="2133600" cy="3846284"/>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2902859" y="1218754"/>
            <a:ext cx="2133600" cy="3846284"/>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4"/>
          </p:nvPr>
        </p:nvSpPr>
        <p:spPr>
          <a:xfrm>
            <a:off x="7170059" y="1218300"/>
            <a:ext cx="2133600" cy="3846284"/>
          </a:xfrm>
          <a:prstGeom prst="rect">
            <a:avLst/>
          </a:prstGeom>
          <a:pattFill prst="pct5">
            <a:fgClr>
              <a:schemeClr val="tx1"/>
            </a:fgClr>
            <a:bgClr>
              <a:schemeClr val="bg1"/>
            </a:bgClr>
          </a:pattFill>
        </p:spPr>
        <p:txBody>
          <a:bodyPr/>
          <a:lstStyle/>
          <a:p>
            <a:endParaRPr lang="id-ID"/>
          </a:p>
        </p:txBody>
      </p:sp>
      <p:sp>
        <p:nvSpPr>
          <p:cNvPr id="7" name="Picture Placeholder 3"/>
          <p:cNvSpPr>
            <a:spLocks noGrp="1"/>
          </p:cNvSpPr>
          <p:nvPr>
            <p:ph type="pic" sz="quarter" idx="15"/>
          </p:nvPr>
        </p:nvSpPr>
        <p:spPr>
          <a:xfrm>
            <a:off x="9303659" y="1218300"/>
            <a:ext cx="2133600" cy="384628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266257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Gallery Slide 3">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291773" y="1030521"/>
            <a:ext cx="2133600" cy="2264222"/>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3425373" y="1030068"/>
            <a:ext cx="2133600" cy="2264222"/>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1291773" y="3294743"/>
            <a:ext cx="2133600" cy="2264222"/>
          </a:xfrm>
          <a:prstGeom prst="rect">
            <a:avLst/>
          </a:prstGeom>
          <a:pattFill prst="pct5">
            <a:fgClr>
              <a:schemeClr val="tx1"/>
            </a:fgClr>
            <a:bgClr>
              <a:schemeClr val="bg1"/>
            </a:bgClr>
          </a:pattFill>
        </p:spPr>
        <p:txBody>
          <a:bodyPr/>
          <a:lstStyle/>
          <a:p>
            <a:endParaRPr lang="id-ID"/>
          </a:p>
        </p:txBody>
      </p:sp>
      <p:sp>
        <p:nvSpPr>
          <p:cNvPr id="6" name="Picture Placeholder 3"/>
          <p:cNvSpPr>
            <a:spLocks noGrp="1"/>
          </p:cNvSpPr>
          <p:nvPr>
            <p:ph type="pic" sz="quarter" idx="14"/>
          </p:nvPr>
        </p:nvSpPr>
        <p:spPr>
          <a:xfrm>
            <a:off x="3425373" y="3294290"/>
            <a:ext cx="2133600" cy="226422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2091900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ree Image Layout">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5717539" y="1473958"/>
            <a:ext cx="1833786" cy="3563332"/>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4"/>
          </p:nvPr>
        </p:nvSpPr>
        <p:spPr>
          <a:xfrm>
            <a:off x="7551325" y="1473958"/>
            <a:ext cx="1833786" cy="3563332"/>
          </a:xfrm>
          <a:prstGeom prst="rect">
            <a:avLst/>
          </a:prstGeom>
          <a:pattFill prst="pct5">
            <a:fgClr>
              <a:schemeClr val="tx1"/>
            </a:fgClr>
            <a:bgClr>
              <a:schemeClr val="bg1"/>
            </a:bgClr>
          </a:pattFill>
        </p:spPr>
        <p:txBody>
          <a:bodyPr/>
          <a:lstStyle/>
          <a:p>
            <a:endParaRPr lang="id-ID" dirty="0"/>
          </a:p>
        </p:txBody>
      </p:sp>
      <p:sp>
        <p:nvSpPr>
          <p:cNvPr id="5" name="Picture Placeholder 3"/>
          <p:cNvSpPr>
            <a:spLocks noGrp="1"/>
          </p:cNvSpPr>
          <p:nvPr>
            <p:ph type="pic" sz="quarter" idx="15"/>
          </p:nvPr>
        </p:nvSpPr>
        <p:spPr>
          <a:xfrm>
            <a:off x="9385111" y="1473958"/>
            <a:ext cx="1833786" cy="356333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569162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hree Right Side Gallery">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6237027" y="204714"/>
            <a:ext cx="4285397" cy="2333767"/>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4"/>
          </p:nvPr>
        </p:nvSpPr>
        <p:spPr>
          <a:xfrm>
            <a:off x="6237027" y="2690882"/>
            <a:ext cx="1965277" cy="1649104"/>
          </a:xfrm>
          <a:prstGeom prst="rect">
            <a:avLst/>
          </a:prstGeom>
          <a:pattFill prst="pct5">
            <a:fgClr>
              <a:schemeClr val="tx1"/>
            </a:fgClr>
            <a:bgClr>
              <a:schemeClr val="bg1"/>
            </a:bgClr>
          </a:pattFill>
        </p:spPr>
        <p:txBody>
          <a:bodyPr/>
          <a:lstStyle/>
          <a:p>
            <a:endParaRPr lang="id-ID" dirty="0"/>
          </a:p>
        </p:txBody>
      </p:sp>
      <p:sp>
        <p:nvSpPr>
          <p:cNvPr id="5" name="Picture Placeholder 3"/>
          <p:cNvSpPr>
            <a:spLocks noGrp="1"/>
          </p:cNvSpPr>
          <p:nvPr>
            <p:ph type="pic" sz="quarter" idx="15"/>
          </p:nvPr>
        </p:nvSpPr>
        <p:spPr>
          <a:xfrm>
            <a:off x="8379725" y="2690882"/>
            <a:ext cx="2142699" cy="3150358"/>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1310708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One Center Gallery">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1169347" y="614150"/>
            <a:ext cx="9853306" cy="5033855"/>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4111739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wo Center Image">
    <p:spTree>
      <p:nvGrpSpPr>
        <p:cNvPr id="1" name=""/>
        <p:cNvGrpSpPr/>
        <p:nvPr/>
      </p:nvGrpSpPr>
      <p:grpSpPr>
        <a:xfrm>
          <a:off x="0" y="0"/>
          <a:ext cx="0" cy="0"/>
          <a:chOff x="0" y="0"/>
          <a:chExt cx="0" cy="0"/>
        </a:xfrm>
      </p:grpSpPr>
      <p:sp>
        <p:nvSpPr>
          <p:cNvPr id="3" name="Picture Placeholder 3"/>
          <p:cNvSpPr>
            <a:spLocks noGrp="1"/>
          </p:cNvSpPr>
          <p:nvPr>
            <p:ph type="pic" sz="quarter" idx="15"/>
          </p:nvPr>
        </p:nvSpPr>
        <p:spPr>
          <a:xfrm>
            <a:off x="1514467" y="2052254"/>
            <a:ext cx="4146103" cy="2563292"/>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6"/>
          </p:nvPr>
        </p:nvSpPr>
        <p:spPr>
          <a:xfrm>
            <a:off x="6543666" y="2052254"/>
            <a:ext cx="4146103" cy="2563292"/>
          </a:xfrm>
          <a:prstGeom prst="rect">
            <a:avLst/>
          </a:prstGeom>
          <a:pattFill prst="pct5">
            <a:fgClr>
              <a:schemeClr val="tx1"/>
            </a:fgClr>
            <a:bgClr>
              <a:schemeClr val="bg1"/>
            </a:bgClr>
          </a:pattFill>
        </p:spPr>
        <p:txBody>
          <a:bodyPr/>
          <a:lstStyle/>
          <a:p>
            <a:endParaRPr lang="id-ID" dirty="0"/>
          </a:p>
        </p:txBody>
      </p:sp>
    </p:spTree>
    <p:extLst>
      <p:ext uri="{BB962C8B-B14F-4D97-AF65-F5344CB8AC3E}">
        <p14:creationId xmlns:p14="http://schemas.microsoft.com/office/powerpoint/2010/main" val="25850498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ingle  Image Layout">
    <p:spTree>
      <p:nvGrpSpPr>
        <p:cNvPr id="1" name=""/>
        <p:cNvGrpSpPr/>
        <p:nvPr/>
      </p:nvGrpSpPr>
      <p:grpSpPr>
        <a:xfrm>
          <a:off x="0" y="0"/>
          <a:ext cx="0" cy="0"/>
          <a:chOff x="0" y="0"/>
          <a:chExt cx="0" cy="0"/>
        </a:xfrm>
      </p:grpSpPr>
      <p:sp>
        <p:nvSpPr>
          <p:cNvPr id="3" name="Picture Placeholder 3"/>
          <p:cNvSpPr>
            <a:spLocks noGrp="1"/>
          </p:cNvSpPr>
          <p:nvPr>
            <p:ph type="pic" sz="quarter" idx="15"/>
          </p:nvPr>
        </p:nvSpPr>
        <p:spPr>
          <a:xfrm>
            <a:off x="1610003" y="1670117"/>
            <a:ext cx="4146103" cy="2563292"/>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9371487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ingle Abstract Image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2089249" y="988722"/>
            <a:ext cx="4882075" cy="2828313"/>
          </a:xfrm>
          <a:prstGeom prst="rect">
            <a:avLst/>
          </a:prstGeom>
          <a:pattFill prst="pct5">
            <a:fgClr>
              <a:schemeClr val="tx1"/>
            </a:fgClr>
            <a:bgClr>
              <a:schemeClr val="bg1"/>
            </a:bgClr>
          </a:pattFill>
        </p:spPr>
      </p:sp>
    </p:spTree>
    <p:extLst>
      <p:ext uri="{BB962C8B-B14F-4D97-AF65-F5344CB8AC3E}">
        <p14:creationId xmlns:p14="http://schemas.microsoft.com/office/powerpoint/2010/main" val="32158826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4 Gallery Slide">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8373935" y="712951"/>
            <a:ext cx="3818065" cy="4686363"/>
          </a:xfrm>
          <a:prstGeom prst="rect">
            <a:avLst/>
          </a:prstGeom>
          <a:pattFill prst="pct5">
            <a:fgClr>
              <a:schemeClr val="tx1"/>
            </a:fgClr>
            <a:bgClr>
              <a:schemeClr val="bg1"/>
            </a:bgClr>
          </a:pattFill>
        </p:spPr>
      </p:sp>
      <p:sp>
        <p:nvSpPr>
          <p:cNvPr id="4" name="Picture Placeholder 1"/>
          <p:cNvSpPr>
            <a:spLocks noGrp="1"/>
          </p:cNvSpPr>
          <p:nvPr>
            <p:ph type="pic" sz="quarter" idx="11"/>
          </p:nvPr>
        </p:nvSpPr>
        <p:spPr>
          <a:xfrm>
            <a:off x="5602513" y="712952"/>
            <a:ext cx="2540001" cy="3510705"/>
          </a:xfrm>
          <a:prstGeom prst="rect">
            <a:avLst/>
          </a:prstGeom>
          <a:pattFill prst="pct5">
            <a:fgClr>
              <a:schemeClr val="tx1"/>
            </a:fgClr>
            <a:bgClr>
              <a:schemeClr val="bg1"/>
            </a:bgClr>
          </a:pattFill>
        </p:spPr>
      </p:sp>
      <p:sp>
        <p:nvSpPr>
          <p:cNvPr id="6" name="Picture Placeholder 1"/>
          <p:cNvSpPr>
            <a:spLocks noGrp="1"/>
          </p:cNvSpPr>
          <p:nvPr>
            <p:ph type="pic" sz="quarter" idx="12"/>
          </p:nvPr>
        </p:nvSpPr>
        <p:spPr>
          <a:xfrm>
            <a:off x="2831091" y="712952"/>
            <a:ext cx="2540001" cy="1696420"/>
          </a:xfrm>
          <a:prstGeom prst="rect">
            <a:avLst/>
          </a:prstGeom>
          <a:pattFill prst="pct5">
            <a:fgClr>
              <a:schemeClr val="tx1"/>
            </a:fgClr>
            <a:bgClr>
              <a:schemeClr val="bg1"/>
            </a:bgClr>
          </a:pattFill>
        </p:spPr>
      </p:sp>
      <p:sp>
        <p:nvSpPr>
          <p:cNvPr id="7" name="Picture Placeholder 1"/>
          <p:cNvSpPr>
            <a:spLocks noGrp="1"/>
          </p:cNvSpPr>
          <p:nvPr>
            <p:ph type="pic" sz="quarter" idx="13"/>
          </p:nvPr>
        </p:nvSpPr>
        <p:spPr>
          <a:xfrm>
            <a:off x="1" y="712950"/>
            <a:ext cx="2599670" cy="3510705"/>
          </a:xfrm>
          <a:prstGeom prst="rect">
            <a:avLst/>
          </a:prstGeom>
          <a:pattFill prst="pct5">
            <a:fgClr>
              <a:schemeClr val="tx1"/>
            </a:fgClr>
            <a:bgClr>
              <a:schemeClr val="bg1"/>
            </a:bgClr>
          </a:pattFill>
        </p:spPr>
      </p:sp>
      <p:sp>
        <p:nvSpPr>
          <p:cNvPr id="8" name="Picture Placeholder 1"/>
          <p:cNvSpPr>
            <a:spLocks noGrp="1"/>
          </p:cNvSpPr>
          <p:nvPr>
            <p:ph type="pic" sz="quarter" idx="14"/>
          </p:nvPr>
        </p:nvSpPr>
        <p:spPr>
          <a:xfrm>
            <a:off x="2831090" y="2627086"/>
            <a:ext cx="2540001" cy="1596569"/>
          </a:xfrm>
          <a:prstGeom prst="rect">
            <a:avLst/>
          </a:prstGeom>
          <a:pattFill prst="pct5">
            <a:fgClr>
              <a:schemeClr val="tx1"/>
            </a:fgClr>
            <a:bgClr>
              <a:schemeClr val="bg1"/>
            </a:bgClr>
          </a:pattFill>
        </p:spPr>
      </p:sp>
    </p:spTree>
    <p:extLst>
      <p:ext uri="{BB962C8B-B14F-4D97-AF65-F5344CB8AC3E}">
        <p14:creationId xmlns:p14="http://schemas.microsoft.com/office/powerpoint/2010/main" val="183474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pening2">
    <p:spTree>
      <p:nvGrpSpPr>
        <p:cNvPr id="1" name=""/>
        <p:cNvGrpSpPr/>
        <p:nvPr/>
      </p:nvGrpSpPr>
      <p:grpSpPr>
        <a:xfrm>
          <a:off x="0" y="0"/>
          <a:ext cx="0" cy="0"/>
          <a:chOff x="0" y="0"/>
          <a:chExt cx="0" cy="0"/>
        </a:xfrm>
      </p:grpSpPr>
      <p:sp>
        <p:nvSpPr>
          <p:cNvPr id="3" name="Picture Placeholder 3"/>
          <p:cNvSpPr>
            <a:spLocks noGrp="1"/>
          </p:cNvSpPr>
          <p:nvPr>
            <p:ph type="pic" sz="quarter" idx="13"/>
          </p:nvPr>
        </p:nvSpPr>
        <p:spPr>
          <a:xfrm>
            <a:off x="1349374" y="1621945"/>
            <a:ext cx="2880000" cy="2880000"/>
          </a:xfrm>
          <a:prstGeom prst="ellipse">
            <a:avLst/>
          </a:prstGeom>
          <a:pattFill prst="pct5">
            <a:fgClr>
              <a:schemeClr val="tx1"/>
            </a:fgClr>
            <a:bgClr>
              <a:schemeClr val="bg1"/>
            </a:bgClr>
          </a:pattFill>
        </p:spPr>
      </p:sp>
    </p:spTree>
    <p:extLst>
      <p:ext uri="{BB962C8B-B14F-4D97-AF65-F5344CB8AC3E}">
        <p14:creationId xmlns:p14="http://schemas.microsoft.com/office/powerpoint/2010/main" val="9896582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wo Big Image ">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8232000" y="0"/>
            <a:ext cx="3960000" cy="3430800"/>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1"/>
          </p:nvPr>
        </p:nvSpPr>
        <p:spPr>
          <a:xfrm>
            <a:off x="4263003" y="3427200"/>
            <a:ext cx="3960000" cy="34308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1213631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One Abstract Image">
    <p:spTree>
      <p:nvGrpSpPr>
        <p:cNvPr id="1" name=""/>
        <p:cNvGrpSpPr/>
        <p:nvPr/>
      </p:nvGrpSpPr>
      <p:grpSpPr>
        <a:xfrm>
          <a:off x="0" y="0"/>
          <a:ext cx="0" cy="0"/>
          <a:chOff x="0" y="0"/>
          <a:chExt cx="0" cy="0"/>
        </a:xfrm>
      </p:grpSpPr>
      <p:sp>
        <p:nvSpPr>
          <p:cNvPr id="3" name="Picture Placeholder 16"/>
          <p:cNvSpPr>
            <a:spLocks noGrp="1"/>
          </p:cNvSpPr>
          <p:nvPr>
            <p:ph type="pic" sz="quarter" idx="10"/>
          </p:nvPr>
        </p:nvSpPr>
        <p:spPr>
          <a:xfrm>
            <a:off x="7141029" y="578688"/>
            <a:ext cx="3585029" cy="4951254"/>
          </a:xfrm>
          <a:custGeom>
            <a:avLst/>
            <a:gdLst>
              <a:gd name="connsiteX0" fmla="*/ 3596540 w 4167940"/>
              <a:gd name="connsiteY0" fmla="*/ 4507069 h 4932782"/>
              <a:gd name="connsiteX1" fmla="*/ 3596540 w 4167940"/>
              <a:gd name="connsiteY1" fmla="*/ 4507069 h 4932782"/>
              <a:gd name="connsiteX2" fmla="*/ 3596539 w 4167940"/>
              <a:gd name="connsiteY2" fmla="*/ 4507069 h 4932782"/>
              <a:gd name="connsiteX3" fmla="*/ 3594359 w 4167940"/>
              <a:gd name="connsiteY3" fmla="*/ 1089014 h 4932782"/>
              <a:gd name="connsiteX4" fmla="*/ 3594359 w 4167940"/>
              <a:gd name="connsiteY4" fmla="*/ 1089015 h 4932782"/>
              <a:gd name="connsiteX5" fmla="*/ 3731949 w 4167940"/>
              <a:gd name="connsiteY5" fmla="*/ 1261523 h 4932782"/>
              <a:gd name="connsiteX6" fmla="*/ 3334049 w 4167940"/>
              <a:gd name="connsiteY6" fmla="*/ 4795192 h 4932782"/>
              <a:gd name="connsiteX7" fmla="*/ 3223265 w 4167940"/>
              <a:gd name="connsiteY7" fmla="*/ 4927393 h 4932782"/>
              <a:gd name="connsiteX8" fmla="*/ 3161542 w 4167940"/>
              <a:gd name="connsiteY8" fmla="*/ 4932782 h 4932782"/>
              <a:gd name="connsiteX9" fmla="*/ 3102562 w 4167940"/>
              <a:gd name="connsiteY9" fmla="*/ 4913802 h 4932782"/>
              <a:gd name="connsiteX10" fmla="*/ 3023952 w 4167940"/>
              <a:gd name="connsiteY10" fmla="*/ 4760274 h 4932782"/>
              <a:gd name="connsiteX11" fmla="*/ 3421851 w 4167940"/>
              <a:gd name="connsiteY11" fmla="*/ 1226604 h 4932782"/>
              <a:gd name="connsiteX12" fmla="*/ 3594359 w 4167940"/>
              <a:gd name="connsiteY12" fmla="*/ 1089014 h 4932782"/>
              <a:gd name="connsiteX13" fmla="*/ 2829929 w 4167940"/>
              <a:gd name="connsiteY13" fmla="*/ 1002939 h 4932782"/>
              <a:gd name="connsiteX14" fmla="*/ 2829929 w 4167940"/>
              <a:gd name="connsiteY14" fmla="*/ 1002939 h 4932782"/>
              <a:gd name="connsiteX15" fmla="*/ 2967519 w 4167940"/>
              <a:gd name="connsiteY15" fmla="*/ 1175447 h 4932782"/>
              <a:gd name="connsiteX16" fmla="*/ 2569619 w 4167940"/>
              <a:gd name="connsiteY16" fmla="*/ 4709116 h 4932782"/>
              <a:gd name="connsiteX17" fmla="*/ 2458835 w 4167940"/>
              <a:gd name="connsiteY17" fmla="*/ 4841317 h 4932782"/>
              <a:gd name="connsiteX18" fmla="*/ 2397112 w 4167940"/>
              <a:gd name="connsiteY18" fmla="*/ 4846706 h 4932782"/>
              <a:gd name="connsiteX19" fmla="*/ 2338132 w 4167940"/>
              <a:gd name="connsiteY19" fmla="*/ 4827726 h 4932782"/>
              <a:gd name="connsiteX20" fmla="*/ 2259522 w 4167940"/>
              <a:gd name="connsiteY20" fmla="*/ 4674198 h 4932782"/>
              <a:gd name="connsiteX21" fmla="*/ 2657421 w 4167940"/>
              <a:gd name="connsiteY21" fmla="*/ 1140528 h 4932782"/>
              <a:gd name="connsiteX22" fmla="*/ 2829929 w 4167940"/>
              <a:gd name="connsiteY22" fmla="*/ 1002939 h 4932782"/>
              <a:gd name="connsiteX23" fmla="*/ 900831 w 4167940"/>
              <a:gd name="connsiteY23" fmla="*/ 785718 h 4932782"/>
              <a:gd name="connsiteX24" fmla="*/ 900831 w 4167940"/>
              <a:gd name="connsiteY24" fmla="*/ 785719 h 4932782"/>
              <a:gd name="connsiteX25" fmla="*/ 1038421 w 4167940"/>
              <a:gd name="connsiteY25" fmla="*/ 958227 h 4932782"/>
              <a:gd name="connsiteX26" fmla="*/ 640522 w 4167940"/>
              <a:gd name="connsiteY26" fmla="*/ 4491895 h 4932782"/>
              <a:gd name="connsiteX27" fmla="*/ 529738 w 4167940"/>
              <a:gd name="connsiteY27" fmla="*/ 4624096 h 4932782"/>
              <a:gd name="connsiteX28" fmla="*/ 468015 w 4167940"/>
              <a:gd name="connsiteY28" fmla="*/ 4629485 h 4932782"/>
              <a:gd name="connsiteX29" fmla="*/ 409035 w 4167940"/>
              <a:gd name="connsiteY29" fmla="*/ 4610505 h 4932782"/>
              <a:gd name="connsiteX30" fmla="*/ 330424 w 4167940"/>
              <a:gd name="connsiteY30" fmla="*/ 4456977 h 4932782"/>
              <a:gd name="connsiteX31" fmla="*/ 728323 w 4167940"/>
              <a:gd name="connsiteY31" fmla="*/ 923308 h 4932782"/>
              <a:gd name="connsiteX32" fmla="*/ 900831 w 4167940"/>
              <a:gd name="connsiteY32" fmla="*/ 785718 h 4932782"/>
              <a:gd name="connsiteX33" fmla="*/ 4029357 w 4167940"/>
              <a:gd name="connsiteY33" fmla="*/ 663301 h 4932782"/>
              <a:gd name="connsiteX34" fmla="*/ 4029357 w 4167940"/>
              <a:gd name="connsiteY34" fmla="*/ 663302 h 4932782"/>
              <a:gd name="connsiteX35" fmla="*/ 4166947 w 4167940"/>
              <a:gd name="connsiteY35" fmla="*/ 835810 h 4932782"/>
              <a:gd name="connsiteX36" fmla="*/ 3769047 w 4167940"/>
              <a:gd name="connsiteY36" fmla="*/ 4369479 h 4932782"/>
              <a:gd name="connsiteX37" fmla="*/ 3658263 w 4167940"/>
              <a:gd name="connsiteY37" fmla="*/ 4501680 h 4932782"/>
              <a:gd name="connsiteX38" fmla="*/ 3596540 w 4167940"/>
              <a:gd name="connsiteY38" fmla="*/ 4507069 h 4932782"/>
              <a:gd name="connsiteX39" fmla="*/ 3537560 w 4167940"/>
              <a:gd name="connsiteY39" fmla="*/ 4488089 h 4932782"/>
              <a:gd name="connsiteX40" fmla="*/ 3458950 w 4167940"/>
              <a:gd name="connsiteY40" fmla="*/ 4334561 h 4932782"/>
              <a:gd name="connsiteX41" fmla="*/ 3856849 w 4167940"/>
              <a:gd name="connsiteY41" fmla="*/ 800892 h 4932782"/>
              <a:gd name="connsiteX42" fmla="*/ 4029357 w 4167940"/>
              <a:gd name="connsiteY42" fmla="*/ 663301 h 4932782"/>
              <a:gd name="connsiteX43" fmla="*/ 3264927 w 4167940"/>
              <a:gd name="connsiteY43" fmla="*/ 577225 h 4932782"/>
              <a:gd name="connsiteX44" fmla="*/ 3264927 w 4167940"/>
              <a:gd name="connsiteY44" fmla="*/ 577226 h 4932782"/>
              <a:gd name="connsiteX45" fmla="*/ 3402517 w 4167940"/>
              <a:gd name="connsiteY45" fmla="*/ 749734 h 4932782"/>
              <a:gd name="connsiteX46" fmla="*/ 3004617 w 4167940"/>
              <a:gd name="connsiteY46" fmla="*/ 4283403 h 4932782"/>
              <a:gd name="connsiteX47" fmla="*/ 2893833 w 4167940"/>
              <a:gd name="connsiteY47" fmla="*/ 4415604 h 4932782"/>
              <a:gd name="connsiteX48" fmla="*/ 2832110 w 4167940"/>
              <a:gd name="connsiteY48" fmla="*/ 4420993 h 4932782"/>
              <a:gd name="connsiteX49" fmla="*/ 2773130 w 4167940"/>
              <a:gd name="connsiteY49" fmla="*/ 4402013 h 4932782"/>
              <a:gd name="connsiteX50" fmla="*/ 2694520 w 4167940"/>
              <a:gd name="connsiteY50" fmla="*/ 4248485 h 4932782"/>
              <a:gd name="connsiteX51" fmla="*/ 3092419 w 4167940"/>
              <a:gd name="connsiteY51" fmla="*/ 714816 h 4932782"/>
              <a:gd name="connsiteX52" fmla="*/ 3264927 w 4167940"/>
              <a:gd name="connsiteY52" fmla="*/ 577225 h 4932782"/>
              <a:gd name="connsiteX53" fmla="*/ 2500497 w 4167940"/>
              <a:gd name="connsiteY53" fmla="*/ 491149 h 4932782"/>
              <a:gd name="connsiteX54" fmla="*/ 2500497 w 4167940"/>
              <a:gd name="connsiteY54" fmla="*/ 491149 h 4932782"/>
              <a:gd name="connsiteX55" fmla="*/ 2638087 w 4167940"/>
              <a:gd name="connsiteY55" fmla="*/ 663657 h 4932782"/>
              <a:gd name="connsiteX56" fmla="*/ 2240187 w 4167940"/>
              <a:gd name="connsiteY56" fmla="*/ 4197326 h 4932782"/>
              <a:gd name="connsiteX57" fmla="*/ 2129403 w 4167940"/>
              <a:gd name="connsiteY57" fmla="*/ 4329527 h 4932782"/>
              <a:gd name="connsiteX58" fmla="*/ 2067680 w 4167940"/>
              <a:gd name="connsiteY58" fmla="*/ 4334916 h 4932782"/>
              <a:gd name="connsiteX59" fmla="*/ 2008700 w 4167940"/>
              <a:gd name="connsiteY59" fmla="*/ 4315936 h 4932782"/>
              <a:gd name="connsiteX60" fmla="*/ 1930090 w 4167940"/>
              <a:gd name="connsiteY60" fmla="*/ 4162408 h 4932782"/>
              <a:gd name="connsiteX61" fmla="*/ 2327989 w 4167940"/>
              <a:gd name="connsiteY61" fmla="*/ 628739 h 4932782"/>
              <a:gd name="connsiteX62" fmla="*/ 2500497 w 4167940"/>
              <a:gd name="connsiteY62" fmla="*/ 491149 h 4932782"/>
              <a:gd name="connsiteX63" fmla="*/ 1736069 w 4167940"/>
              <a:gd name="connsiteY63" fmla="*/ 405073 h 4932782"/>
              <a:gd name="connsiteX64" fmla="*/ 1736069 w 4167940"/>
              <a:gd name="connsiteY64" fmla="*/ 405074 h 4932782"/>
              <a:gd name="connsiteX65" fmla="*/ 1873659 w 4167940"/>
              <a:gd name="connsiteY65" fmla="*/ 577581 h 4932782"/>
              <a:gd name="connsiteX66" fmla="*/ 1475760 w 4167940"/>
              <a:gd name="connsiteY66" fmla="*/ 4111250 h 4932782"/>
              <a:gd name="connsiteX67" fmla="*/ 1364976 w 4167940"/>
              <a:gd name="connsiteY67" fmla="*/ 4243451 h 4932782"/>
              <a:gd name="connsiteX68" fmla="*/ 1303253 w 4167940"/>
              <a:gd name="connsiteY68" fmla="*/ 4248840 h 4932782"/>
              <a:gd name="connsiteX69" fmla="*/ 1244273 w 4167940"/>
              <a:gd name="connsiteY69" fmla="*/ 4229860 h 4932782"/>
              <a:gd name="connsiteX70" fmla="*/ 1165662 w 4167940"/>
              <a:gd name="connsiteY70" fmla="*/ 4076332 h 4932782"/>
              <a:gd name="connsiteX71" fmla="*/ 1563561 w 4167940"/>
              <a:gd name="connsiteY71" fmla="*/ 542663 h 4932782"/>
              <a:gd name="connsiteX72" fmla="*/ 1736069 w 4167940"/>
              <a:gd name="connsiteY72" fmla="*/ 405073 h 4932782"/>
              <a:gd name="connsiteX73" fmla="*/ 1335829 w 4167940"/>
              <a:gd name="connsiteY73" fmla="*/ 360004 h 4932782"/>
              <a:gd name="connsiteX74" fmla="*/ 1335829 w 4167940"/>
              <a:gd name="connsiteY74" fmla="*/ 360006 h 4932782"/>
              <a:gd name="connsiteX75" fmla="*/ 1473419 w 4167940"/>
              <a:gd name="connsiteY75" fmla="*/ 532514 h 4932782"/>
              <a:gd name="connsiteX76" fmla="*/ 1075520 w 4167940"/>
              <a:gd name="connsiteY76" fmla="*/ 4066182 h 4932782"/>
              <a:gd name="connsiteX77" fmla="*/ 964736 w 4167940"/>
              <a:gd name="connsiteY77" fmla="*/ 4198383 h 4932782"/>
              <a:gd name="connsiteX78" fmla="*/ 903013 w 4167940"/>
              <a:gd name="connsiteY78" fmla="*/ 4203772 h 4932782"/>
              <a:gd name="connsiteX79" fmla="*/ 844033 w 4167940"/>
              <a:gd name="connsiteY79" fmla="*/ 4184792 h 4932782"/>
              <a:gd name="connsiteX80" fmla="*/ 765422 w 4167940"/>
              <a:gd name="connsiteY80" fmla="*/ 4031264 h 4932782"/>
              <a:gd name="connsiteX81" fmla="*/ 1163321 w 4167940"/>
              <a:gd name="connsiteY81" fmla="*/ 497595 h 4932782"/>
              <a:gd name="connsiteX82" fmla="*/ 1335829 w 4167940"/>
              <a:gd name="connsiteY82" fmla="*/ 360004 h 4932782"/>
              <a:gd name="connsiteX83" fmla="*/ 571400 w 4167940"/>
              <a:gd name="connsiteY83" fmla="*/ 273929 h 4932782"/>
              <a:gd name="connsiteX84" fmla="*/ 571400 w 4167940"/>
              <a:gd name="connsiteY84" fmla="*/ 273930 h 4932782"/>
              <a:gd name="connsiteX85" fmla="*/ 708990 w 4167940"/>
              <a:gd name="connsiteY85" fmla="*/ 446438 h 4932782"/>
              <a:gd name="connsiteX86" fmla="*/ 311090 w 4167940"/>
              <a:gd name="connsiteY86" fmla="*/ 3980106 h 4932782"/>
              <a:gd name="connsiteX87" fmla="*/ 200306 w 4167940"/>
              <a:gd name="connsiteY87" fmla="*/ 4112307 h 4932782"/>
              <a:gd name="connsiteX88" fmla="*/ 138583 w 4167940"/>
              <a:gd name="connsiteY88" fmla="*/ 4117696 h 4932782"/>
              <a:gd name="connsiteX89" fmla="*/ 79603 w 4167940"/>
              <a:gd name="connsiteY89" fmla="*/ 4098716 h 4932782"/>
              <a:gd name="connsiteX90" fmla="*/ 993 w 4167940"/>
              <a:gd name="connsiteY90" fmla="*/ 3945188 h 4932782"/>
              <a:gd name="connsiteX91" fmla="*/ 398892 w 4167940"/>
              <a:gd name="connsiteY91" fmla="*/ 411519 h 4932782"/>
              <a:gd name="connsiteX92" fmla="*/ 571400 w 4167940"/>
              <a:gd name="connsiteY92" fmla="*/ 273929 h 4932782"/>
              <a:gd name="connsiteX93" fmla="*/ 2168629 w 4167940"/>
              <a:gd name="connsiteY93" fmla="*/ 993 h 4932782"/>
              <a:gd name="connsiteX94" fmla="*/ 2168629 w 4167940"/>
              <a:gd name="connsiteY94" fmla="*/ 995 h 4932782"/>
              <a:gd name="connsiteX95" fmla="*/ 2306219 w 4167940"/>
              <a:gd name="connsiteY95" fmla="*/ 173503 h 4932782"/>
              <a:gd name="connsiteX96" fmla="*/ 1908320 w 4167940"/>
              <a:gd name="connsiteY96" fmla="*/ 3707171 h 4932782"/>
              <a:gd name="connsiteX97" fmla="*/ 1797536 w 4167940"/>
              <a:gd name="connsiteY97" fmla="*/ 3839372 h 4932782"/>
              <a:gd name="connsiteX98" fmla="*/ 1735813 w 4167940"/>
              <a:gd name="connsiteY98" fmla="*/ 3844761 h 4932782"/>
              <a:gd name="connsiteX99" fmla="*/ 1676833 w 4167940"/>
              <a:gd name="connsiteY99" fmla="*/ 3825781 h 4932782"/>
              <a:gd name="connsiteX100" fmla="*/ 1598222 w 4167940"/>
              <a:gd name="connsiteY100" fmla="*/ 3672253 h 4932782"/>
              <a:gd name="connsiteX101" fmla="*/ 1996121 w 4167940"/>
              <a:gd name="connsiteY101" fmla="*/ 138584 h 4932782"/>
              <a:gd name="connsiteX102" fmla="*/ 2168629 w 4167940"/>
              <a:gd name="connsiteY102" fmla="*/ 993 h 493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167940" h="4932782">
                <a:moveTo>
                  <a:pt x="3596540" y="4507069"/>
                </a:moveTo>
                <a:lnTo>
                  <a:pt x="3596540" y="4507069"/>
                </a:lnTo>
                <a:lnTo>
                  <a:pt x="3596539" y="4507069"/>
                </a:lnTo>
                <a:close/>
                <a:moveTo>
                  <a:pt x="3594359" y="1089014"/>
                </a:moveTo>
                <a:lnTo>
                  <a:pt x="3594359" y="1089015"/>
                </a:lnTo>
                <a:cubicBezTo>
                  <a:pt x="3679990" y="1098657"/>
                  <a:pt x="3741591" y="1175892"/>
                  <a:pt x="3731949" y="1261523"/>
                </a:cubicBezTo>
                <a:lnTo>
                  <a:pt x="3334049" y="4795192"/>
                </a:lnTo>
                <a:cubicBezTo>
                  <a:pt x="3326818" y="4859415"/>
                  <a:pt x="3281565" y="4910122"/>
                  <a:pt x="3223265" y="4927393"/>
                </a:cubicBezTo>
                <a:lnTo>
                  <a:pt x="3161542" y="4932782"/>
                </a:lnTo>
                <a:lnTo>
                  <a:pt x="3102562" y="4913802"/>
                </a:lnTo>
                <a:cubicBezTo>
                  <a:pt x="3049563" y="4883998"/>
                  <a:pt x="3016721" y="4824498"/>
                  <a:pt x="3023952" y="4760274"/>
                </a:cubicBezTo>
                <a:lnTo>
                  <a:pt x="3421851" y="1226604"/>
                </a:lnTo>
                <a:cubicBezTo>
                  <a:pt x="3431493" y="1140974"/>
                  <a:pt x="3508728" y="1079372"/>
                  <a:pt x="3594359" y="1089014"/>
                </a:cubicBezTo>
                <a:close/>
                <a:moveTo>
                  <a:pt x="2829929" y="1002939"/>
                </a:moveTo>
                <a:lnTo>
                  <a:pt x="2829929" y="1002939"/>
                </a:lnTo>
                <a:cubicBezTo>
                  <a:pt x="2915560" y="1012582"/>
                  <a:pt x="2977161" y="1089816"/>
                  <a:pt x="2967519" y="1175447"/>
                </a:cubicBezTo>
                <a:lnTo>
                  <a:pt x="2569619" y="4709116"/>
                </a:lnTo>
                <a:cubicBezTo>
                  <a:pt x="2562387" y="4773339"/>
                  <a:pt x="2517135" y="4824046"/>
                  <a:pt x="2458835" y="4841317"/>
                </a:cubicBezTo>
                <a:lnTo>
                  <a:pt x="2397112" y="4846706"/>
                </a:lnTo>
                <a:lnTo>
                  <a:pt x="2338132" y="4827726"/>
                </a:lnTo>
                <a:cubicBezTo>
                  <a:pt x="2285133" y="4797922"/>
                  <a:pt x="2252290" y="4738422"/>
                  <a:pt x="2259522" y="4674198"/>
                </a:cubicBezTo>
                <a:lnTo>
                  <a:pt x="2657421" y="1140528"/>
                </a:lnTo>
                <a:cubicBezTo>
                  <a:pt x="2667063" y="1054898"/>
                  <a:pt x="2744298" y="993296"/>
                  <a:pt x="2829929" y="1002939"/>
                </a:cubicBezTo>
                <a:close/>
                <a:moveTo>
                  <a:pt x="900831" y="785718"/>
                </a:moveTo>
                <a:lnTo>
                  <a:pt x="900831" y="785719"/>
                </a:lnTo>
                <a:cubicBezTo>
                  <a:pt x="986462" y="795361"/>
                  <a:pt x="1048063" y="872596"/>
                  <a:pt x="1038421" y="958227"/>
                </a:cubicBezTo>
                <a:lnTo>
                  <a:pt x="640522" y="4491895"/>
                </a:lnTo>
                <a:cubicBezTo>
                  <a:pt x="633290" y="4556118"/>
                  <a:pt x="588037" y="4606825"/>
                  <a:pt x="529738" y="4624096"/>
                </a:cubicBezTo>
                <a:lnTo>
                  <a:pt x="468015" y="4629485"/>
                </a:lnTo>
                <a:lnTo>
                  <a:pt x="409035" y="4610505"/>
                </a:lnTo>
                <a:cubicBezTo>
                  <a:pt x="356036" y="4580701"/>
                  <a:pt x="323193" y="4521201"/>
                  <a:pt x="330424" y="4456977"/>
                </a:cubicBezTo>
                <a:lnTo>
                  <a:pt x="728323" y="923308"/>
                </a:lnTo>
                <a:cubicBezTo>
                  <a:pt x="737965" y="837677"/>
                  <a:pt x="815200" y="776076"/>
                  <a:pt x="900831" y="785718"/>
                </a:cubicBezTo>
                <a:close/>
                <a:moveTo>
                  <a:pt x="4029357" y="663301"/>
                </a:moveTo>
                <a:lnTo>
                  <a:pt x="4029357" y="663302"/>
                </a:lnTo>
                <a:cubicBezTo>
                  <a:pt x="4114988" y="672944"/>
                  <a:pt x="4176589" y="750179"/>
                  <a:pt x="4166947" y="835810"/>
                </a:cubicBezTo>
                <a:lnTo>
                  <a:pt x="3769047" y="4369479"/>
                </a:lnTo>
                <a:cubicBezTo>
                  <a:pt x="3761815" y="4433702"/>
                  <a:pt x="3716563" y="4484409"/>
                  <a:pt x="3658263" y="4501680"/>
                </a:cubicBezTo>
                <a:lnTo>
                  <a:pt x="3596540" y="4507069"/>
                </a:lnTo>
                <a:lnTo>
                  <a:pt x="3537560" y="4488089"/>
                </a:lnTo>
                <a:cubicBezTo>
                  <a:pt x="3484561" y="4458285"/>
                  <a:pt x="3451719" y="4398784"/>
                  <a:pt x="3458950" y="4334561"/>
                </a:cubicBezTo>
                <a:lnTo>
                  <a:pt x="3856849" y="800892"/>
                </a:lnTo>
                <a:cubicBezTo>
                  <a:pt x="3866491" y="715261"/>
                  <a:pt x="3943726" y="653659"/>
                  <a:pt x="4029357" y="663301"/>
                </a:cubicBezTo>
                <a:close/>
                <a:moveTo>
                  <a:pt x="3264927" y="577225"/>
                </a:moveTo>
                <a:lnTo>
                  <a:pt x="3264927" y="577226"/>
                </a:lnTo>
                <a:cubicBezTo>
                  <a:pt x="3350558" y="586869"/>
                  <a:pt x="3412159" y="664104"/>
                  <a:pt x="3402517" y="749734"/>
                </a:cubicBezTo>
                <a:lnTo>
                  <a:pt x="3004617" y="4283403"/>
                </a:lnTo>
                <a:cubicBezTo>
                  <a:pt x="2997385" y="4347626"/>
                  <a:pt x="2952133" y="4398333"/>
                  <a:pt x="2893833" y="4415604"/>
                </a:cubicBezTo>
                <a:lnTo>
                  <a:pt x="2832110" y="4420993"/>
                </a:lnTo>
                <a:lnTo>
                  <a:pt x="2773130" y="4402013"/>
                </a:lnTo>
                <a:cubicBezTo>
                  <a:pt x="2720131" y="4372209"/>
                  <a:pt x="2687288" y="4312708"/>
                  <a:pt x="2694520" y="4248485"/>
                </a:cubicBezTo>
                <a:lnTo>
                  <a:pt x="3092419" y="714816"/>
                </a:lnTo>
                <a:cubicBezTo>
                  <a:pt x="3102061" y="629185"/>
                  <a:pt x="3179296" y="567583"/>
                  <a:pt x="3264927" y="577225"/>
                </a:cubicBezTo>
                <a:close/>
                <a:moveTo>
                  <a:pt x="2500497" y="491149"/>
                </a:moveTo>
                <a:lnTo>
                  <a:pt x="2500497" y="491149"/>
                </a:lnTo>
                <a:cubicBezTo>
                  <a:pt x="2586128" y="500792"/>
                  <a:pt x="2647729" y="578027"/>
                  <a:pt x="2638087" y="663657"/>
                </a:cubicBezTo>
                <a:lnTo>
                  <a:pt x="2240187" y="4197326"/>
                </a:lnTo>
                <a:cubicBezTo>
                  <a:pt x="2232955" y="4261549"/>
                  <a:pt x="2187703" y="4312256"/>
                  <a:pt x="2129403" y="4329527"/>
                </a:cubicBezTo>
                <a:lnTo>
                  <a:pt x="2067680" y="4334916"/>
                </a:lnTo>
                <a:lnTo>
                  <a:pt x="2008700" y="4315936"/>
                </a:lnTo>
                <a:cubicBezTo>
                  <a:pt x="1955701" y="4286132"/>
                  <a:pt x="1922859" y="4226631"/>
                  <a:pt x="1930090" y="4162408"/>
                </a:cubicBezTo>
                <a:lnTo>
                  <a:pt x="2327989" y="628739"/>
                </a:lnTo>
                <a:cubicBezTo>
                  <a:pt x="2337631" y="543108"/>
                  <a:pt x="2414866" y="481506"/>
                  <a:pt x="2500497" y="491149"/>
                </a:cubicBezTo>
                <a:close/>
                <a:moveTo>
                  <a:pt x="1736069" y="405073"/>
                </a:moveTo>
                <a:lnTo>
                  <a:pt x="1736069" y="405074"/>
                </a:lnTo>
                <a:cubicBezTo>
                  <a:pt x="1821700" y="414716"/>
                  <a:pt x="1883301" y="491951"/>
                  <a:pt x="1873659" y="577581"/>
                </a:cubicBezTo>
                <a:lnTo>
                  <a:pt x="1475760" y="4111250"/>
                </a:lnTo>
                <a:cubicBezTo>
                  <a:pt x="1468528" y="4175473"/>
                  <a:pt x="1423275" y="4226180"/>
                  <a:pt x="1364976" y="4243451"/>
                </a:cubicBezTo>
                <a:lnTo>
                  <a:pt x="1303253" y="4248840"/>
                </a:lnTo>
                <a:lnTo>
                  <a:pt x="1244273" y="4229860"/>
                </a:lnTo>
                <a:cubicBezTo>
                  <a:pt x="1191274" y="4200056"/>
                  <a:pt x="1158431" y="4140555"/>
                  <a:pt x="1165662" y="4076332"/>
                </a:cubicBezTo>
                <a:lnTo>
                  <a:pt x="1563561" y="542663"/>
                </a:lnTo>
                <a:cubicBezTo>
                  <a:pt x="1573203" y="457032"/>
                  <a:pt x="1650438" y="395431"/>
                  <a:pt x="1736069" y="405073"/>
                </a:cubicBezTo>
                <a:close/>
                <a:moveTo>
                  <a:pt x="1335829" y="360004"/>
                </a:moveTo>
                <a:lnTo>
                  <a:pt x="1335829" y="360006"/>
                </a:lnTo>
                <a:cubicBezTo>
                  <a:pt x="1421460" y="369648"/>
                  <a:pt x="1483061" y="446883"/>
                  <a:pt x="1473419" y="532514"/>
                </a:cubicBezTo>
                <a:lnTo>
                  <a:pt x="1075520" y="4066182"/>
                </a:lnTo>
                <a:cubicBezTo>
                  <a:pt x="1068288" y="4130405"/>
                  <a:pt x="1023035" y="4181112"/>
                  <a:pt x="964736" y="4198383"/>
                </a:cubicBezTo>
                <a:lnTo>
                  <a:pt x="903013" y="4203772"/>
                </a:lnTo>
                <a:lnTo>
                  <a:pt x="844033" y="4184792"/>
                </a:lnTo>
                <a:cubicBezTo>
                  <a:pt x="791034" y="4154988"/>
                  <a:pt x="758191" y="4095488"/>
                  <a:pt x="765422" y="4031264"/>
                </a:cubicBezTo>
                <a:lnTo>
                  <a:pt x="1163321" y="497595"/>
                </a:lnTo>
                <a:cubicBezTo>
                  <a:pt x="1172963" y="411964"/>
                  <a:pt x="1250198" y="350363"/>
                  <a:pt x="1335829" y="360004"/>
                </a:cubicBezTo>
                <a:close/>
                <a:moveTo>
                  <a:pt x="571400" y="273929"/>
                </a:moveTo>
                <a:lnTo>
                  <a:pt x="571400" y="273930"/>
                </a:lnTo>
                <a:cubicBezTo>
                  <a:pt x="657031" y="283572"/>
                  <a:pt x="718632" y="360807"/>
                  <a:pt x="708990" y="446438"/>
                </a:cubicBezTo>
                <a:lnTo>
                  <a:pt x="311090" y="3980106"/>
                </a:lnTo>
                <a:cubicBezTo>
                  <a:pt x="303858" y="4044329"/>
                  <a:pt x="258606" y="4095036"/>
                  <a:pt x="200306" y="4112307"/>
                </a:cubicBezTo>
                <a:lnTo>
                  <a:pt x="138583" y="4117696"/>
                </a:lnTo>
                <a:lnTo>
                  <a:pt x="79603" y="4098716"/>
                </a:lnTo>
                <a:cubicBezTo>
                  <a:pt x="26604" y="4068912"/>
                  <a:pt x="-6239" y="4009411"/>
                  <a:pt x="993" y="3945188"/>
                </a:cubicBezTo>
                <a:lnTo>
                  <a:pt x="398892" y="411519"/>
                </a:lnTo>
                <a:cubicBezTo>
                  <a:pt x="408534" y="325888"/>
                  <a:pt x="485769" y="264287"/>
                  <a:pt x="571400" y="273929"/>
                </a:cubicBezTo>
                <a:close/>
                <a:moveTo>
                  <a:pt x="2168629" y="993"/>
                </a:moveTo>
                <a:lnTo>
                  <a:pt x="2168629" y="995"/>
                </a:lnTo>
                <a:cubicBezTo>
                  <a:pt x="2254260" y="10637"/>
                  <a:pt x="2315861" y="87872"/>
                  <a:pt x="2306219" y="173503"/>
                </a:cubicBezTo>
                <a:lnTo>
                  <a:pt x="1908320" y="3707171"/>
                </a:lnTo>
                <a:cubicBezTo>
                  <a:pt x="1901088" y="3771394"/>
                  <a:pt x="1855835" y="3822101"/>
                  <a:pt x="1797536" y="3839372"/>
                </a:cubicBezTo>
                <a:lnTo>
                  <a:pt x="1735813" y="3844761"/>
                </a:lnTo>
                <a:lnTo>
                  <a:pt x="1676833" y="3825781"/>
                </a:lnTo>
                <a:cubicBezTo>
                  <a:pt x="1623834" y="3795977"/>
                  <a:pt x="1590991" y="3736477"/>
                  <a:pt x="1598222" y="3672253"/>
                </a:cubicBezTo>
                <a:lnTo>
                  <a:pt x="1996121" y="138584"/>
                </a:lnTo>
                <a:cubicBezTo>
                  <a:pt x="2005763" y="52953"/>
                  <a:pt x="2082998" y="-8648"/>
                  <a:pt x="2168629" y="993"/>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28820910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Mockup One">
    <p:spTree>
      <p:nvGrpSpPr>
        <p:cNvPr id="1" name=""/>
        <p:cNvGrpSpPr/>
        <p:nvPr/>
      </p:nvGrpSpPr>
      <p:grpSpPr>
        <a:xfrm>
          <a:off x="0" y="0"/>
          <a:ext cx="0" cy="0"/>
          <a:chOff x="0" y="0"/>
          <a:chExt cx="0" cy="0"/>
        </a:xfrm>
      </p:grpSpPr>
      <p:sp>
        <p:nvSpPr>
          <p:cNvPr id="3" name="Picture Placeholder 13"/>
          <p:cNvSpPr>
            <a:spLocks noGrp="1"/>
          </p:cNvSpPr>
          <p:nvPr>
            <p:ph type="pic" sz="quarter" idx="21"/>
          </p:nvPr>
        </p:nvSpPr>
        <p:spPr>
          <a:xfrm>
            <a:off x="4613294" y="3521499"/>
            <a:ext cx="2919622" cy="5103350"/>
          </a:xfrm>
          <a:prstGeom prst="rect">
            <a:avLst/>
          </a:prstGeom>
          <a:pattFill prst="pct5">
            <a:fgClr>
              <a:schemeClr val="tx1"/>
            </a:fgClr>
            <a:bgClr>
              <a:schemeClr val="bg1"/>
            </a:bgClr>
          </a:pattFill>
          <a:effectLst/>
        </p:spPr>
        <p:txBody>
          <a:bodyPr>
            <a:normAutofit/>
          </a:bodyPr>
          <a:lstStyle>
            <a:lvl1pPr marL="0" indent="0">
              <a:buNone/>
              <a:defRPr sz="1300" b="0" i="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8224402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Mockup2">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5117796" y="1670709"/>
            <a:ext cx="1991302" cy="3497350"/>
          </a:xfrm>
          <a:prstGeom prst="rect">
            <a:avLst/>
          </a:prstGeom>
          <a:pattFill prst="pct5">
            <a:fgClr>
              <a:schemeClr val="tx1"/>
            </a:fgClr>
            <a:bgClr>
              <a:schemeClr val="bg1"/>
            </a:bgClr>
          </a:pattFill>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val="3314558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Mockup3">
    <p:spTree>
      <p:nvGrpSpPr>
        <p:cNvPr id="1" name=""/>
        <p:cNvGrpSpPr/>
        <p:nvPr/>
      </p:nvGrpSpPr>
      <p:grpSpPr>
        <a:xfrm>
          <a:off x="0" y="0"/>
          <a:ext cx="0" cy="0"/>
          <a:chOff x="0" y="0"/>
          <a:chExt cx="0" cy="0"/>
        </a:xfrm>
      </p:grpSpPr>
      <p:sp>
        <p:nvSpPr>
          <p:cNvPr id="3" name="Picture Placeholder 3"/>
          <p:cNvSpPr>
            <a:spLocks noGrp="1"/>
          </p:cNvSpPr>
          <p:nvPr>
            <p:ph type="pic" sz="quarter" idx="22"/>
          </p:nvPr>
        </p:nvSpPr>
        <p:spPr>
          <a:xfrm>
            <a:off x="7341086" y="3187793"/>
            <a:ext cx="2908549" cy="1847088"/>
          </a:xfrm>
          <a:prstGeom prst="rect">
            <a:avLst/>
          </a:prstGeom>
          <a:pattFill prst="pct5">
            <a:fgClr>
              <a:schemeClr val="tx1"/>
            </a:fgClr>
            <a:bgClr>
              <a:schemeClr val="bg1"/>
            </a:bgClr>
          </a:pattFill>
        </p:spPr>
      </p:sp>
      <p:sp>
        <p:nvSpPr>
          <p:cNvPr id="4" name="Picture Placeholder 1"/>
          <p:cNvSpPr>
            <a:spLocks noGrp="1"/>
          </p:cNvSpPr>
          <p:nvPr>
            <p:ph type="pic" sz="quarter" idx="24"/>
          </p:nvPr>
        </p:nvSpPr>
        <p:spPr>
          <a:xfrm>
            <a:off x="1930377" y="3187793"/>
            <a:ext cx="2908549" cy="1847088"/>
          </a:xfrm>
          <a:prstGeom prst="rect">
            <a:avLst/>
          </a:prstGeom>
          <a:pattFill prst="pct5">
            <a:fgClr>
              <a:schemeClr val="tx1"/>
            </a:fgClr>
            <a:bgClr>
              <a:schemeClr val="bg1"/>
            </a:bgClr>
          </a:pattFill>
        </p:spPr>
      </p:sp>
      <p:sp>
        <p:nvSpPr>
          <p:cNvPr id="5" name="Picture Placeholder 2"/>
          <p:cNvSpPr>
            <a:spLocks noGrp="1"/>
          </p:cNvSpPr>
          <p:nvPr>
            <p:ph type="pic" sz="quarter" idx="23"/>
          </p:nvPr>
        </p:nvSpPr>
        <p:spPr>
          <a:xfrm>
            <a:off x="4452513" y="3544622"/>
            <a:ext cx="3281748" cy="2071116"/>
          </a:xfrm>
          <a:prstGeom prst="rect">
            <a:avLst/>
          </a:prstGeom>
          <a:pattFill prst="pct5">
            <a:fgClr>
              <a:schemeClr val="tx1"/>
            </a:fgClr>
            <a:bgClr>
              <a:schemeClr val="bg1"/>
            </a:bgClr>
          </a:pattFill>
        </p:spPr>
      </p:sp>
    </p:spTree>
    <p:extLst>
      <p:ext uri="{BB962C8B-B14F-4D97-AF65-F5344CB8AC3E}">
        <p14:creationId xmlns:p14="http://schemas.microsoft.com/office/powerpoint/2010/main" val="15496224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Mockup4">
    <p:spTree>
      <p:nvGrpSpPr>
        <p:cNvPr id="1" name=""/>
        <p:cNvGrpSpPr/>
        <p:nvPr/>
      </p:nvGrpSpPr>
      <p:grpSpPr>
        <a:xfrm>
          <a:off x="0" y="0"/>
          <a:ext cx="0" cy="0"/>
          <a:chOff x="0" y="0"/>
          <a:chExt cx="0" cy="0"/>
        </a:xfrm>
      </p:grpSpPr>
      <p:sp>
        <p:nvSpPr>
          <p:cNvPr id="7" name="Picture Placeholder 3"/>
          <p:cNvSpPr>
            <a:spLocks noGrp="1"/>
          </p:cNvSpPr>
          <p:nvPr>
            <p:ph type="pic" sz="quarter" idx="15"/>
          </p:nvPr>
        </p:nvSpPr>
        <p:spPr>
          <a:xfrm>
            <a:off x="-1" y="0"/>
            <a:ext cx="5921829" cy="6858000"/>
          </a:xfrm>
          <a:prstGeom prst="rect">
            <a:avLst/>
          </a:prstGeom>
          <a:pattFill prst="pct5">
            <a:fgClr>
              <a:schemeClr val="tx1"/>
            </a:fgClr>
            <a:bgClr>
              <a:schemeClr val="bg1"/>
            </a:bgClr>
          </a:pattFill>
        </p:spPr>
        <p:txBody>
          <a:bodyPr/>
          <a:lstStyle/>
          <a:p>
            <a:endParaRPr lang="id-ID" dirty="0"/>
          </a:p>
        </p:txBody>
      </p:sp>
      <p:sp>
        <p:nvSpPr>
          <p:cNvPr id="3" name="Picture Placeholder 14"/>
          <p:cNvSpPr>
            <a:spLocks noGrp="1"/>
          </p:cNvSpPr>
          <p:nvPr>
            <p:ph type="pic" sz="quarter" idx="11" hasCustomPrompt="1"/>
          </p:nvPr>
        </p:nvSpPr>
        <p:spPr>
          <a:xfrm>
            <a:off x="2232845" y="1935358"/>
            <a:ext cx="1464905" cy="2562502"/>
          </a:xfrm>
          <a:prstGeom prst="rect">
            <a:avLst/>
          </a:prstGeom>
          <a:pattFill prst="dashVert">
            <a:fgClr>
              <a:schemeClr val="tx1"/>
            </a:fgClr>
            <a:bgClr>
              <a:schemeClr val="bg1"/>
            </a:bgClr>
          </a:pattFill>
        </p:spPr>
        <p:txBody>
          <a:bodyPr anchor="ctr"/>
          <a:lstStyle>
            <a:lvl1pPr marL="0" indent="0" algn="ctr">
              <a:buNone/>
              <a:defRPr sz="1600" baseline="0">
                <a:latin typeface="Source Sans Pro" charset="0"/>
              </a:defRPr>
            </a:lvl1pPr>
          </a:lstStyle>
          <a:p>
            <a:r>
              <a:rPr lang="en-US" dirty="0"/>
              <a:t>Insert Image</a:t>
            </a:r>
          </a:p>
        </p:txBody>
      </p:sp>
      <p:sp>
        <p:nvSpPr>
          <p:cNvPr id="4" name="Picture Placeholder 3"/>
          <p:cNvSpPr>
            <a:spLocks noGrp="1"/>
          </p:cNvSpPr>
          <p:nvPr>
            <p:ph type="pic" sz="quarter" idx="14"/>
          </p:nvPr>
        </p:nvSpPr>
        <p:spPr>
          <a:xfrm>
            <a:off x="7260609" y="2753345"/>
            <a:ext cx="3525238" cy="2426686"/>
          </a:xfrm>
          <a:prstGeom prst="rect">
            <a:avLst/>
          </a:prstGeom>
          <a:pattFill prst="pct5">
            <a:fgClr>
              <a:schemeClr val="tx1"/>
            </a:fgClr>
            <a:bgClr>
              <a:schemeClr val="bg1"/>
            </a:bgClr>
          </a:pattFill>
        </p:spPr>
        <p:txBody>
          <a:bodyPr/>
          <a:lstStyle/>
          <a:p>
            <a:endParaRPr lang="id-ID" dirty="0"/>
          </a:p>
        </p:txBody>
      </p:sp>
    </p:spTree>
    <p:extLst>
      <p:ext uri="{BB962C8B-B14F-4D97-AF65-F5344CB8AC3E}">
        <p14:creationId xmlns:p14="http://schemas.microsoft.com/office/powerpoint/2010/main" val="38140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Mockup5">
    <p:spTree>
      <p:nvGrpSpPr>
        <p:cNvPr id="1" name=""/>
        <p:cNvGrpSpPr/>
        <p:nvPr/>
      </p:nvGrpSpPr>
      <p:grpSpPr>
        <a:xfrm>
          <a:off x="0" y="0"/>
          <a:ext cx="0" cy="0"/>
          <a:chOff x="0" y="0"/>
          <a:chExt cx="0" cy="0"/>
        </a:xfrm>
      </p:grpSpPr>
      <p:sp>
        <p:nvSpPr>
          <p:cNvPr id="3" name="Picture Placeholder 3"/>
          <p:cNvSpPr>
            <a:spLocks noGrp="1"/>
          </p:cNvSpPr>
          <p:nvPr>
            <p:ph type="pic" sz="quarter" idx="12"/>
          </p:nvPr>
        </p:nvSpPr>
        <p:spPr>
          <a:xfrm>
            <a:off x="1664846" y="1519761"/>
            <a:ext cx="1899862" cy="3314470"/>
          </a:xfrm>
          <a:prstGeom prst="rect">
            <a:avLst/>
          </a:prstGeom>
          <a:pattFill prst="pct5">
            <a:fgClr>
              <a:schemeClr val="tx1"/>
            </a:fgClr>
            <a:bgClr>
              <a:schemeClr val="bg1"/>
            </a:bgClr>
          </a:pattFill>
        </p:spPr>
      </p:sp>
      <p:sp>
        <p:nvSpPr>
          <p:cNvPr id="29" name="Picture Placeholder 4"/>
          <p:cNvSpPr>
            <a:spLocks noGrp="1"/>
          </p:cNvSpPr>
          <p:nvPr>
            <p:ph type="pic" sz="quarter" idx="14"/>
          </p:nvPr>
        </p:nvSpPr>
        <p:spPr>
          <a:xfrm>
            <a:off x="3463166" y="1438481"/>
            <a:ext cx="1991302" cy="3497350"/>
          </a:xfrm>
          <a:prstGeom prst="rect">
            <a:avLst/>
          </a:prstGeom>
          <a:pattFill prst="pct5">
            <a:fgClr>
              <a:schemeClr val="tx1"/>
            </a:fgClr>
            <a:bgClr>
              <a:schemeClr val="bg1"/>
            </a:bgClr>
          </a:pattFill>
        </p:spPr>
      </p:sp>
      <p:sp>
        <p:nvSpPr>
          <p:cNvPr id="55" name="Picture Placeholder 4"/>
          <p:cNvSpPr>
            <a:spLocks noGrp="1"/>
          </p:cNvSpPr>
          <p:nvPr>
            <p:ph type="pic" sz="quarter" idx="15"/>
          </p:nvPr>
        </p:nvSpPr>
        <p:spPr>
          <a:xfrm>
            <a:off x="5588712" y="1491715"/>
            <a:ext cx="2722520" cy="2028911"/>
          </a:xfrm>
          <a:prstGeom prst="rect">
            <a:avLst/>
          </a:prstGeom>
          <a:pattFill prst="pct5">
            <a:fgClr>
              <a:schemeClr val="tx1"/>
            </a:fgClr>
            <a:bgClr>
              <a:schemeClr val="bg1"/>
            </a:bgClr>
          </a:pattFill>
        </p:spPr>
      </p:sp>
      <p:sp>
        <p:nvSpPr>
          <p:cNvPr id="56" name="Picture Placeholder 4"/>
          <p:cNvSpPr>
            <a:spLocks noGrp="1"/>
          </p:cNvSpPr>
          <p:nvPr>
            <p:ph type="pic" sz="quarter" idx="16"/>
          </p:nvPr>
        </p:nvSpPr>
        <p:spPr>
          <a:xfrm>
            <a:off x="5581898" y="3520626"/>
            <a:ext cx="1921988" cy="1384295"/>
          </a:xfrm>
          <a:prstGeom prst="rect">
            <a:avLst/>
          </a:prstGeom>
          <a:pattFill prst="pct5">
            <a:fgClr>
              <a:schemeClr val="tx1"/>
            </a:fgClr>
            <a:bgClr>
              <a:schemeClr val="bg1"/>
            </a:bgClr>
          </a:pattFill>
        </p:spPr>
      </p:sp>
    </p:spTree>
    <p:extLst>
      <p:ext uri="{BB962C8B-B14F-4D97-AF65-F5344CB8AC3E}">
        <p14:creationId xmlns:p14="http://schemas.microsoft.com/office/powerpoint/2010/main" val="1385899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Mockup 6">
    <p:spTree>
      <p:nvGrpSpPr>
        <p:cNvPr id="1" name=""/>
        <p:cNvGrpSpPr/>
        <p:nvPr/>
      </p:nvGrpSpPr>
      <p:grpSpPr>
        <a:xfrm>
          <a:off x="0" y="0"/>
          <a:ext cx="0" cy="0"/>
          <a:chOff x="0" y="0"/>
          <a:chExt cx="0" cy="0"/>
        </a:xfrm>
      </p:grpSpPr>
      <p:sp>
        <p:nvSpPr>
          <p:cNvPr id="3" name="Picture Placeholder 1"/>
          <p:cNvSpPr>
            <a:spLocks noGrp="1"/>
          </p:cNvSpPr>
          <p:nvPr>
            <p:ph type="pic" sz="quarter" idx="22"/>
          </p:nvPr>
        </p:nvSpPr>
        <p:spPr>
          <a:xfrm>
            <a:off x="7346032" y="1573578"/>
            <a:ext cx="5958777" cy="3763202"/>
          </a:xfrm>
          <a:prstGeom prst="rect">
            <a:avLst/>
          </a:prstGeom>
          <a:pattFill prst="pct5">
            <a:fgClr>
              <a:schemeClr val="tx1"/>
            </a:fgClr>
            <a:bgClr>
              <a:schemeClr val="bg1"/>
            </a:bgClr>
          </a:pattFill>
        </p:spPr>
      </p:sp>
    </p:spTree>
    <p:extLst>
      <p:ext uri="{BB962C8B-B14F-4D97-AF65-F5344CB8AC3E}">
        <p14:creationId xmlns:p14="http://schemas.microsoft.com/office/powerpoint/2010/main" val="14934432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7" name="Rectangle 6"/>
          <p:cNvSpPr/>
          <p:nvPr userDrawn="1"/>
        </p:nvSpPr>
        <p:spPr>
          <a:xfrm>
            <a:off x="0" y="5907314"/>
            <a:ext cx="12192000" cy="950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1"/>
          <p:cNvSpPr>
            <a:spLocks noGrp="1"/>
          </p:cNvSpPr>
          <p:nvPr>
            <p:ph type="pic" sz="quarter" idx="19"/>
          </p:nvPr>
        </p:nvSpPr>
        <p:spPr>
          <a:xfrm>
            <a:off x="1348958" y="5355771"/>
            <a:ext cx="1939959" cy="3532202"/>
          </a:xfrm>
          <a:prstGeom prst="rect">
            <a:avLst/>
          </a:prstGeom>
          <a:pattFill prst="pct5">
            <a:fgClr>
              <a:schemeClr val="tx1"/>
            </a:fgClr>
            <a:bgClr>
              <a:schemeClr val="bg1"/>
            </a:bgClr>
          </a:pattFill>
        </p:spPr>
      </p:sp>
      <p:sp>
        <p:nvSpPr>
          <p:cNvPr id="4" name="Picture Placeholder 2"/>
          <p:cNvSpPr>
            <a:spLocks noGrp="1"/>
          </p:cNvSpPr>
          <p:nvPr>
            <p:ph type="pic" sz="quarter" idx="21"/>
          </p:nvPr>
        </p:nvSpPr>
        <p:spPr>
          <a:xfrm>
            <a:off x="3993366" y="3933371"/>
            <a:ext cx="1939959" cy="3544145"/>
          </a:xfrm>
          <a:prstGeom prst="rect">
            <a:avLst/>
          </a:prstGeom>
          <a:pattFill prst="pct5">
            <a:fgClr>
              <a:schemeClr val="tx1"/>
            </a:fgClr>
            <a:bgClr>
              <a:schemeClr val="bg1"/>
            </a:bgClr>
          </a:pattFill>
        </p:spPr>
      </p:sp>
      <p:sp>
        <p:nvSpPr>
          <p:cNvPr id="5" name="Picture Placeholder 3"/>
          <p:cNvSpPr>
            <a:spLocks noGrp="1"/>
          </p:cNvSpPr>
          <p:nvPr>
            <p:ph type="pic" sz="quarter" idx="22"/>
          </p:nvPr>
        </p:nvSpPr>
        <p:spPr>
          <a:xfrm>
            <a:off x="6665070" y="5355771"/>
            <a:ext cx="1939959" cy="3532202"/>
          </a:xfrm>
          <a:prstGeom prst="rect">
            <a:avLst/>
          </a:prstGeom>
          <a:pattFill prst="pct5">
            <a:fgClr>
              <a:schemeClr val="tx1"/>
            </a:fgClr>
            <a:bgClr>
              <a:schemeClr val="bg1"/>
            </a:bgClr>
          </a:pattFill>
        </p:spPr>
      </p:sp>
      <p:sp>
        <p:nvSpPr>
          <p:cNvPr id="6" name="Picture Placeholder 4"/>
          <p:cNvSpPr>
            <a:spLocks noGrp="1"/>
          </p:cNvSpPr>
          <p:nvPr>
            <p:ph type="pic" sz="quarter" idx="23"/>
          </p:nvPr>
        </p:nvSpPr>
        <p:spPr>
          <a:xfrm>
            <a:off x="9323126" y="3933371"/>
            <a:ext cx="1939959" cy="3544145"/>
          </a:xfrm>
          <a:prstGeom prst="rect">
            <a:avLst/>
          </a:prstGeom>
          <a:pattFill prst="pct5">
            <a:fgClr>
              <a:schemeClr val="tx1"/>
            </a:fgClr>
            <a:bgClr>
              <a:schemeClr val="bg1"/>
            </a:bgClr>
          </a:pattFill>
        </p:spPr>
      </p:sp>
    </p:spTree>
    <p:extLst>
      <p:ext uri="{BB962C8B-B14F-4D97-AF65-F5344CB8AC3E}">
        <p14:creationId xmlns:p14="http://schemas.microsoft.com/office/powerpoint/2010/main" val="138334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reative Opening">
    <p:spTree>
      <p:nvGrpSpPr>
        <p:cNvPr id="1" name=""/>
        <p:cNvGrpSpPr/>
        <p:nvPr/>
      </p:nvGrpSpPr>
      <p:grpSpPr>
        <a:xfrm>
          <a:off x="0" y="0"/>
          <a:ext cx="0" cy="0"/>
          <a:chOff x="0" y="0"/>
          <a:chExt cx="0" cy="0"/>
        </a:xfrm>
      </p:grpSpPr>
      <p:sp>
        <p:nvSpPr>
          <p:cNvPr id="3" name="Picture Placeholder 15"/>
          <p:cNvSpPr>
            <a:spLocks noGrp="1"/>
          </p:cNvSpPr>
          <p:nvPr>
            <p:ph type="pic" sz="quarter" idx="10"/>
          </p:nvPr>
        </p:nvSpPr>
        <p:spPr>
          <a:xfrm>
            <a:off x="1331922" y="1203794"/>
            <a:ext cx="4311730" cy="4301385"/>
          </a:xfrm>
          <a:custGeom>
            <a:avLst/>
            <a:gdLst>
              <a:gd name="connsiteX0" fmla="*/ 1103914 w 4311730"/>
              <a:gd name="connsiteY0" fmla="*/ 3347949 h 4301385"/>
              <a:gd name="connsiteX1" fmla="*/ 1158579 w 4311730"/>
              <a:gd name="connsiteY1" fmla="*/ 3360416 h 4301385"/>
              <a:gd name="connsiteX2" fmla="*/ 2647422 w 4311730"/>
              <a:gd name="connsiteY2" fmla="*/ 4031432 h 4301385"/>
              <a:gd name="connsiteX3" fmla="*/ 2718131 w 4311730"/>
              <a:gd name="connsiteY3" fmla="*/ 4218172 h 4301385"/>
              <a:gd name="connsiteX4" fmla="*/ 2531391 w 4311730"/>
              <a:gd name="connsiteY4" fmla="*/ 4288881 h 4301385"/>
              <a:gd name="connsiteX5" fmla="*/ 1042548 w 4311730"/>
              <a:gd name="connsiteY5" fmla="*/ 3617864 h 4301385"/>
              <a:gd name="connsiteX6" fmla="*/ 971839 w 4311730"/>
              <a:gd name="connsiteY6" fmla="*/ 3431125 h 4301385"/>
              <a:gd name="connsiteX7" fmla="*/ 1103914 w 4311730"/>
              <a:gd name="connsiteY7" fmla="*/ 3347949 h 4301385"/>
              <a:gd name="connsiteX8" fmla="*/ 851821 w 4311730"/>
              <a:gd name="connsiteY8" fmla="*/ 2848575 h 4301385"/>
              <a:gd name="connsiteX9" fmla="*/ 900509 w 4311730"/>
              <a:gd name="connsiteY9" fmla="*/ 2859678 h 4301385"/>
              <a:gd name="connsiteX10" fmla="*/ 3275747 w 4311730"/>
              <a:gd name="connsiteY10" fmla="*/ 3930189 h 4301385"/>
              <a:gd name="connsiteX11" fmla="*/ 3338725 w 4311730"/>
              <a:gd name="connsiteY11" fmla="*/ 4096514 h 4301385"/>
              <a:gd name="connsiteX12" fmla="*/ 3172401 w 4311730"/>
              <a:gd name="connsiteY12" fmla="*/ 4159492 h 4301385"/>
              <a:gd name="connsiteX13" fmla="*/ 797163 w 4311730"/>
              <a:gd name="connsiteY13" fmla="*/ 3088981 h 4301385"/>
              <a:gd name="connsiteX14" fmla="*/ 734185 w 4311730"/>
              <a:gd name="connsiteY14" fmla="*/ 2922657 h 4301385"/>
              <a:gd name="connsiteX15" fmla="*/ 851821 w 4311730"/>
              <a:gd name="connsiteY15" fmla="*/ 2848575 h 4301385"/>
              <a:gd name="connsiteX16" fmla="*/ 339746 w 4311730"/>
              <a:gd name="connsiteY16" fmla="*/ 2354122 h 4301385"/>
              <a:gd name="connsiteX17" fmla="*/ 339746 w 4311730"/>
              <a:gd name="connsiteY17" fmla="*/ 2354123 h 4301385"/>
              <a:gd name="connsiteX18" fmla="*/ 339746 w 4311730"/>
              <a:gd name="connsiteY18" fmla="*/ 2354123 h 4301385"/>
              <a:gd name="connsiteX19" fmla="*/ 458269 w 4311730"/>
              <a:gd name="connsiteY19" fmla="*/ 2279482 h 4301385"/>
              <a:gd name="connsiteX20" fmla="*/ 507324 w 4311730"/>
              <a:gd name="connsiteY20" fmla="*/ 2290670 h 4301385"/>
              <a:gd name="connsiteX21" fmla="*/ 3635217 w 4311730"/>
              <a:gd name="connsiteY21" fmla="*/ 3700399 h 4301385"/>
              <a:gd name="connsiteX22" fmla="*/ 3698670 w 4311730"/>
              <a:gd name="connsiteY22" fmla="*/ 3867978 h 4301385"/>
              <a:gd name="connsiteX23" fmla="*/ 3698669 w 4311730"/>
              <a:gd name="connsiteY23" fmla="*/ 3867977 h 4301385"/>
              <a:gd name="connsiteX24" fmla="*/ 3531091 w 4311730"/>
              <a:gd name="connsiteY24" fmla="*/ 3931431 h 4301385"/>
              <a:gd name="connsiteX25" fmla="*/ 403200 w 4311730"/>
              <a:gd name="connsiteY25" fmla="*/ 2521700 h 4301385"/>
              <a:gd name="connsiteX26" fmla="*/ 328559 w 4311730"/>
              <a:gd name="connsiteY26" fmla="*/ 2403177 h 4301385"/>
              <a:gd name="connsiteX27" fmla="*/ 339746 w 4311730"/>
              <a:gd name="connsiteY27" fmla="*/ 2354123 h 4301385"/>
              <a:gd name="connsiteX28" fmla="*/ 369089 w 4311730"/>
              <a:gd name="connsiteY28" fmla="*/ 2313250 h 4301385"/>
              <a:gd name="connsiteX29" fmla="*/ 458269 w 4311730"/>
              <a:gd name="connsiteY29" fmla="*/ 2279482 h 4301385"/>
              <a:gd name="connsiteX30" fmla="*/ 647889 w 4311730"/>
              <a:gd name="connsiteY30" fmla="*/ 2107223 h 4301385"/>
              <a:gd name="connsiteX31" fmla="*/ 647889 w 4311730"/>
              <a:gd name="connsiteY31" fmla="*/ 2107224 h 4301385"/>
              <a:gd name="connsiteX32" fmla="*/ 647889 w 4311730"/>
              <a:gd name="connsiteY32" fmla="*/ 2107224 h 4301385"/>
              <a:gd name="connsiteX33" fmla="*/ 766412 w 4311730"/>
              <a:gd name="connsiteY33" fmla="*/ 2032583 h 4301385"/>
              <a:gd name="connsiteX34" fmla="*/ 815467 w 4311730"/>
              <a:gd name="connsiteY34" fmla="*/ 2043771 h 4301385"/>
              <a:gd name="connsiteX35" fmla="*/ 3943360 w 4311730"/>
              <a:gd name="connsiteY35" fmla="*/ 3453500 h 4301385"/>
              <a:gd name="connsiteX36" fmla="*/ 4006813 w 4311730"/>
              <a:gd name="connsiteY36" fmla="*/ 3621079 h 4301385"/>
              <a:gd name="connsiteX37" fmla="*/ 4006812 w 4311730"/>
              <a:gd name="connsiteY37" fmla="*/ 3621078 h 4301385"/>
              <a:gd name="connsiteX38" fmla="*/ 3839234 w 4311730"/>
              <a:gd name="connsiteY38" fmla="*/ 3684532 h 4301385"/>
              <a:gd name="connsiteX39" fmla="*/ 711343 w 4311730"/>
              <a:gd name="connsiteY39" fmla="*/ 2274801 h 4301385"/>
              <a:gd name="connsiteX40" fmla="*/ 636702 w 4311730"/>
              <a:gd name="connsiteY40" fmla="*/ 2156278 h 4301385"/>
              <a:gd name="connsiteX41" fmla="*/ 647889 w 4311730"/>
              <a:gd name="connsiteY41" fmla="*/ 2107224 h 4301385"/>
              <a:gd name="connsiteX42" fmla="*/ 647889 w 4311730"/>
              <a:gd name="connsiteY42" fmla="*/ 2107224 h 4301385"/>
              <a:gd name="connsiteX43" fmla="*/ 677232 w 4311730"/>
              <a:gd name="connsiteY43" fmla="*/ 2066351 h 4301385"/>
              <a:gd name="connsiteX44" fmla="*/ 766412 w 4311730"/>
              <a:gd name="connsiteY44" fmla="*/ 2032583 h 4301385"/>
              <a:gd name="connsiteX45" fmla="*/ 11648 w 4311730"/>
              <a:gd name="connsiteY45" fmla="*/ 1431683 h 4301385"/>
              <a:gd name="connsiteX46" fmla="*/ 11648 w 4311730"/>
              <a:gd name="connsiteY46" fmla="*/ 1431684 h 4301385"/>
              <a:gd name="connsiteX47" fmla="*/ 11648 w 4311730"/>
              <a:gd name="connsiteY47" fmla="*/ 1431684 h 4301385"/>
              <a:gd name="connsiteX48" fmla="*/ 134688 w 4311730"/>
              <a:gd name="connsiteY48" fmla="*/ 1354198 h 4301385"/>
              <a:gd name="connsiteX49" fmla="*/ 185613 w 4311730"/>
              <a:gd name="connsiteY49" fmla="*/ 1365812 h 4301385"/>
              <a:gd name="connsiteX50" fmla="*/ 3797804 w 4311730"/>
              <a:gd name="connsiteY50" fmla="*/ 2993814 h 4301385"/>
              <a:gd name="connsiteX51" fmla="*/ 3863676 w 4311730"/>
              <a:gd name="connsiteY51" fmla="*/ 3167779 h 4301385"/>
              <a:gd name="connsiteX52" fmla="*/ 3863675 w 4311730"/>
              <a:gd name="connsiteY52" fmla="*/ 3167779 h 4301385"/>
              <a:gd name="connsiteX53" fmla="*/ 3689710 w 4311730"/>
              <a:gd name="connsiteY53" fmla="*/ 3233650 h 4301385"/>
              <a:gd name="connsiteX54" fmla="*/ 77520 w 4311730"/>
              <a:gd name="connsiteY54" fmla="*/ 1605648 h 4301385"/>
              <a:gd name="connsiteX55" fmla="*/ 35 w 4311730"/>
              <a:gd name="connsiteY55" fmla="*/ 1482608 h 4301385"/>
              <a:gd name="connsiteX56" fmla="*/ 11648 w 4311730"/>
              <a:gd name="connsiteY56" fmla="*/ 1431684 h 4301385"/>
              <a:gd name="connsiteX57" fmla="*/ 11648 w 4311730"/>
              <a:gd name="connsiteY57" fmla="*/ 1431684 h 4301385"/>
              <a:gd name="connsiteX58" fmla="*/ 42109 w 4311730"/>
              <a:gd name="connsiteY58" fmla="*/ 1389253 h 4301385"/>
              <a:gd name="connsiteX59" fmla="*/ 134688 w 4311730"/>
              <a:gd name="connsiteY59" fmla="*/ 1354198 h 4301385"/>
              <a:gd name="connsiteX60" fmla="*/ 448054 w 4311730"/>
              <a:gd name="connsiteY60" fmla="*/ 1234283 h 4301385"/>
              <a:gd name="connsiteX61" fmla="*/ 448054 w 4311730"/>
              <a:gd name="connsiteY61" fmla="*/ 1234284 h 4301385"/>
              <a:gd name="connsiteX62" fmla="*/ 448053 w 4311730"/>
              <a:gd name="connsiteY62" fmla="*/ 1234284 h 4301385"/>
              <a:gd name="connsiteX63" fmla="*/ 571093 w 4311730"/>
              <a:gd name="connsiteY63" fmla="*/ 1156798 h 4301385"/>
              <a:gd name="connsiteX64" fmla="*/ 622018 w 4311730"/>
              <a:gd name="connsiteY64" fmla="*/ 1168412 h 4301385"/>
              <a:gd name="connsiteX65" fmla="*/ 4234209 w 4311730"/>
              <a:gd name="connsiteY65" fmla="*/ 2796414 h 4301385"/>
              <a:gd name="connsiteX66" fmla="*/ 4300081 w 4311730"/>
              <a:gd name="connsiteY66" fmla="*/ 2970379 h 4301385"/>
              <a:gd name="connsiteX67" fmla="*/ 4300080 w 4311730"/>
              <a:gd name="connsiteY67" fmla="*/ 2970378 h 4301385"/>
              <a:gd name="connsiteX68" fmla="*/ 4126115 w 4311730"/>
              <a:gd name="connsiteY68" fmla="*/ 3036250 h 4301385"/>
              <a:gd name="connsiteX69" fmla="*/ 513925 w 4311730"/>
              <a:gd name="connsiteY69" fmla="*/ 1408248 h 4301385"/>
              <a:gd name="connsiteX70" fmla="*/ 436440 w 4311730"/>
              <a:gd name="connsiteY70" fmla="*/ 1285208 h 4301385"/>
              <a:gd name="connsiteX71" fmla="*/ 448054 w 4311730"/>
              <a:gd name="connsiteY71" fmla="*/ 1234284 h 4301385"/>
              <a:gd name="connsiteX72" fmla="*/ 478514 w 4311730"/>
              <a:gd name="connsiteY72" fmla="*/ 1191853 h 4301385"/>
              <a:gd name="connsiteX73" fmla="*/ 571093 w 4311730"/>
              <a:gd name="connsiteY73" fmla="*/ 1156798 h 4301385"/>
              <a:gd name="connsiteX74" fmla="*/ 742332 w 4311730"/>
              <a:gd name="connsiteY74" fmla="*/ 801205 h 4301385"/>
              <a:gd name="connsiteX75" fmla="*/ 799599 w 4311730"/>
              <a:gd name="connsiteY75" fmla="*/ 814265 h 4301385"/>
              <a:gd name="connsiteX76" fmla="*/ 3534484 w 4311730"/>
              <a:gd name="connsiteY76" fmla="*/ 2046868 h 4301385"/>
              <a:gd name="connsiteX77" fmla="*/ 3608560 w 4311730"/>
              <a:gd name="connsiteY77" fmla="*/ 2242499 h 4301385"/>
              <a:gd name="connsiteX78" fmla="*/ 3412928 w 4311730"/>
              <a:gd name="connsiteY78" fmla="*/ 2316575 h 4301385"/>
              <a:gd name="connsiteX79" fmla="*/ 678044 w 4311730"/>
              <a:gd name="connsiteY79" fmla="*/ 1083972 h 4301385"/>
              <a:gd name="connsiteX80" fmla="*/ 603968 w 4311730"/>
              <a:gd name="connsiteY80" fmla="*/ 888341 h 4301385"/>
              <a:gd name="connsiteX81" fmla="*/ 742332 w 4311730"/>
              <a:gd name="connsiteY81" fmla="*/ 801205 h 4301385"/>
              <a:gd name="connsiteX82" fmla="*/ 670421 w 4311730"/>
              <a:gd name="connsiteY82" fmla="*/ 483176 h 4301385"/>
              <a:gd name="connsiteX83" fmla="*/ 670421 w 4311730"/>
              <a:gd name="connsiteY83" fmla="*/ 483176 h 4301385"/>
              <a:gd name="connsiteX84" fmla="*/ 670421 w 4311730"/>
              <a:gd name="connsiteY84" fmla="*/ 483176 h 4301385"/>
              <a:gd name="connsiteX85" fmla="*/ 815074 w 4311730"/>
              <a:gd name="connsiteY85" fmla="*/ 392081 h 4301385"/>
              <a:gd name="connsiteX86" fmla="*/ 874944 w 4311730"/>
              <a:gd name="connsiteY86" fmla="*/ 405734 h 4301385"/>
              <a:gd name="connsiteX87" fmla="*/ 3790657 w 4311730"/>
              <a:gd name="connsiteY87" fmla="*/ 1719835 h 4301385"/>
              <a:gd name="connsiteX88" fmla="*/ 3868099 w 4311730"/>
              <a:gd name="connsiteY88" fmla="*/ 1924358 h 4301385"/>
              <a:gd name="connsiteX89" fmla="*/ 3868098 w 4311730"/>
              <a:gd name="connsiteY89" fmla="*/ 1924358 h 4301385"/>
              <a:gd name="connsiteX90" fmla="*/ 3663575 w 4311730"/>
              <a:gd name="connsiteY90" fmla="*/ 2001800 h 4301385"/>
              <a:gd name="connsiteX91" fmla="*/ 747864 w 4311730"/>
              <a:gd name="connsiteY91" fmla="*/ 687699 h 4301385"/>
              <a:gd name="connsiteX92" fmla="*/ 656768 w 4311730"/>
              <a:gd name="connsiteY92" fmla="*/ 543046 h 4301385"/>
              <a:gd name="connsiteX93" fmla="*/ 670421 w 4311730"/>
              <a:gd name="connsiteY93" fmla="*/ 483176 h 4301385"/>
              <a:gd name="connsiteX94" fmla="*/ 706233 w 4311730"/>
              <a:gd name="connsiteY94" fmla="*/ 433293 h 4301385"/>
              <a:gd name="connsiteX95" fmla="*/ 815074 w 4311730"/>
              <a:gd name="connsiteY95" fmla="*/ 392081 h 4301385"/>
              <a:gd name="connsiteX96" fmla="*/ 1388748 w 4311730"/>
              <a:gd name="connsiteY96" fmla="*/ 236482 h 4301385"/>
              <a:gd name="connsiteX97" fmla="*/ 1443412 w 4311730"/>
              <a:gd name="connsiteY97" fmla="*/ 248948 h 4301385"/>
              <a:gd name="connsiteX98" fmla="*/ 3406288 w 4311730"/>
              <a:gd name="connsiteY98" fmla="*/ 1133609 h 4301385"/>
              <a:gd name="connsiteX99" fmla="*/ 3476997 w 4311730"/>
              <a:gd name="connsiteY99" fmla="*/ 1320349 h 4301385"/>
              <a:gd name="connsiteX100" fmla="*/ 3290257 w 4311730"/>
              <a:gd name="connsiteY100" fmla="*/ 1391058 h 4301385"/>
              <a:gd name="connsiteX101" fmla="*/ 1327381 w 4311730"/>
              <a:gd name="connsiteY101" fmla="*/ 506397 h 4301385"/>
              <a:gd name="connsiteX102" fmla="*/ 1256672 w 4311730"/>
              <a:gd name="connsiteY102" fmla="*/ 319657 h 4301385"/>
              <a:gd name="connsiteX103" fmla="*/ 1388748 w 4311730"/>
              <a:gd name="connsiteY103" fmla="*/ 236482 h 4301385"/>
              <a:gd name="connsiteX104" fmla="*/ 1780474 w 4311730"/>
              <a:gd name="connsiteY104" fmla="*/ 38 h 4301385"/>
              <a:gd name="connsiteX105" fmla="*/ 1835138 w 4311730"/>
              <a:gd name="connsiteY105" fmla="*/ 12505 h 4301385"/>
              <a:gd name="connsiteX106" fmla="*/ 3323982 w 4311730"/>
              <a:gd name="connsiteY106" fmla="*/ 683521 h 4301385"/>
              <a:gd name="connsiteX107" fmla="*/ 3394690 w 4311730"/>
              <a:gd name="connsiteY107" fmla="*/ 870261 h 4301385"/>
              <a:gd name="connsiteX108" fmla="*/ 3207950 w 4311730"/>
              <a:gd name="connsiteY108" fmla="*/ 940970 h 4301385"/>
              <a:gd name="connsiteX109" fmla="*/ 1719107 w 4311730"/>
              <a:gd name="connsiteY109" fmla="*/ 269953 h 4301385"/>
              <a:gd name="connsiteX110" fmla="*/ 1648398 w 4311730"/>
              <a:gd name="connsiteY110" fmla="*/ 83214 h 4301385"/>
              <a:gd name="connsiteX111" fmla="*/ 1780474 w 4311730"/>
              <a:gd name="connsiteY111" fmla="*/ 38 h 430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311730" h="4301385">
                <a:moveTo>
                  <a:pt x="1103914" y="3347949"/>
                </a:moveTo>
                <a:cubicBezTo>
                  <a:pt x="1122251" y="3348376"/>
                  <a:pt x="1140806" y="3352405"/>
                  <a:pt x="1158579" y="3360416"/>
                </a:cubicBezTo>
                <a:lnTo>
                  <a:pt x="2647422" y="4031432"/>
                </a:lnTo>
                <a:cubicBezTo>
                  <a:pt x="2718515" y="4063473"/>
                  <a:pt x="2750172" y="4147080"/>
                  <a:pt x="2718131" y="4218172"/>
                </a:cubicBezTo>
                <a:cubicBezTo>
                  <a:pt x="2686090" y="4289264"/>
                  <a:pt x="2602483" y="4320922"/>
                  <a:pt x="2531391" y="4288881"/>
                </a:cubicBezTo>
                <a:lnTo>
                  <a:pt x="1042548" y="3617864"/>
                </a:lnTo>
                <a:cubicBezTo>
                  <a:pt x="971455" y="3585823"/>
                  <a:pt x="939798" y="3502217"/>
                  <a:pt x="971839" y="3431125"/>
                </a:cubicBezTo>
                <a:cubicBezTo>
                  <a:pt x="995870" y="3377805"/>
                  <a:pt x="1048906" y="3346668"/>
                  <a:pt x="1103914" y="3347949"/>
                </a:cubicBezTo>
                <a:close/>
                <a:moveTo>
                  <a:pt x="851821" y="2848575"/>
                </a:moveTo>
                <a:cubicBezTo>
                  <a:pt x="868153" y="2848955"/>
                  <a:pt x="884679" y="2852544"/>
                  <a:pt x="900509" y="2859678"/>
                </a:cubicBezTo>
                <a:lnTo>
                  <a:pt x="3275747" y="3930189"/>
                </a:lnTo>
                <a:cubicBezTo>
                  <a:pt x="3339067" y="3958727"/>
                  <a:pt x="3367263" y="4033194"/>
                  <a:pt x="3338725" y="4096514"/>
                </a:cubicBezTo>
                <a:cubicBezTo>
                  <a:pt x="3310187" y="4159834"/>
                  <a:pt x="3235721" y="4188030"/>
                  <a:pt x="3172401" y="4159492"/>
                </a:cubicBezTo>
                <a:lnTo>
                  <a:pt x="797163" y="3088981"/>
                </a:lnTo>
                <a:cubicBezTo>
                  <a:pt x="733843" y="3060443"/>
                  <a:pt x="705647" y="2985977"/>
                  <a:pt x="734185" y="2922657"/>
                </a:cubicBezTo>
                <a:cubicBezTo>
                  <a:pt x="755589" y="2875167"/>
                  <a:pt x="802827" y="2847434"/>
                  <a:pt x="851821" y="2848575"/>
                </a:cubicBezTo>
                <a:close/>
                <a:moveTo>
                  <a:pt x="339746" y="2354122"/>
                </a:moveTo>
                <a:lnTo>
                  <a:pt x="339746" y="2354123"/>
                </a:lnTo>
                <a:lnTo>
                  <a:pt x="339746" y="2354123"/>
                </a:lnTo>
                <a:close/>
                <a:moveTo>
                  <a:pt x="458269" y="2279482"/>
                </a:moveTo>
                <a:cubicBezTo>
                  <a:pt x="474723" y="2279866"/>
                  <a:pt x="491375" y="2283481"/>
                  <a:pt x="507324" y="2290670"/>
                </a:cubicBezTo>
                <a:lnTo>
                  <a:pt x="3635217" y="3700399"/>
                </a:lnTo>
                <a:cubicBezTo>
                  <a:pt x="3699014" y="3729153"/>
                  <a:pt x="3727423" y="3804180"/>
                  <a:pt x="3698670" y="3867978"/>
                </a:cubicBezTo>
                <a:lnTo>
                  <a:pt x="3698669" y="3867977"/>
                </a:lnTo>
                <a:cubicBezTo>
                  <a:pt x="3669916" y="3931775"/>
                  <a:pt x="3594888" y="3960184"/>
                  <a:pt x="3531091" y="3931431"/>
                </a:cubicBezTo>
                <a:lnTo>
                  <a:pt x="403200" y="2521700"/>
                </a:lnTo>
                <a:cubicBezTo>
                  <a:pt x="355351" y="2500135"/>
                  <a:pt x="327409" y="2452541"/>
                  <a:pt x="328559" y="2403177"/>
                </a:cubicBezTo>
                <a:lnTo>
                  <a:pt x="339746" y="2354123"/>
                </a:lnTo>
                <a:lnTo>
                  <a:pt x="369089" y="2313250"/>
                </a:lnTo>
                <a:cubicBezTo>
                  <a:pt x="393237" y="2290879"/>
                  <a:pt x="425360" y="2278716"/>
                  <a:pt x="458269" y="2279482"/>
                </a:cubicBezTo>
                <a:close/>
                <a:moveTo>
                  <a:pt x="647889" y="2107223"/>
                </a:moveTo>
                <a:lnTo>
                  <a:pt x="647889" y="2107224"/>
                </a:lnTo>
                <a:lnTo>
                  <a:pt x="647889" y="2107224"/>
                </a:lnTo>
                <a:close/>
                <a:moveTo>
                  <a:pt x="766412" y="2032583"/>
                </a:moveTo>
                <a:cubicBezTo>
                  <a:pt x="782866" y="2032967"/>
                  <a:pt x="799518" y="2036582"/>
                  <a:pt x="815467" y="2043771"/>
                </a:cubicBezTo>
                <a:lnTo>
                  <a:pt x="3943360" y="3453500"/>
                </a:lnTo>
                <a:cubicBezTo>
                  <a:pt x="4007157" y="3482254"/>
                  <a:pt x="4035566" y="3557281"/>
                  <a:pt x="4006813" y="3621079"/>
                </a:cubicBezTo>
                <a:lnTo>
                  <a:pt x="4006812" y="3621078"/>
                </a:lnTo>
                <a:cubicBezTo>
                  <a:pt x="3978059" y="3684876"/>
                  <a:pt x="3903031" y="3713285"/>
                  <a:pt x="3839234" y="3684532"/>
                </a:cubicBezTo>
                <a:lnTo>
                  <a:pt x="711343" y="2274801"/>
                </a:lnTo>
                <a:cubicBezTo>
                  <a:pt x="663495" y="2253236"/>
                  <a:pt x="635552" y="2205642"/>
                  <a:pt x="636702" y="2156278"/>
                </a:cubicBezTo>
                <a:lnTo>
                  <a:pt x="647889" y="2107224"/>
                </a:lnTo>
                <a:lnTo>
                  <a:pt x="647889" y="2107224"/>
                </a:lnTo>
                <a:lnTo>
                  <a:pt x="677232" y="2066351"/>
                </a:lnTo>
                <a:cubicBezTo>
                  <a:pt x="701380" y="2043980"/>
                  <a:pt x="733503" y="2031817"/>
                  <a:pt x="766412" y="2032583"/>
                </a:cubicBezTo>
                <a:close/>
                <a:moveTo>
                  <a:pt x="11648" y="1431683"/>
                </a:moveTo>
                <a:lnTo>
                  <a:pt x="11648" y="1431684"/>
                </a:lnTo>
                <a:lnTo>
                  <a:pt x="11648" y="1431684"/>
                </a:lnTo>
                <a:close/>
                <a:moveTo>
                  <a:pt x="134688" y="1354198"/>
                </a:moveTo>
                <a:cubicBezTo>
                  <a:pt x="151770" y="1354596"/>
                  <a:pt x="169056" y="1358350"/>
                  <a:pt x="185613" y="1365812"/>
                </a:cubicBezTo>
                <a:lnTo>
                  <a:pt x="3797804" y="2993814"/>
                </a:lnTo>
                <a:cubicBezTo>
                  <a:pt x="3864034" y="3023663"/>
                  <a:pt x="3893525" y="3101550"/>
                  <a:pt x="3863676" y="3167779"/>
                </a:cubicBezTo>
                <a:lnTo>
                  <a:pt x="3863675" y="3167779"/>
                </a:lnTo>
                <a:cubicBezTo>
                  <a:pt x="3833826" y="3234008"/>
                  <a:pt x="3755939" y="3263499"/>
                  <a:pt x="3689710" y="3233650"/>
                </a:cubicBezTo>
                <a:lnTo>
                  <a:pt x="77520" y="1605648"/>
                </a:lnTo>
                <a:cubicBezTo>
                  <a:pt x="27848" y="1583261"/>
                  <a:pt x="-1159" y="1533853"/>
                  <a:pt x="35" y="1482608"/>
                </a:cubicBezTo>
                <a:lnTo>
                  <a:pt x="11648" y="1431684"/>
                </a:lnTo>
                <a:lnTo>
                  <a:pt x="11648" y="1431684"/>
                </a:lnTo>
                <a:lnTo>
                  <a:pt x="42109" y="1389253"/>
                </a:lnTo>
                <a:cubicBezTo>
                  <a:pt x="67178" y="1366029"/>
                  <a:pt x="100525" y="1353403"/>
                  <a:pt x="134688" y="1354198"/>
                </a:cubicBezTo>
                <a:close/>
                <a:moveTo>
                  <a:pt x="448054" y="1234283"/>
                </a:moveTo>
                <a:lnTo>
                  <a:pt x="448054" y="1234284"/>
                </a:lnTo>
                <a:lnTo>
                  <a:pt x="448053" y="1234284"/>
                </a:lnTo>
                <a:close/>
                <a:moveTo>
                  <a:pt x="571093" y="1156798"/>
                </a:moveTo>
                <a:cubicBezTo>
                  <a:pt x="588175" y="1157196"/>
                  <a:pt x="605461" y="1160950"/>
                  <a:pt x="622018" y="1168412"/>
                </a:cubicBezTo>
                <a:lnTo>
                  <a:pt x="4234209" y="2796414"/>
                </a:lnTo>
                <a:cubicBezTo>
                  <a:pt x="4300439" y="2826263"/>
                  <a:pt x="4329930" y="2904150"/>
                  <a:pt x="4300081" y="2970379"/>
                </a:cubicBezTo>
                <a:lnTo>
                  <a:pt x="4300080" y="2970378"/>
                </a:lnTo>
                <a:cubicBezTo>
                  <a:pt x="4270231" y="3036608"/>
                  <a:pt x="4192344" y="3066099"/>
                  <a:pt x="4126115" y="3036250"/>
                </a:cubicBezTo>
                <a:lnTo>
                  <a:pt x="513925" y="1408248"/>
                </a:lnTo>
                <a:cubicBezTo>
                  <a:pt x="464253" y="1385861"/>
                  <a:pt x="435246" y="1336453"/>
                  <a:pt x="436440" y="1285208"/>
                </a:cubicBezTo>
                <a:lnTo>
                  <a:pt x="448054" y="1234284"/>
                </a:lnTo>
                <a:lnTo>
                  <a:pt x="478514" y="1191853"/>
                </a:lnTo>
                <a:cubicBezTo>
                  <a:pt x="503583" y="1168629"/>
                  <a:pt x="536930" y="1156003"/>
                  <a:pt x="571093" y="1156798"/>
                </a:cubicBezTo>
                <a:close/>
                <a:moveTo>
                  <a:pt x="742332" y="801205"/>
                </a:moveTo>
                <a:cubicBezTo>
                  <a:pt x="761542" y="801653"/>
                  <a:pt x="780980" y="805874"/>
                  <a:pt x="799599" y="814265"/>
                </a:cubicBezTo>
                <a:lnTo>
                  <a:pt x="3534484" y="2046868"/>
                </a:lnTo>
                <a:cubicBezTo>
                  <a:pt x="3608961" y="2080434"/>
                  <a:pt x="3642126" y="2168022"/>
                  <a:pt x="3608560" y="2242499"/>
                </a:cubicBezTo>
                <a:cubicBezTo>
                  <a:pt x="3574993" y="2316977"/>
                  <a:pt x="3487405" y="2350142"/>
                  <a:pt x="3412928" y="2316575"/>
                </a:cubicBezTo>
                <a:lnTo>
                  <a:pt x="678044" y="1083972"/>
                </a:lnTo>
                <a:cubicBezTo>
                  <a:pt x="603566" y="1050406"/>
                  <a:pt x="570402" y="962818"/>
                  <a:pt x="603968" y="888341"/>
                </a:cubicBezTo>
                <a:cubicBezTo>
                  <a:pt x="629143" y="832483"/>
                  <a:pt x="684705" y="799864"/>
                  <a:pt x="742332" y="801205"/>
                </a:cubicBezTo>
                <a:close/>
                <a:moveTo>
                  <a:pt x="670421" y="483176"/>
                </a:moveTo>
                <a:lnTo>
                  <a:pt x="670421" y="483176"/>
                </a:lnTo>
                <a:lnTo>
                  <a:pt x="670421" y="483176"/>
                </a:lnTo>
                <a:close/>
                <a:moveTo>
                  <a:pt x="815074" y="392081"/>
                </a:moveTo>
                <a:cubicBezTo>
                  <a:pt x="835156" y="392548"/>
                  <a:pt x="855478" y="396961"/>
                  <a:pt x="874944" y="405734"/>
                </a:cubicBezTo>
                <a:lnTo>
                  <a:pt x="3790657" y="1719835"/>
                </a:lnTo>
                <a:cubicBezTo>
                  <a:pt x="3868519" y="1754927"/>
                  <a:pt x="3903191" y="1846496"/>
                  <a:pt x="3868099" y="1924358"/>
                </a:cubicBezTo>
                <a:lnTo>
                  <a:pt x="3868098" y="1924358"/>
                </a:lnTo>
                <a:cubicBezTo>
                  <a:pt x="3833006" y="2002220"/>
                  <a:pt x="3741437" y="2036892"/>
                  <a:pt x="3663575" y="2001800"/>
                </a:cubicBezTo>
                <a:lnTo>
                  <a:pt x="747864" y="687699"/>
                </a:lnTo>
                <a:cubicBezTo>
                  <a:pt x="689467" y="661380"/>
                  <a:pt x="655365" y="603292"/>
                  <a:pt x="656768" y="543046"/>
                </a:cubicBezTo>
                <a:lnTo>
                  <a:pt x="670421" y="483176"/>
                </a:lnTo>
                <a:lnTo>
                  <a:pt x="706233" y="433293"/>
                </a:lnTo>
                <a:cubicBezTo>
                  <a:pt x="735705" y="405990"/>
                  <a:pt x="774909" y="391145"/>
                  <a:pt x="815074" y="392081"/>
                </a:cubicBezTo>
                <a:close/>
                <a:moveTo>
                  <a:pt x="1388748" y="236482"/>
                </a:moveTo>
                <a:cubicBezTo>
                  <a:pt x="1407084" y="236909"/>
                  <a:pt x="1425639" y="240938"/>
                  <a:pt x="1443412" y="248948"/>
                </a:cubicBezTo>
                <a:lnTo>
                  <a:pt x="3406288" y="1133609"/>
                </a:lnTo>
                <a:cubicBezTo>
                  <a:pt x="3477381" y="1165650"/>
                  <a:pt x="3509038" y="1249257"/>
                  <a:pt x="3476997" y="1320349"/>
                </a:cubicBezTo>
                <a:cubicBezTo>
                  <a:pt x="3444956" y="1391441"/>
                  <a:pt x="3361349" y="1423099"/>
                  <a:pt x="3290257" y="1391058"/>
                </a:cubicBezTo>
                <a:lnTo>
                  <a:pt x="1327381" y="506397"/>
                </a:lnTo>
                <a:cubicBezTo>
                  <a:pt x="1256289" y="474356"/>
                  <a:pt x="1224631" y="390749"/>
                  <a:pt x="1256672" y="319657"/>
                </a:cubicBezTo>
                <a:cubicBezTo>
                  <a:pt x="1280703" y="266338"/>
                  <a:pt x="1333740" y="235201"/>
                  <a:pt x="1388748" y="236482"/>
                </a:cubicBezTo>
                <a:close/>
                <a:moveTo>
                  <a:pt x="1780474" y="38"/>
                </a:moveTo>
                <a:cubicBezTo>
                  <a:pt x="1798810" y="465"/>
                  <a:pt x="1817365" y="4495"/>
                  <a:pt x="1835138" y="12505"/>
                </a:cubicBezTo>
                <a:lnTo>
                  <a:pt x="3323982" y="683521"/>
                </a:lnTo>
                <a:cubicBezTo>
                  <a:pt x="3395074" y="715562"/>
                  <a:pt x="3426731" y="799169"/>
                  <a:pt x="3394690" y="870261"/>
                </a:cubicBezTo>
                <a:cubicBezTo>
                  <a:pt x="3362649" y="941353"/>
                  <a:pt x="3279043" y="973011"/>
                  <a:pt x="3207950" y="940970"/>
                </a:cubicBezTo>
                <a:lnTo>
                  <a:pt x="1719107" y="269953"/>
                </a:lnTo>
                <a:cubicBezTo>
                  <a:pt x="1648015" y="237912"/>
                  <a:pt x="1616357" y="154306"/>
                  <a:pt x="1648398" y="83214"/>
                </a:cubicBezTo>
                <a:cubicBezTo>
                  <a:pt x="1672429" y="29894"/>
                  <a:pt x="1725465" y="-1243"/>
                  <a:pt x="1780474" y="38"/>
                </a:cubicBezTo>
                <a:close/>
              </a:path>
            </a:pathLst>
          </a:custGeom>
          <a:pattFill prst="pct5">
            <a:fgClr>
              <a:schemeClr val="tx1"/>
            </a:fgClr>
            <a:bgClr>
              <a:schemeClr val="bg1"/>
            </a:bgClr>
          </a:pattFill>
          <a:effectLst>
            <a:outerShdw blurRad="50800" dist="38100" dir="2700000" algn="tl" rotWithShape="0">
              <a:prstClr val="black">
                <a:alpha val="40000"/>
              </a:prstClr>
            </a:outerShdw>
          </a:effectLst>
        </p:spPr>
        <p:txBody>
          <a:bodyPr wrap="square">
            <a:noAutofit/>
          </a:bodyPr>
          <a:lstStyle/>
          <a:p>
            <a:endParaRPr lang="id-ID"/>
          </a:p>
        </p:txBody>
      </p:sp>
    </p:spTree>
    <p:extLst>
      <p:ext uri="{BB962C8B-B14F-4D97-AF65-F5344CB8AC3E}">
        <p14:creationId xmlns:p14="http://schemas.microsoft.com/office/powerpoint/2010/main" val="238763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reative Mess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3895446" y="2075542"/>
            <a:ext cx="4450270" cy="2766143"/>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85374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rvice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0" y="0"/>
            <a:ext cx="3251200" cy="6858000"/>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305385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 three opening layout">
    <p:spTree>
      <p:nvGrpSpPr>
        <p:cNvPr id="1" name=""/>
        <p:cNvGrpSpPr/>
        <p:nvPr/>
      </p:nvGrpSpPr>
      <p:grpSpPr>
        <a:xfrm>
          <a:off x="0" y="0"/>
          <a:ext cx="0" cy="0"/>
          <a:chOff x="0" y="0"/>
          <a:chExt cx="0" cy="0"/>
        </a:xfrm>
      </p:grpSpPr>
      <p:sp>
        <p:nvSpPr>
          <p:cNvPr id="3" name="Picture Placeholder 3"/>
          <p:cNvSpPr>
            <a:spLocks noGrp="1"/>
          </p:cNvSpPr>
          <p:nvPr>
            <p:ph type="pic" sz="quarter" idx="11"/>
          </p:nvPr>
        </p:nvSpPr>
        <p:spPr>
          <a:xfrm>
            <a:off x="9170125" y="1084217"/>
            <a:ext cx="1657531" cy="2899954"/>
          </a:xfrm>
          <a:prstGeom prst="rect">
            <a:avLst/>
          </a:prstGeom>
          <a:pattFill prst="pct5">
            <a:fgClr>
              <a:schemeClr val="tx1"/>
            </a:fgClr>
            <a:bgClr>
              <a:schemeClr val="bg1"/>
            </a:bgClr>
          </a:pattFill>
        </p:spPr>
        <p:txBody>
          <a:bodyPr/>
          <a:lstStyle/>
          <a:p>
            <a:endParaRPr lang="id-ID"/>
          </a:p>
        </p:txBody>
      </p:sp>
      <p:sp>
        <p:nvSpPr>
          <p:cNvPr id="4" name="Picture Placeholder 3"/>
          <p:cNvSpPr>
            <a:spLocks noGrp="1"/>
          </p:cNvSpPr>
          <p:nvPr>
            <p:ph type="pic" sz="quarter" idx="12"/>
          </p:nvPr>
        </p:nvSpPr>
        <p:spPr>
          <a:xfrm>
            <a:off x="7512594" y="1889760"/>
            <a:ext cx="1657531" cy="2899954"/>
          </a:xfrm>
          <a:prstGeom prst="rect">
            <a:avLst/>
          </a:prstGeom>
          <a:pattFill prst="pct5">
            <a:fgClr>
              <a:schemeClr val="tx1"/>
            </a:fgClr>
            <a:bgClr>
              <a:schemeClr val="bg1"/>
            </a:bgClr>
          </a:pattFill>
        </p:spPr>
        <p:txBody>
          <a:bodyPr/>
          <a:lstStyle/>
          <a:p>
            <a:endParaRPr lang="id-ID"/>
          </a:p>
        </p:txBody>
      </p:sp>
      <p:sp>
        <p:nvSpPr>
          <p:cNvPr id="5" name="Picture Placeholder 3"/>
          <p:cNvSpPr>
            <a:spLocks noGrp="1"/>
          </p:cNvSpPr>
          <p:nvPr>
            <p:ph type="pic" sz="quarter" idx="13"/>
          </p:nvPr>
        </p:nvSpPr>
        <p:spPr>
          <a:xfrm>
            <a:off x="5855063" y="1084217"/>
            <a:ext cx="1657531" cy="2899954"/>
          </a:xfrm>
          <a:prstGeom prst="rect">
            <a:avLst/>
          </a:prstGeom>
          <a:pattFill prst="pct5">
            <a:fgClr>
              <a:schemeClr val="tx1"/>
            </a:fgClr>
            <a:bgClr>
              <a:schemeClr val="bg1"/>
            </a:bgClr>
          </a:pattFill>
        </p:spPr>
        <p:txBody>
          <a:bodyPr/>
          <a:lstStyle/>
          <a:p>
            <a:endParaRPr lang="id-ID"/>
          </a:p>
        </p:txBody>
      </p:sp>
    </p:spTree>
    <p:extLst>
      <p:ext uri="{BB962C8B-B14F-4D97-AF65-F5344CB8AC3E}">
        <p14:creationId xmlns:p14="http://schemas.microsoft.com/office/powerpoint/2010/main" val="215069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ne Half Center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a:xfrm>
            <a:off x="1432560" y="1577094"/>
            <a:ext cx="9433559" cy="2217666"/>
          </a:xfrm>
          <a:prstGeom prst="rect">
            <a:avLst/>
          </a:prstGeom>
          <a:pattFill prst="pct5">
            <a:fgClr>
              <a:schemeClr val="tx1"/>
            </a:fgClr>
            <a:bgClr>
              <a:schemeClr val="bg1"/>
            </a:bgClr>
          </a:pattFill>
        </p:spPr>
      </p:sp>
    </p:spTree>
    <p:extLst>
      <p:ext uri="{BB962C8B-B14F-4D97-AF65-F5344CB8AC3E}">
        <p14:creationId xmlns:p14="http://schemas.microsoft.com/office/powerpoint/2010/main" val="129373252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userDrawn="1"/>
        </p:nvGrpSpPr>
        <p:grpSpPr>
          <a:xfrm>
            <a:off x="9279654" y="6348357"/>
            <a:ext cx="1577804" cy="344213"/>
            <a:chOff x="5270589" y="6012181"/>
            <a:chExt cx="1577804" cy="344213"/>
          </a:xfrm>
        </p:grpSpPr>
        <p:sp>
          <p:nvSpPr>
            <p:cNvPr id="13" name="TextBox 12"/>
            <p:cNvSpPr txBox="1"/>
            <p:nvPr userDrawn="1"/>
          </p:nvSpPr>
          <p:spPr>
            <a:xfrm>
              <a:off x="5270589" y="6017840"/>
              <a:ext cx="184730" cy="338554"/>
            </a:xfrm>
            <a:prstGeom prst="rect">
              <a:avLst/>
            </a:prstGeom>
            <a:noFill/>
          </p:spPr>
          <p:txBody>
            <a:bodyPr wrap="none" rtlCol="0">
              <a:spAutoFit/>
            </a:bodyPr>
            <a:lstStyle/>
            <a:p>
              <a:pPr algn="r"/>
              <a:endParaRPr lang="en-US" sz="1600" spc="400" dirty="0">
                <a:solidFill>
                  <a:schemeClr val="tx1"/>
                </a:solidFill>
                <a:latin typeface="+mj-lt"/>
              </a:endParaRPr>
            </a:p>
          </p:txBody>
        </p:sp>
        <p:sp>
          <p:nvSpPr>
            <p:cNvPr id="14" name="TextBox 13"/>
            <p:cNvSpPr txBox="1"/>
            <p:nvPr userDrawn="1"/>
          </p:nvSpPr>
          <p:spPr>
            <a:xfrm>
              <a:off x="6663662" y="6012181"/>
              <a:ext cx="184731" cy="338554"/>
            </a:xfrm>
            <a:prstGeom prst="rect">
              <a:avLst/>
            </a:prstGeom>
            <a:noFill/>
          </p:spPr>
          <p:txBody>
            <a:bodyPr wrap="none" rtlCol="0">
              <a:spAutoFit/>
            </a:bodyPr>
            <a:lstStyle/>
            <a:p>
              <a:pPr algn="l"/>
              <a:endParaRPr lang="en-US" sz="1600" spc="400" dirty="0">
                <a:solidFill>
                  <a:schemeClr val="tx1"/>
                </a:solidFill>
                <a:latin typeface="+mj-lt"/>
              </a:endParaRPr>
            </a:p>
          </p:txBody>
        </p:sp>
      </p:grpSp>
      <p:sp>
        <p:nvSpPr>
          <p:cNvPr id="11" name="Slide Number Placeholder 5"/>
          <p:cNvSpPr txBox="1">
            <a:spLocks/>
          </p:cNvSpPr>
          <p:nvPr userDrawn="1"/>
        </p:nvSpPr>
        <p:spPr>
          <a:xfrm>
            <a:off x="10984678" y="6276302"/>
            <a:ext cx="431790" cy="410609"/>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1100" b="1" i="0" smtClean="0">
                <a:solidFill>
                  <a:schemeClr val="tx1"/>
                </a:solidFill>
                <a:latin typeface="+mj-lt"/>
                <a:ea typeface="Montserrat" charset="0"/>
                <a:cs typeface="Montserrat" charset="0"/>
              </a:rPr>
              <a:pPr algn="ctr"/>
              <a:t>‹Nº›</a:t>
            </a:fld>
            <a:endParaRPr lang="en-US" sz="1100" b="1" i="0" dirty="0">
              <a:solidFill>
                <a:schemeClr val="tx1"/>
              </a:solidFill>
              <a:latin typeface="+mj-lt"/>
              <a:ea typeface="Montserrat" charset="0"/>
              <a:cs typeface="Montserrat" charset="0"/>
            </a:endParaRPr>
          </a:p>
        </p:txBody>
      </p:sp>
      <p:sp>
        <p:nvSpPr>
          <p:cNvPr id="15" name="TextBox 14"/>
          <p:cNvSpPr txBox="1"/>
          <p:nvPr userDrawn="1"/>
        </p:nvSpPr>
        <p:spPr>
          <a:xfrm>
            <a:off x="10298447" y="6353246"/>
            <a:ext cx="793807" cy="261610"/>
          </a:xfrm>
          <a:prstGeom prst="rect">
            <a:avLst/>
          </a:prstGeom>
          <a:noFill/>
        </p:spPr>
        <p:txBody>
          <a:bodyPr wrap="none" rtlCol="0">
            <a:spAutoFit/>
          </a:bodyPr>
          <a:lstStyle/>
          <a:p>
            <a:pPr algn="ctr"/>
            <a:r>
              <a:rPr lang="en-US" sz="1100" spc="400" dirty="0">
                <a:solidFill>
                  <a:schemeClr val="tx1"/>
                </a:solidFill>
                <a:latin typeface="+mj-lt"/>
              </a:rPr>
              <a:t>SLIDE</a:t>
            </a:r>
          </a:p>
        </p:txBody>
      </p:sp>
      <p:sp>
        <p:nvSpPr>
          <p:cNvPr id="17" name="TextBox 16"/>
          <p:cNvSpPr txBox="1"/>
          <p:nvPr userDrawn="1"/>
        </p:nvSpPr>
        <p:spPr>
          <a:xfrm>
            <a:off x="641052" y="6353246"/>
            <a:ext cx="1426994" cy="261610"/>
          </a:xfrm>
          <a:prstGeom prst="rect">
            <a:avLst/>
          </a:prstGeom>
          <a:noFill/>
        </p:spPr>
        <p:txBody>
          <a:bodyPr wrap="none" rtlCol="0">
            <a:spAutoFit/>
          </a:bodyPr>
          <a:lstStyle/>
          <a:p>
            <a:pPr algn="ctr"/>
            <a:r>
              <a:rPr lang="en-US" sz="1100" spc="400" dirty="0">
                <a:solidFill>
                  <a:schemeClr val="tx1"/>
                </a:solidFill>
                <a:latin typeface="+mj-lt"/>
              </a:rPr>
              <a:t>BY</a:t>
            </a:r>
            <a:r>
              <a:rPr lang="en-US" sz="1100" spc="400" baseline="0" dirty="0">
                <a:solidFill>
                  <a:schemeClr val="tx1"/>
                </a:solidFill>
                <a:latin typeface="+mj-lt"/>
              </a:rPr>
              <a:t> MIKOKIT</a:t>
            </a:r>
            <a:endParaRPr lang="en-US" sz="1100" spc="400" dirty="0">
              <a:solidFill>
                <a:schemeClr val="tx1"/>
              </a:solidFill>
              <a:latin typeface="+mj-lt"/>
            </a:endParaRPr>
          </a:p>
        </p:txBody>
      </p:sp>
      <p:grpSp>
        <p:nvGrpSpPr>
          <p:cNvPr id="21" name="Group 20"/>
          <p:cNvGrpSpPr/>
          <p:nvPr userDrawn="1"/>
        </p:nvGrpSpPr>
        <p:grpSpPr>
          <a:xfrm>
            <a:off x="4840768" y="6245523"/>
            <a:ext cx="2684956" cy="369333"/>
            <a:chOff x="4768792" y="6219521"/>
            <a:chExt cx="2684956" cy="369333"/>
          </a:xfrm>
        </p:grpSpPr>
        <p:grpSp>
          <p:nvGrpSpPr>
            <p:cNvPr id="10" name="Group 9"/>
            <p:cNvGrpSpPr/>
            <p:nvPr userDrawn="1"/>
          </p:nvGrpSpPr>
          <p:grpSpPr>
            <a:xfrm>
              <a:off x="5418565" y="6219521"/>
              <a:ext cx="1339322" cy="369333"/>
              <a:chOff x="5567150" y="6153190"/>
              <a:chExt cx="1339322" cy="369333"/>
            </a:xfrm>
          </p:grpSpPr>
          <p:sp>
            <p:nvSpPr>
              <p:cNvPr id="7" name="TextBox 6"/>
              <p:cNvSpPr txBox="1"/>
              <p:nvPr userDrawn="1"/>
            </p:nvSpPr>
            <p:spPr>
              <a:xfrm>
                <a:off x="5567150" y="6153191"/>
                <a:ext cx="285971" cy="369332"/>
              </a:xfrm>
              <a:prstGeom prst="rect">
                <a:avLst/>
              </a:prstGeom>
              <a:noFill/>
            </p:spPr>
            <p:txBody>
              <a:bodyPr wrap="square" rtlCol="0">
                <a:spAutoFit/>
              </a:bodyPr>
              <a:lstStyle/>
              <a:p>
                <a:r>
                  <a:rPr lang="en-US" sz="1800" dirty="0">
                    <a:latin typeface="Socialico" pitchFamily="2" charset="0"/>
                  </a:rPr>
                  <a:t>F</a:t>
                </a:r>
              </a:p>
            </p:txBody>
          </p:sp>
          <p:sp>
            <p:nvSpPr>
              <p:cNvPr id="8" name="TextBox 7"/>
              <p:cNvSpPr txBox="1"/>
              <p:nvPr userDrawn="1"/>
            </p:nvSpPr>
            <p:spPr>
              <a:xfrm>
                <a:off x="6063317" y="6153191"/>
                <a:ext cx="328168" cy="369332"/>
              </a:xfrm>
              <a:prstGeom prst="rect">
                <a:avLst/>
              </a:prstGeom>
              <a:noFill/>
            </p:spPr>
            <p:txBody>
              <a:bodyPr wrap="square" rtlCol="0">
                <a:spAutoFit/>
              </a:bodyPr>
              <a:lstStyle/>
              <a:p>
                <a:r>
                  <a:rPr lang="en-US" sz="1800" dirty="0">
                    <a:latin typeface="Socialico" pitchFamily="2" charset="0"/>
                  </a:rPr>
                  <a:t>I</a:t>
                </a:r>
              </a:p>
            </p:txBody>
          </p:sp>
          <p:sp>
            <p:nvSpPr>
              <p:cNvPr id="9" name="TextBox 8"/>
              <p:cNvSpPr txBox="1"/>
              <p:nvPr userDrawn="1"/>
            </p:nvSpPr>
            <p:spPr>
              <a:xfrm>
                <a:off x="6539352" y="6153190"/>
                <a:ext cx="367120" cy="369332"/>
              </a:xfrm>
              <a:prstGeom prst="rect">
                <a:avLst/>
              </a:prstGeom>
              <a:noFill/>
            </p:spPr>
            <p:txBody>
              <a:bodyPr wrap="square" rtlCol="0">
                <a:spAutoFit/>
              </a:bodyPr>
              <a:lstStyle/>
              <a:p>
                <a:r>
                  <a:rPr lang="en-US" sz="1800" dirty="0">
                    <a:latin typeface="Socialico" pitchFamily="2" charset="0"/>
                  </a:rPr>
                  <a:t>L</a:t>
                </a:r>
              </a:p>
            </p:txBody>
          </p:sp>
        </p:grpSp>
        <p:sp>
          <p:nvSpPr>
            <p:cNvPr id="18" name="TextBox 17"/>
            <p:cNvSpPr txBox="1"/>
            <p:nvPr userDrawn="1"/>
          </p:nvSpPr>
          <p:spPr>
            <a:xfrm>
              <a:off x="4768792" y="6281077"/>
              <a:ext cx="425117" cy="307777"/>
            </a:xfrm>
            <a:prstGeom prst="rect">
              <a:avLst/>
            </a:prstGeom>
            <a:noFill/>
          </p:spPr>
          <p:txBody>
            <a:bodyPr wrap="none" rtlCol="0">
              <a:spAutoFit/>
            </a:bodyPr>
            <a:lstStyle/>
            <a:p>
              <a:pPr algn="ctr"/>
              <a:r>
                <a:rPr lang="en-US" sz="1400" b="1" spc="400" dirty="0">
                  <a:solidFill>
                    <a:schemeClr val="tx1"/>
                  </a:solidFill>
                  <a:latin typeface="+mj-lt"/>
                </a:rPr>
                <a:t>-[</a:t>
              </a:r>
            </a:p>
          </p:txBody>
        </p:sp>
        <p:sp>
          <p:nvSpPr>
            <p:cNvPr id="19" name="TextBox 18"/>
            <p:cNvSpPr txBox="1"/>
            <p:nvPr userDrawn="1"/>
          </p:nvSpPr>
          <p:spPr>
            <a:xfrm>
              <a:off x="7028631" y="6281077"/>
              <a:ext cx="425117" cy="307777"/>
            </a:xfrm>
            <a:prstGeom prst="rect">
              <a:avLst/>
            </a:prstGeom>
            <a:noFill/>
          </p:spPr>
          <p:txBody>
            <a:bodyPr wrap="none" rtlCol="0">
              <a:spAutoFit/>
            </a:bodyPr>
            <a:lstStyle/>
            <a:p>
              <a:pPr algn="ctr"/>
              <a:r>
                <a:rPr lang="en-US" sz="1400" b="1" spc="400" dirty="0">
                  <a:solidFill>
                    <a:schemeClr val="tx1"/>
                  </a:solidFill>
                  <a:latin typeface="+mj-lt"/>
                </a:rPr>
                <a:t>]-</a:t>
              </a:r>
            </a:p>
          </p:txBody>
        </p:sp>
      </p:grpSp>
    </p:spTree>
    <p:extLst>
      <p:ext uri="{BB962C8B-B14F-4D97-AF65-F5344CB8AC3E}">
        <p14:creationId xmlns:p14="http://schemas.microsoft.com/office/powerpoint/2010/main" val="254661005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7" r:id="rId7"/>
    <p:sldLayoutId id="2147483699" r:id="rId8"/>
    <p:sldLayoutId id="2147483700"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672" r:id="rId23"/>
    <p:sldLayoutId id="2147483675" r:id="rId24"/>
    <p:sldLayoutId id="2147483676" r:id="rId25"/>
    <p:sldLayoutId id="2147483677" r:id="rId26"/>
    <p:sldLayoutId id="2147483673" r:id="rId27"/>
    <p:sldLayoutId id="2147483674"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2" r:id="rId42"/>
    <p:sldLayoutId id="2147483693" r:id="rId43"/>
    <p:sldLayoutId id="2147483694" r:id="rId44"/>
    <p:sldLayoutId id="2147483695" r:id="rId45"/>
    <p:sldLayoutId id="2147483696" r:id="rId46"/>
    <p:sldLayoutId id="2147483697" r:id="rId47"/>
    <p:sldLayoutId id="2147483698" r:id="rId4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Picture Placeholder 18"/>
          <p:cNvSpPr>
            <a:spLocks noGrp="1"/>
          </p:cNvSpPr>
          <p:nvPr>
            <p:ph type="pic" sz="quarter" idx="10"/>
          </p:nvPr>
        </p:nvSpPr>
        <p:spPr/>
      </p:sp>
      <p:sp>
        <p:nvSpPr>
          <p:cNvPr id="4" name="Rectangle 3"/>
          <p:cNvSpPr/>
          <p:nvPr/>
        </p:nvSpPr>
        <p:spPr>
          <a:xfrm>
            <a:off x="0" y="0"/>
            <a:ext cx="12191999"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72691" y="1395663"/>
            <a:ext cx="5666510" cy="31814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019178" y="4270481"/>
            <a:ext cx="2153641" cy="582598"/>
            <a:chOff x="5086427" y="4315118"/>
            <a:chExt cx="2153641" cy="582598"/>
          </a:xfrm>
        </p:grpSpPr>
        <p:sp>
          <p:nvSpPr>
            <p:cNvPr id="7" name="Rectangle 6"/>
            <p:cNvSpPr/>
            <p:nvPr/>
          </p:nvSpPr>
          <p:spPr>
            <a:xfrm>
              <a:off x="5234404" y="4315118"/>
              <a:ext cx="1862253" cy="582598"/>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p>
          </p:txBody>
        </p:sp>
        <p:sp>
          <p:nvSpPr>
            <p:cNvPr id="8" name="Title 1"/>
            <p:cNvSpPr txBox="1">
              <a:spLocks/>
            </p:cNvSpPr>
            <p:nvPr/>
          </p:nvSpPr>
          <p:spPr>
            <a:xfrm>
              <a:off x="5086427" y="4455821"/>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600" b="0" spc="600" dirty="0">
                  <a:solidFill>
                    <a:schemeClr val="bg1"/>
                  </a:solidFill>
                  <a:latin typeface="+mn-lt"/>
                </a:rPr>
                <a:t>ZONA 3</a:t>
              </a:r>
            </a:p>
          </p:txBody>
        </p:sp>
      </p:grpSp>
      <p:grpSp>
        <p:nvGrpSpPr>
          <p:cNvPr id="12" name="Group 11"/>
          <p:cNvGrpSpPr/>
          <p:nvPr/>
        </p:nvGrpSpPr>
        <p:grpSpPr>
          <a:xfrm>
            <a:off x="3172689" y="1453710"/>
            <a:ext cx="5666510" cy="2747361"/>
            <a:chOff x="3854006" y="2193658"/>
            <a:chExt cx="5139909" cy="1106155"/>
          </a:xfrm>
        </p:grpSpPr>
        <p:sp>
          <p:nvSpPr>
            <p:cNvPr id="13" name="TextBox 12"/>
            <p:cNvSpPr txBox="1"/>
            <p:nvPr/>
          </p:nvSpPr>
          <p:spPr>
            <a:xfrm>
              <a:off x="3854006" y="2193658"/>
              <a:ext cx="5139909" cy="376622"/>
            </a:xfrm>
            <a:prstGeom prst="rect">
              <a:avLst/>
            </a:prstGeom>
            <a:noFill/>
          </p:spPr>
          <p:txBody>
            <a:bodyPr wrap="square" rtlCol="0">
              <a:spAutoFit/>
            </a:bodyPr>
            <a:lstStyle/>
            <a:p>
              <a:pPr algn="ctr"/>
              <a:r>
                <a:rPr lang="en-US" sz="6000" dirty="0"/>
                <a:t>LOS NIÑOS</a:t>
              </a:r>
            </a:p>
          </p:txBody>
        </p:sp>
        <p:sp>
          <p:nvSpPr>
            <p:cNvPr id="14" name="TextBox 13"/>
            <p:cNvSpPr txBox="1"/>
            <p:nvPr/>
          </p:nvSpPr>
          <p:spPr>
            <a:xfrm>
              <a:off x="3854006" y="2923191"/>
              <a:ext cx="5139909" cy="376622"/>
            </a:xfrm>
            <a:prstGeom prst="rect">
              <a:avLst/>
            </a:prstGeom>
            <a:noFill/>
          </p:spPr>
          <p:txBody>
            <a:bodyPr wrap="square" rtlCol="0">
              <a:spAutoFit/>
            </a:bodyPr>
            <a:lstStyle/>
            <a:p>
              <a:pPr algn="ctr"/>
              <a:r>
                <a:rPr lang="en-US" sz="6000" dirty="0"/>
                <a:t>LA TECNOLOGÍA</a:t>
              </a:r>
            </a:p>
          </p:txBody>
        </p:sp>
      </p:grpSp>
      <p:sp>
        <p:nvSpPr>
          <p:cNvPr id="18" name="TextBox 17"/>
          <p:cNvSpPr txBox="1"/>
          <p:nvPr/>
        </p:nvSpPr>
        <p:spPr>
          <a:xfrm>
            <a:off x="2663537" y="5102943"/>
            <a:ext cx="6869488" cy="523220"/>
          </a:xfrm>
          <a:prstGeom prst="rect">
            <a:avLst/>
          </a:prstGeom>
          <a:noFill/>
        </p:spPr>
        <p:txBody>
          <a:bodyPr wrap="square" rtlCol="0">
            <a:spAutoFit/>
          </a:bodyPr>
          <a:lstStyle/>
          <a:p>
            <a:pPr algn="ctr"/>
            <a:r>
              <a:rPr lang="en-US" sz="2800" spc="400" dirty="0">
                <a:latin typeface="Titillium" panose="00000500000000000000" pitchFamily="50" charset="0"/>
              </a:rPr>
              <a:t>¿</a:t>
            </a:r>
            <a:r>
              <a:rPr lang="en-US" sz="2800" spc="400" dirty="0">
                <a:solidFill>
                  <a:schemeClr val="accent2"/>
                </a:solidFill>
                <a:latin typeface="Titillium" panose="00000500000000000000" pitchFamily="50" charset="0"/>
              </a:rPr>
              <a:t>UN PELIGRO O UN APOYO</a:t>
            </a:r>
            <a:r>
              <a:rPr lang="en-US" sz="2800" spc="400" dirty="0">
                <a:latin typeface="Titillium" panose="00000500000000000000" pitchFamily="50" charset="0"/>
              </a:rPr>
              <a:t>?</a:t>
            </a:r>
          </a:p>
        </p:txBody>
      </p:sp>
      <p:sp>
        <p:nvSpPr>
          <p:cNvPr id="20" name="TextBox 12">
            <a:extLst>
              <a:ext uri="{FF2B5EF4-FFF2-40B4-BE49-F238E27FC236}">
                <a16:creationId xmlns:a16="http://schemas.microsoft.com/office/drawing/2014/main" id="{87B4BA09-B6D0-4BE9-B9CA-610E461CCF07}"/>
              </a:ext>
            </a:extLst>
          </p:cNvPr>
          <p:cNvSpPr txBox="1"/>
          <p:nvPr/>
        </p:nvSpPr>
        <p:spPr>
          <a:xfrm>
            <a:off x="3172689" y="2389127"/>
            <a:ext cx="5666510" cy="1015662"/>
          </a:xfrm>
          <a:prstGeom prst="rect">
            <a:avLst/>
          </a:prstGeom>
          <a:noFill/>
        </p:spPr>
        <p:txBody>
          <a:bodyPr wrap="square" rtlCol="0">
            <a:spAutoFit/>
          </a:bodyPr>
          <a:lstStyle/>
          <a:p>
            <a:pPr algn="ctr"/>
            <a:r>
              <a:rPr lang="en-US" sz="6000" b="1" dirty="0">
                <a:solidFill>
                  <a:schemeClr val="accent2"/>
                </a:solidFill>
              </a:rPr>
              <a:t>Y</a:t>
            </a:r>
          </a:p>
        </p:txBody>
      </p:sp>
    </p:spTree>
    <p:extLst>
      <p:ext uri="{BB962C8B-B14F-4D97-AF65-F5344CB8AC3E}">
        <p14:creationId xmlns:p14="http://schemas.microsoft.com/office/powerpoint/2010/main" val="99969222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p:sp>
      <p:grpSp>
        <p:nvGrpSpPr>
          <p:cNvPr id="4" name="Group 3"/>
          <p:cNvGrpSpPr/>
          <p:nvPr/>
        </p:nvGrpSpPr>
        <p:grpSpPr>
          <a:xfrm rot="2700000">
            <a:off x="7003409" y="1166864"/>
            <a:ext cx="457200" cy="457200"/>
            <a:chOff x="2358572" y="1016001"/>
            <a:chExt cx="856342" cy="856342"/>
          </a:xfrm>
          <a:effectLst/>
        </p:grpSpPr>
        <p:cxnSp>
          <p:nvCxnSpPr>
            <p:cNvPr id="5" name="Straight Connector 4"/>
            <p:cNvCxnSpPr/>
            <p:nvPr/>
          </p:nvCxnSpPr>
          <p:spPr>
            <a:xfrm flipH="1">
              <a:off x="2786743" y="1016001"/>
              <a:ext cx="0" cy="856342"/>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a:off x="2786743" y="986972"/>
              <a:ext cx="0" cy="856342"/>
            </a:xfrm>
            <a:prstGeom prst="line">
              <a:avLst/>
            </a:prstGeom>
            <a:ln w="127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rot="2700000">
            <a:off x="9777023" y="4741667"/>
            <a:ext cx="1280160" cy="1280160"/>
            <a:chOff x="2358572" y="1016001"/>
            <a:chExt cx="856342" cy="856342"/>
          </a:xfrm>
          <a:effectLst/>
        </p:grpSpPr>
        <p:cxnSp>
          <p:nvCxnSpPr>
            <p:cNvPr id="8" name="Straight Connector 7"/>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844930" y="3065890"/>
            <a:ext cx="4223657" cy="646331"/>
          </a:xfrm>
          <a:prstGeom prst="rect">
            <a:avLst/>
          </a:prstGeom>
          <a:noFill/>
        </p:spPr>
        <p:txBody>
          <a:bodyPr wrap="square" rtlCol="0">
            <a:spAutoFit/>
          </a:bodyPr>
          <a:lstStyle/>
          <a:p>
            <a:r>
              <a:rPr lang="en-US" sz="3600" b="1" dirty="0">
                <a:latin typeface="Titillium" panose="00000500000000000000" pitchFamily="50" charset="0"/>
              </a:rPr>
              <a:t>Right Side Image</a:t>
            </a:r>
          </a:p>
        </p:txBody>
      </p:sp>
      <p:sp>
        <p:nvSpPr>
          <p:cNvPr id="11" name="TextBox 10"/>
          <p:cNvSpPr txBox="1"/>
          <p:nvPr/>
        </p:nvSpPr>
        <p:spPr>
          <a:xfrm>
            <a:off x="1844930" y="3925882"/>
            <a:ext cx="3728556" cy="1192634"/>
          </a:xfrm>
          <a:prstGeom prst="rect">
            <a:avLst/>
          </a:prstGeom>
          <a:noFill/>
        </p:spPr>
        <p:txBody>
          <a:bodyPr wrap="square" rtlCol="0">
            <a:spAutoFit/>
          </a:bodyPr>
          <a:lstStyle/>
          <a:p>
            <a:pP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 literature. As an illustration, one definition given described it as a process of becoming sensitive to problems, deficiencies, gaps in knowledge, missing elements, </a:t>
            </a:r>
          </a:p>
        </p:txBody>
      </p:sp>
      <p:grpSp>
        <p:nvGrpSpPr>
          <p:cNvPr id="12" name="Group 11"/>
          <p:cNvGrpSpPr/>
          <p:nvPr/>
        </p:nvGrpSpPr>
        <p:grpSpPr>
          <a:xfrm>
            <a:off x="1844930" y="2497394"/>
            <a:ext cx="3232227" cy="307777"/>
            <a:chOff x="4472113" y="319593"/>
            <a:chExt cx="3232227" cy="307777"/>
          </a:xfrm>
        </p:grpSpPr>
        <p:sp>
          <p:nvSpPr>
            <p:cNvPr id="13" name="TextBox 12"/>
            <p:cNvSpPr txBox="1"/>
            <p:nvPr userDrawn="1"/>
          </p:nvSpPr>
          <p:spPr>
            <a:xfrm>
              <a:off x="5041305" y="360666"/>
              <a:ext cx="2093843" cy="261610"/>
            </a:xfrm>
            <a:prstGeom prst="rect">
              <a:avLst/>
            </a:prstGeom>
            <a:noFill/>
          </p:spPr>
          <p:txBody>
            <a:bodyPr wrap="none" rtlCol="0">
              <a:spAutoFit/>
            </a:bodyPr>
            <a:lstStyle/>
            <a:p>
              <a:pPr algn="ctr"/>
              <a:r>
                <a:rPr lang="en-US" sz="1050" spc="400" dirty="0">
                  <a:solidFill>
                    <a:schemeClr val="tx1"/>
                  </a:solidFill>
                  <a:latin typeface="+mj-lt"/>
                </a:rPr>
                <a:t>SLIDE</a:t>
              </a:r>
              <a:r>
                <a:rPr lang="en-US" sz="1050" spc="400" baseline="0" dirty="0">
                  <a:solidFill>
                    <a:schemeClr val="tx1"/>
                  </a:solidFill>
                  <a:latin typeface="+mj-lt"/>
                </a:rPr>
                <a:t> TITLE HERE</a:t>
              </a:r>
              <a:endParaRPr lang="en-US" sz="1050" spc="400" dirty="0">
                <a:solidFill>
                  <a:schemeClr val="tx1"/>
                </a:solidFill>
                <a:latin typeface="+mj-lt"/>
              </a:endParaRPr>
            </a:p>
          </p:txBody>
        </p:sp>
        <p:sp>
          <p:nvSpPr>
            <p:cNvPr id="14" name="TextBox 13"/>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15" name="TextBox 14"/>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grpSp>
        <p:nvGrpSpPr>
          <p:cNvPr id="16" name="Group 15"/>
          <p:cNvGrpSpPr/>
          <p:nvPr/>
        </p:nvGrpSpPr>
        <p:grpSpPr>
          <a:xfrm rot="2700000">
            <a:off x="-605451" y="620971"/>
            <a:ext cx="1554480" cy="1554480"/>
            <a:chOff x="2358572" y="1016001"/>
            <a:chExt cx="856342" cy="856342"/>
          </a:xfrm>
          <a:effectLst/>
        </p:grpSpPr>
        <p:cxnSp>
          <p:nvCxnSpPr>
            <p:cNvPr id="17" name="Straight Connector 16"/>
            <p:cNvCxnSpPr/>
            <p:nvPr/>
          </p:nvCxnSpPr>
          <p:spPr>
            <a:xfrm flipH="1">
              <a:off x="2786743" y="1016001"/>
              <a:ext cx="0" cy="856342"/>
            </a:xfrm>
            <a:prstGeom prst="line">
              <a:avLst/>
            </a:prstGeom>
            <a:ln w="1905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a:off x="2786743" y="986972"/>
              <a:ext cx="0" cy="856342"/>
            </a:xfrm>
            <a:prstGeom prst="line">
              <a:avLst/>
            </a:prstGeom>
            <a:ln w="190500">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2700000">
            <a:off x="-1202006" y="867523"/>
            <a:ext cx="2743200" cy="2743200"/>
            <a:chOff x="2358572" y="1016001"/>
            <a:chExt cx="856342" cy="856342"/>
          </a:xfrm>
          <a:effectLst/>
        </p:grpSpPr>
        <p:cxnSp>
          <p:nvCxnSpPr>
            <p:cNvPr id="20" name="Straight Connector 19"/>
            <p:cNvCxnSpPr/>
            <p:nvPr/>
          </p:nvCxnSpPr>
          <p:spPr>
            <a:xfrm flipH="1">
              <a:off x="2786743" y="1016001"/>
              <a:ext cx="0" cy="856342"/>
            </a:xfrm>
            <a:prstGeom prst="line">
              <a:avLst/>
            </a:prstGeom>
            <a:ln w="381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a:off x="2786743" y="986972"/>
              <a:ext cx="0" cy="856342"/>
            </a:xfrm>
            <a:prstGeom prst="line">
              <a:avLst/>
            </a:prstGeom>
            <a:ln w="3810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rot="2700000">
            <a:off x="547642" y="2502101"/>
            <a:ext cx="640080" cy="640080"/>
            <a:chOff x="2358572" y="1016001"/>
            <a:chExt cx="856342" cy="856342"/>
          </a:xfrm>
          <a:effectLst/>
        </p:grpSpPr>
        <p:cxnSp>
          <p:nvCxnSpPr>
            <p:cNvPr id="23" name="Straight Connector 22"/>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700000">
            <a:off x="1598128" y="776618"/>
            <a:ext cx="914400" cy="914400"/>
            <a:chOff x="2358572" y="1016001"/>
            <a:chExt cx="856342" cy="856342"/>
          </a:xfrm>
          <a:effectLst/>
        </p:grpSpPr>
        <p:cxnSp>
          <p:nvCxnSpPr>
            <p:cNvPr id="26" name="Straight Connector 25"/>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20916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p:sp>
      <p:sp>
        <p:nvSpPr>
          <p:cNvPr id="5" name="Picture Placeholder 4"/>
          <p:cNvSpPr>
            <a:spLocks noGrp="1"/>
          </p:cNvSpPr>
          <p:nvPr>
            <p:ph type="pic" sz="quarter" idx="10"/>
          </p:nvPr>
        </p:nvSpPr>
        <p:spPr>
          <a:xfrm>
            <a:off x="4470401" y="551543"/>
            <a:ext cx="3267118" cy="2743199"/>
          </a:xfrm>
        </p:spPr>
      </p:sp>
      <p:sp>
        <p:nvSpPr>
          <p:cNvPr id="8" name="Picture Placeholder 7"/>
          <p:cNvSpPr>
            <a:spLocks noGrp="1"/>
          </p:cNvSpPr>
          <p:nvPr>
            <p:ph type="pic" sz="quarter" idx="12"/>
          </p:nvPr>
        </p:nvSpPr>
        <p:spPr>
          <a:xfrm>
            <a:off x="8416883" y="551543"/>
            <a:ext cx="3267118" cy="2743199"/>
          </a:xfrm>
        </p:spPr>
      </p:sp>
      <p:sp>
        <p:nvSpPr>
          <p:cNvPr id="12" name="Rectangle 11"/>
          <p:cNvSpPr/>
          <p:nvPr/>
        </p:nvSpPr>
        <p:spPr>
          <a:xfrm>
            <a:off x="523919" y="3294742"/>
            <a:ext cx="3267117" cy="789143"/>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4470399" y="3294742"/>
            <a:ext cx="3267117" cy="789143"/>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a:off x="8416884" y="3294742"/>
            <a:ext cx="3267117" cy="789143"/>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Title 1"/>
          <p:cNvSpPr txBox="1">
            <a:spLocks/>
          </p:cNvSpPr>
          <p:nvPr/>
        </p:nvSpPr>
        <p:spPr>
          <a:xfrm>
            <a:off x="1080656" y="3501286"/>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Hunter</a:t>
            </a:r>
          </a:p>
        </p:txBody>
      </p:sp>
      <p:sp>
        <p:nvSpPr>
          <p:cNvPr id="16" name="Title 1"/>
          <p:cNvSpPr txBox="1">
            <a:spLocks/>
          </p:cNvSpPr>
          <p:nvPr/>
        </p:nvSpPr>
        <p:spPr>
          <a:xfrm>
            <a:off x="5027136" y="350128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Ranger</a:t>
            </a:r>
          </a:p>
        </p:txBody>
      </p:sp>
      <p:sp>
        <p:nvSpPr>
          <p:cNvPr id="17" name="Title 1"/>
          <p:cNvSpPr txBox="1">
            <a:spLocks/>
          </p:cNvSpPr>
          <p:nvPr/>
        </p:nvSpPr>
        <p:spPr>
          <a:xfrm>
            <a:off x="8973621" y="3501284"/>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Wizard</a:t>
            </a:r>
          </a:p>
        </p:txBody>
      </p:sp>
      <p:grpSp>
        <p:nvGrpSpPr>
          <p:cNvPr id="20" name="Group 19"/>
          <p:cNvGrpSpPr/>
          <p:nvPr/>
        </p:nvGrpSpPr>
        <p:grpSpPr>
          <a:xfrm>
            <a:off x="742708" y="4517935"/>
            <a:ext cx="2829536" cy="1315364"/>
            <a:chOff x="742708" y="4517935"/>
            <a:chExt cx="2829536" cy="1315364"/>
          </a:xfrm>
        </p:grpSpPr>
        <p:sp>
          <p:nvSpPr>
            <p:cNvPr id="18" name="Title 1"/>
            <p:cNvSpPr txBox="1">
              <a:spLocks/>
            </p:cNvSpPr>
            <p:nvPr/>
          </p:nvSpPr>
          <p:spPr>
            <a:xfrm>
              <a:off x="1080656" y="451793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400" b="0" spc="200" dirty="0">
                  <a:latin typeface="+mn-lt"/>
                </a:rPr>
                <a:t>Product Manager</a:t>
              </a:r>
            </a:p>
          </p:txBody>
        </p:sp>
        <p:sp>
          <p:nvSpPr>
            <p:cNvPr id="19" name="TextBox 18"/>
            <p:cNvSpPr txBox="1"/>
            <p:nvPr/>
          </p:nvSpPr>
          <p:spPr>
            <a:xfrm>
              <a:off x="742708" y="5100534"/>
              <a:ext cx="2829536" cy="732765"/>
            </a:xfrm>
            <a:prstGeom prst="rect">
              <a:avLst/>
            </a:prstGeom>
            <a:noFill/>
          </p:spPr>
          <p:txBody>
            <a:bodyPr wrap="square" rtlCol="0">
              <a:spAutoFit/>
            </a:bodyPr>
            <a:lstStyle/>
            <a:p>
              <a:pPr algn="ct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a:t>
              </a:r>
            </a:p>
          </p:txBody>
        </p:sp>
      </p:grpSp>
      <p:grpSp>
        <p:nvGrpSpPr>
          <p:cNvPr id="21" name="Group 20"/>
          <p:cNvGrpSpPr/>
          <p:nvPr/>
        </p:nvGrpSpPr>
        <p:grpSpPr>
          <a:xfrm>
            <a:off x="4689188" y="4517935"/>
            <a:ext cx="2829536" cy="1315364"/>
            <a:chOff x="742708" y="4517935"/>
            <a:chExt cx="2829536" cy="1315364"/>
          </a:xfrm>
        </p:grpSpPr>
        <p:sp>
          <p:nvSpPr>
            <p:cNvPr id="22" name="Title 1"/>
            <p:cNvSpPr txBox="1">
              <a:spLocks/>
            </p:cNvSpPr>
            <p:nvPr/>
          </p:nvSpPr>
          <p:spPr>
            <a:xfrm>
              <a:off x="1080656" y="451793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400" b="0" spc="200" dirty="0">
                  <a:latin typeface="+mn-lt"/>
                </a:rPr>
                <a:t>Product Manager</a:t>
              </a:r>
            </a:p>
          </p:txBody>
        </p:sp>
        <p:sp>
          <p:nvSpPr>
            <p:cNvPr id="23" name="TextBox 22"/>
            <p:cNvSpPr txBox="1"/>
            <p:nvPr/>
          </p:nvSpPr>
          <p:spPr>
            <a:xfrm>
              <a:off x="742708" y="5100534"/>
              <a:ext cx="2829536" cy="732765"/>
            </a:xfrm>
            <a:prstGeom prst="rect">
              <a:avLst/>
            </a:prstGeom>
            <a:noFill/>
          </p:spPr>
          <p:txBody>
            <a:bodyPr wrap="square" rtlCol="0">
              <a:spAutoFit/>
            </a:bodyPr>
            <a:lstStyle/>
            <a:p>
              <a:pPr algn="ct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a:t>
              </a:r>
            </a:p>
          </p:txBody>
        </p:sp>
      </p:grpSp>
      <p:grpSp>
        <p:nvGrpSpPr>
          <p:cNvPr id="24" name="Group 23"/>
          <p:cNvGrpSpPr/>
          <p:nvPr/>
        </p:nvGrpSpPr>
        <p:grpSpPr>
          <a:xfrm>
            <a:off x="8635668" y="4517935"/>
            <a:ext cx="2829536" cy="1315364"/>
            <a:chOff x="742708" y="4517935"/>
            <a:chExt cx="2829536" cy="1315364"/>
          </a:xfrm>
        </p:grpSpPr>
        <p:sp>
          <p:nvSpPr>
            <p:cNvPr id="25" name="Title 1"/>
            <p:cNvSpPr txBox="1">
              <a:spLocks/>
            </p:cNvSpPr>
            <p:nvPr/>
          </p:nvSpPr>
          <p:spPr>
            <a:xfrm>
              <a:off x="1080656" y="451793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400" b="0" spc="200" dirty="0">
                  <a:latin typeface="+mn-lt"/>
                </a:rPr>
                <a:t>Product Manager</a:t>
              </a:r>
            </a:p>
          </p:txBody>
        </p:sp>
        <p:sp>
          <p:nvSpPr>
            <p:cNvPr id="26" name="TextBox 25"/>
            <p:cNvSpPr txBox="1"/>
            <p:nvPr/>
          </p:nvSpPr>
          <p:spPr>
            <a:xfrm>
              <a:off x="742708" y="5100534"/>
              <a:ext cx="2829536" cy="732765"/>
            </a:xfrm>
            <a:prstGeom prst="rect">
              <a:avLst/>
            </a:prstGeom>
            <a:noFill/>
          </p:spPr>
          <p:txBody>
            <a:bodyPr wrap="square" rtlCol="0">
              <a:spAutoFit/>
            </a:bodyPr>
            <a:lstStyle/>
            <a:p>
              <a:pPr algn="ct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a:t>
              </a:r>
            </a:p>
          </p:txBody>
        </p:sp>
      </p:grpSp>
      <p:grpSp>
        <p:nvGrpSpPr>
          <p:cNvPr id="33" name="Group 32"/>
          <p:cNvGrpSpPr/>
          <p:nvPr/>
        </p:nvGrpSpPr>
        <p:grpSpPr>
          <a:xfrm rot="2700000">
            <a:off x="1837436" y="1603103"/>
            <a:ext cx="640080" cy="640080"/>
            <a:chOff x="2358572" y="1016001"/>
            <a:chExt cx="856342" cy="856342"/>
          </a:xfrm>
          <a:effectLst>
            <a:glow rad="114300">
              <a:schemeClr val="tx1">
                <a:alpha val="20000"/>
              </a:schemeClr>
            </a:glow>
          </a:effectLst>
        </p:grpSpPr>
        <p:cxnSp>
          <p:nvCxnSpPr>
            <p:cNvPr id="34" name="Straight Connector 33"/>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rot="2700000">
            <a:off x="5783916" y="1603102"/>
            <a:ext cx="640080" cy="640080"/>
            <a:chOff x="2358572" y="1016001"/>
            <a:chExt cx="856342" cy="856342"/>
          </a:xfrm>
          <a:effectLst>
            <a:glow rad="114300">
              <a:schemeClr val="tx1">
                <a:alpha val="20000"/>
              </a:schemeClr>
            </a:glow>
          </a:effectLst>
        </p:grpSpPr>
        <p:cxnSp>
          <p:nvCxnSpPr>
            <p:cNvPr id="37" name="Straight Connector 36"/>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rot="2700000">
            <a:off x="9730396" y="1603103"/>
            <a:ext cx="640080" cy="640080"/>
            <a:chOff x="2358572" y="1016001"/>
            <a:chExt cx="856342" cy="856342"/>
          </a:xfrm>
          <a:effectLst>
            <a:glow rad="114300">
              <a:schemeClr val="tx1">
                <a:alpha val="20000"/>
              </a:schemeClr>
            </a:glow>
          </a:effectLst>
        </p:grpSpPr>
        <p:cxnSp>
          <p:nvCxnSpPr>
            <p:cNvPr id="40" name="Straight Connector 39"/>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4545073"/>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74667">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74667">
                                          <p:cBhvr additive="base">
                                            <p:cTn id="7" dur="1250" fill="hold"/>
                                            <p:tgtEl>
                                              <p:spTgt spid="20"/>
                                            </p:tgtEl>
                                            <p:attrNameLst>
                                              <p:attrName>ppt_x</p:attrName>
                                            </p:attrNameLst>
                                          </p:cBhvr>
                                          <p:tavLst>
                                            <p:tav tm="0">
                                              <p:val>
                                                <p:strVal val="1+#ppt_w/2"/>
                                              </p:val>
                                            </p:tav>
                                            <p:tav tm="100000">
                                              <p:val>
                                                <p:strVal val="#ppt_x"/>
                                              </p:val>
                                            </p:tav>
                                          </p:tavLst>
                                        </p:anim>
                                        <p:anim calcmode="lin" valueType="num" p14:bounceEnd="74667">
                                          <p:cBhvr additive="base">
                                            <p:cTn id="8" dur="12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74667">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14:bounceEnd="74667">
                                          <p:cBhvr additive="base">
                                            <p:cTn id="11" dur="1250" fill="hold"/>
                                            <p:tgtEl>
                                              <p:spTgt spid="21"/>
                                            </p:tgtEl>
                                            <p:attrNameLst>
                                              <p:attrName>ppt_x</p:attrName>
                                            </p:attrNameLst>
                                          </p:cBhvr>
                                          <p:tavLst>
                                            <p:tav tm="0">
                                              <p:val>
                                                <p:strVal val="1+#ppt_w/2"/>
                                              </p:val>
                                            </p:tav>
                                            <p:tav tm="100000">
                                              <p:val>
                                                <p:strVal val="#ppt_x"/>
                                              </p:val>
                                            </p:tav>
                                          </p:tavLst>
                                        </p:anim>
                                        <p:anim calcmode="lin" valueType="num" p14:bounceEnd="74667">
                                          <p:cBhvr additive="base">
                                            <p:cTn id="12" dur="12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74667">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14:bounceEnd="74667">
                                          <p:cBhvr additive="base">
                                            <p:cTn id="15" dur="1250" fill="hold"/>
                                            <p:tgtEl>
                                              <p:spTgt spid="24"/>
                                            </p:tgtEl>
                                            <p:attrNameLst>
                                              <p:attrName>ppt_x</p:attrName>
                                            </p:attrNameLst>
                                          </p:cBhvr>
                                          <p:tavLst>
                                            <p:tav tm="0">
                                              <p:val>
                                                <p:strVal val="1+#ppt_w/2"/>
                                              </p:val>
                                            </p:tav>
                                            <p:tav tm="100000">
                                              <p:val>
                                                <p:strVal val="#ppt_x"/>
                                              </p:val>
                                            </p:tav>
                                          </p:tavLst>
                                        </p:anim>
                                        <p:anim calcmode="lin" valueType="num" p14:bounceEnd="74667">
                                          <p:cBhvr additive="base">
                                            <p:cTn id="16" dur="12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250" fill="hold"/>
                                            <p:tgtEl>
                                              <p:spTgt spid="20"/>
                                            </p:tgtEl>
                                            <p:attrNameLst>
                                              <p:attrName>ppt_x</p:attrName>
                                            </p:attrNameLst>
                                          </p:cBhvr>
                                          <p:tavLst>
                                            <p:tav tm="0">
                                              <p:val>
                                                <p:strVal val="1+#ppt_w/2"/>
                                              </p:val>
                                            </p:tav>
                                            <p:tav tm="100000">
                                              <p:val>
                                                <p:strVal val="#ppt_x"/>
                                              </p:val>
                                            </p:tav>
                                          </p:tavLst>
                                        </p:anim>
                                        <p:anim calcmode="lin" valueType="num">
                                          <p:cBhvr additive="base">
                                            <p:cTn id="8" dur="125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250" fill="hold"/>
                                            <p:tgtEl>
                                              <p:spTgt spid="21"/>
                                            </p:tgtEl>
                                            <p:attrNameLst>
                                              <p:attrName>ppt_x</p:attrName>
                                            </p:attrNameLst>
                                          </p:cBhvr>
                                          <p:tavLst>
                                            <p:tav tm="0">
                                              <p:val>
                                                <p:strVal val="1+#ppt_w/2"/>
                                              </p:val>
                                            </p:tav>
                                            <p:tav tm="100000">
                                              <p:val>
                                                <p:strVal val="#ppt_x"/>
                                              </p:val>
                                            </p:tav>
                                          </p:tavLst>
                                        </p:anim>
                                        <p:anim calcmode="lin" valueType="num">
                                          <p:cBhvr additive="base">
                                            <p:cTn id="12" dur="125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250" fill="hold"/>
                                            <p:tgtEl>
                                              <p:spTgt spid="24"/>
                                            </p:tgtEl>
                                            <p:attrNameLst>
                                              <p:attrName>ppt_x</p:attrName>
                                            </p:attrNameLst>
                                          </p:cBhvr>
                                          <p:tavLst>
                                            <p:tav tm="0">
                                              <p:val>
                                                <p:strVal val="1+#ppt_w/2"/>
                                              </p:val>
                                            </p:tav>
                                            <p:tav tm="100000">
                                              <p:val>
                                                <p:strVal val="#ppt_x"/>
                                              </p:val>
                                            </p:tav>
                                          </p:tavLst>
                                        </p:anim>
                                        <p:anim calcmode="lin" valueType="num">
                                          <p:cBhvr additive="base">
                                            <p:cTn id="16" dur="12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p:sp>
      <p:grpSp>
        <p:nvGrpSpPr>
          <p:cNvPr id="19" name="Group 18"/>
          <p:cNvGrpSpPr/>
          <p:nvPr/>
        </p:nvGrpSpPr>
        <p:grpSpPr>
          <a:xfrm>
            <a:off x="3054157" y="803810"/>
            <a:ext cx="6132848" cy="973830"/>
            <a:chOff x="3569959" y="811072"/>
            <a:chExt cx="6132848" cy="973830"/>
          </a:xfrm>
        </p:grpSpPr>
        <p:sp>
          <p:nvSpPr>
            <p:cNvPr id="20" name="TextBox 19"/>
            <p:cNvSpPr txBox="1"/>
            <p:nvPr/>
          </p:nvSpPr>
          <p:spPr>
            <a:xfrm>
              <a:off x="3569959" y="1138571"/>
              <a:ext cx="6132848" cy="646331"/>
            </a:xfrm>
            <a:prstGeom prst="rect">
              <a:avLst/>
            </a:prstGeom>
            <a:noFill/>
          </p:spPr>
          <p:txBody>
            <a:bodyPr wrap="square" rtlCol="0">
              <a:spAutoFit/>
            </a:bodyPr>
            <a:lstStyle/>
            <a:p>
              <a:pPr algn="ctr"/>
              <a:r>
                <a:rPr lang="en-US" sz="3600" b="1" dirty="0">
                  <a:latin typeface="Titillium" panose="00000500000000000000" pitchFamily="50" charset="0"/>
                </a:rPr>
                <a:t>Our Team Member’s</a:t>
              </a:r>
              <a:endParaRPr lang="en-US" sz="3600" b="1" dirty="0">
                <a:solidFill>
                  <a:schemeClr val="accent2"/>
                </a:solidFill>
                <a:latin typeface="Titillium" panose="00000500000000000000" pitchFamily="50" charset="0"/>
              </a:endParaRPr>
            </a:p>
          </p:txBody>
        </p:sp>
        <p:grpSp>
          <p:nvGrpSpPr>
            <p:cNvPr id="21" name="Group 20"/>
            <p:cNvGrpSpPr/>
            <p:nvPr/>
          </p:nvGrpSpPr>
          <p:grpSpPr>
            <a:xfrm>
              <a:off x="5020269" y="811072"/>
              <a:ext cx="3232227" cy="307777"/>
              <a:chOff x="4472113" y="319593"/>
              <a:chExt cx="3232227" cy="307777"/>
            </a:xfrm>
          </p:grpSpPr>
          <p:sp>
            <p:nvSpPr>
              <p:cNvPr id="22" name="TextBox 21"/>
              <p:cNvSpPr txBox="1"/>
              <p:nvPr userDrawn="1"/>
            </p:nvSpPr>
            <p:spPr>
              <a:xfrm>
                <a:off x="5041305" y="360666"/>
                <a:ext cx="2093843" cy="261610"/>
              </a:xfrm>
              <a:prstGeom prst="rect">
                <a:avLst/>
              </a:prstGeom>
              <a:noFill/>
            </p:spPr>
            <p:txBody>
              <a:bodyPr wrap="none" rtlCol="0">
                <a:spAutoFit/>
              </a:bodyPr>
              <a:lstStyle/>
              <a:p>
                <a:pPr algn="ctr"/>
                <a:r>
                  <a:rPr lang="en-US" sz="1050" spc="400" dirty="0">
                    <a:solidFill>
                      <a:schemeClr val="tx1"/>
                    </a:solidFill>
                    <a:latin typeface="+mj-lt"/>
                  </a:rPr>
                  <a:t>SLIDE</a:t>
                </a:r>
                <a:r>
                  <a:rPr lang="en-US" sz="1050" spc="400" baseline="0" dirty="0">
                    <a:solidFill>
                      <a:schemeClr val="tx1"/>
                    </a:solidFill>
                    <a:latin typeface="+mj-lt"/>
                  </a:rPr>
                  <a:t> TITLE HERE</a:t>
                </a:r>
                <a:endParaRPr lang="en-US" sz="1050" spc="400" dirty="0">
                  <a:solidFill>
                    <a:schemeClr val="tx1"/>
                  </a:solidFill>
                  <a:latin typeface="+mj-lt"/>
                </a:endParaRPr>
              </a:p>
            </p:txBody>
          </p:sp>
          <p:sp>
            <p:nvSpPr>
              <p:cNvPr id="23" name="TextBox 22"/>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24" name="TextBox 23"/>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grpSp>
      <p:sp>
        <p:nvSpPr>
          <p:cNvPr id="32" name="Rectangle 31"/>
          <p:cNvSpPr/>
          <p:nvPr/>
        </p:nvSpPr>
        <p:spPr>
          <a:xfrm>
            <a:off x="1989862" y="5109033"/>
            <a:ext cx="2538594" cy="582598"/>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Title 1"/>
          <p:cNvSpPr txBox="1">
            <a:spLocks/>
          </p:cNvSpPr>
          <p:nvPr/>
        </p:nvSpPr>
        <p:spPr>
          <a:xfrm>
            <a:off x="2182338" y="521230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800" b="0" spc="400" dirty="0">
                <a:solidFill>
                  <a:schemeClr val="bg1"/>
                </a:solidFill>
                <a:latin typeface="+mn-lt"/>
              </a:rPr>
              <a:t>William</a:t>
            </a:r>
          </a:p>
        </p:txBody>
      </p:sp>
      <p:sp>
        <p:nvSpPr>
          <p:cNvPr id="34" name="TextBox 33"/>
          <p:cNvSpPr txBox="1"/>
          <p:nvPr/>
        </p:nvSpPr>
        <p:spPr>
          <a:xfrm>
            <a:off x="5472635" y="4615784"/>
            <a:ext cx="4672851" cy="972574"/>
          </a:xfrm>
          <a:prstGeom prst="rect">
            <a:avLst/>
          </a:prstGeom>
          <a:noFill/>
        </p:spPr>
        <p:txBody>
          <a:bodyPr wrap="square" rtlCol="0">
            <a:spAutoFit/>
          </a:bodyPr>
          <a:lstStyle/>
          <a:p>
            <a:pP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 literature. As an illustration, one definition given described it as a process of becoming sensitive to problems, deficiencies, gaps in knowledge, </a:t>
            </a:r>
          </a:p>
        </p:txBody>
      </p:sp>
      <p:sp>
        <p:nvSpPr>
          <p:cNvPr id="35" name="TextBox 34"/>
          <p:cNvSpPr txBox="1"/>
          <p:nvPr/>
        </p:nvSpPr>
        <p:spPr>
          <a:xfrm>
            <a:off x="5472635" y="3024925"/>
            <a:ext cx="3874565" cy="1200329"/>
          </a:xfrm>
          <a:prstGeom prst="rect">
            <a:avLst/>
          </a:prstGeom>
          <a:noFill/>
        </p:spPr>
        <p:txBody>
          <a:bodyPr wrap="square" rtlCol="0">
            <a:spAutoFit/>
          </a:bodyPr>
          <a:lstStyle/>
          <a:p>
            <a:r>
              <a:rPr lang="en-US" sz="2400" b="1" i="1" dirty="0">
                <a:latin typeface="Titillium" panose="00000500000000000000" pitchFamily="50" charset="0"/>
              </a:rPr>
              <a:t>What ever  you decide to do, Make sure </a:t>
            </a:r>
            <a:r>
              <a:rPr lang="en-US" sz="2400" b="1" i="1" dirty="0">
                <a:solidFill>
                  <a:schemeClr val="tx1">
                    <a:alpha val="60000"/>
                  </a:schemeClr>
                </a:solidFill>
                <a:latin typeface="Titillium" panose="00000500000000000000" pitchFamily="50" charset="0"/>
              </a:rPr>
              <a:t>it make’s you happy </a:t>
            </a:r>
          </a:p>
        </p:txBody>
      </p:sp>
      <p:grpSp>
        <p:nvGrpSpPr>
          <p:cNvPr id="36" name="Group 35"/>
          <p:cNvGrpSpPr/>
          <p:nvPr/>
        </p:nvGrpSpPr>
        <p:grpSpPr>
          <a:xfrm rot="2700000">
            <a:off x="2939118" y="2284443"/>
            <a:ext cx="640080" cy="640080"/>
            <a:chOff x="2358572" y="1016001"/>
            <a:chExt cx="856342" cy="856342"/>
          </a:xfrm>
          <a:effectLst/>
        </p:grpSpPr>
        <p:cxnSp>
          <p:nvCxnSpPr>
            <p:cNvPr id="37" name="Straight Connector 36"/>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07436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16" name="Picture Placeholder 15"/>
          <p:cNvSpPr>
            <a:spLocks noGrp="1"/>
          </p:cNvSpPr>
          <p:nvPr>
            <p:ph type="pic" sz="quarter" idx="14"/>
          </p:nvPr>
        </p:nvSpPr>
        <p:spPr/>
      </p:sp>
      <p:sp>
        <p:nvSpPr>
          <p:cNvPr id="22" name="Picture Placeholder 21"/>
          <p:cNvSpPr>
            <a:spLocks noGrp="1"/>
          </p:cNvSpPr>
          <p:nvPr>
            <p:ph type="pic" sz="quarter" idx="15"/>
          </p:nvPr>
        </p:nvSpPr>
        <p:spPr/>
      </p:sp>
      <p:grpSp>
        <p:nvGrpSpPr>
          <p:cNvPr id="8" name="Group 7"/>
          <p:cNvGrpSpPr/>
          <p:nvPr/>
        </p:nvGrpSpPr>
        <p:grpSpPr>
          <a:xfrm rot="2700000">
            <a:off x="7322725" y="2888455"/>
            <a:ext cx="457200" cy="457200"/>
            <a:chOff x="2358572" y="1016001"/>
            <a:chExt cx="856342" cy="856342"/>
          </a:xfrm>
          <a:effectLst/>
        </p:grpSpPr>
        <p:cxnSp>
          <p:nvCxnSpPr>
            <p:cNvPr id="9" name="Straight Connector 8"/>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rot="2700000">
            <a:off x="9145552" y="2877496"/>
            <a:ext cx="457200" cy="457200"/>
            <a:chOff x="2358572" y="1016001"/>
            <a:chExt cx="856342" cy="856342"/>
          </a:xfrm>
          <a:effectLst/>
        </p:grpSpPr>
        <p:cxnSp>
          <p:nvCxnSpPr>
            <p:cNvPr id="12" name="Straight Connector 11"/>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257121" y="4020037"/>
            <a:ext cx="3522702" cy="972574"/>
          </a:xfrm>
          <a:prstGeom prst="rect">
            <a:avLst/>
          </a:prstGeom>
          <a:noFill/>
        </p:spPr>
        <p:txBody>
          <a:bodyPr wrap="square" rtlCol="0">
            <a:spAutoFit/>
          </a:bodyPr>
          <a:lstStyle/>
          <a:p>
            <a:pP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 literature. As an illustration, one definition given described it as a process of becoming</a:t>
            </a:r>
          </a:p>
        </p:txBody>
      </p:sp>
      <p:sp>
        <p:nvSpPr>
          <p:cNvPr id="15" name="TextBox 14"/>
          <p:cNvSpPr txBox="1"/>
          <p:nvPr/>
        </p:nvSpPr>
        <p:spPr>
          <a:xfrm>
            <a:off x="1257120" y="2429178"/>
            <a:ext cx="3874565" cy="1200329"/>
          </a:xfrm>
          <a:prstGeom prst="rect">
            <a:avLst/>
          </a:prstGeom>
          <a:noFill/>
        </p:spPr>
        <p:txBody>
          <a:bodyPr wrap="square" rtlCol="0">
            <a:spAutoFit/>
          </a:bodyPr>
          <a:lstStyle/>
          <a:p>
            <a:r>
              <a:rPr lang="en-US" sz="2400" b="1" i="1" dirty="0">
                <a:latin typeface="Titillium" panose="00000500000000000000" pitchFamily="50" charset="0"/>
              </a:rPr>
              <a:t>What ever  you decide to do, Make sure </a:t>
            </a:r>
            <a:r>
              <a:rPr lang="en-US" sz="2400" b="1" i="1" dirty="0">
                <a:solidFill>
                  <a:schemeClr val="tx1">
                    <a:alpha val="60000"/>
                  </a:schemeClr>
                </a:solidFill>
                <a:latin typeface="Titillium" panose="00000500000000000000" pitchFamily="50" charset="0"/>
              </a:rPr>
              <a:t>it make’s you happy </a:t>
            </a:r>
          </a:p>
        </p:txBody>
      </p:sp>
      <p:grpSp>
        <p:nvGrpSpPr>
          <p:cNvPr id="18" name="Group 17"/>
          <p:cNvGrpSpPr/>
          <p:nvPr/>
        </p:nvGrpSpPr>
        <p:grpSpPr>
          <a:xfrm>
            <a:off x="1152976" y="1730871"/>
            <a:ext cx="3232227" cy="307777"/>
            <a:chOff x="4472113" y="319593"/>
            <a:chExt cx="3232227" cy="307777"/>
          </a:xfrm>
        </p:grpSpPr>
        <p:sp>
          <p:nvSpPr>
            <p:cNvPr id="19" name="TextBox 18"/>
            <p:cNvSpPr txBox="1"/>
            <p:nvPr userDrawn="1"/>
          </p:nvSpPr>
          <p:spPr>
            <a:xfrm>
              <a:off x="5041305" y="360666"/>
              <a:ext cx="2093843" cy="261610"/>
            </a:xfrm>
            <a:prstGeom prst="rect">
              <a:avLst/>
            </a:prstGeom>
            <a:noFill/>
          </p:spPr>
          <p:txBody>
            <a:bodyPr wrap="none" rtlCol="0">
              <a:spAutoFit/>
            </a:bodyPr>
            <a:lstStyle/>
            <a:p>
              <a:pPr algn="ctr"/>
              <a:r>
                <a:rPr lang="en-US" sz="1050" spc="400" dirty="0">
                  <a:solidFill>
                    <a:schemeClr val="tx1"/>
                  </a:solidFill>
                  <a:latin typeface="+mj-lt"/>
                </a:rPr>
                <a:t>SLIDE</a:t>
              </a:r>
              <a:r>
                <a:rPr lang="en-US" sz="1050" spc="400" baseline="0" dirty="0">
                  <a:solidFill>
                    <a:schemeClr val="tx1"/>
                  </a:solidFill>
                  <a:latin typeface="+mj-lt"/>
                </a:rPr>
                <a:t> TITLE HERE</a:t>
              </a:r>
              <a:endParaRPr lang="en-US" sz="1050" spc="400" dirty="0">
                <a:solidFill>
                  <a:schemeClr val="tx1"/>
                </a:solidFill>
                <a:latin typeface="+mj-lt"/>
              </a:endParaRPr>
            </a:p>
          </p:txBody>
        </p:sp>
        <p:sp>
          <p:nvSpPr>
            <p:cNvPr id="20" name="TextBox 19"/>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21" name="TextBox 20"/>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spTree>
    <p:extLst>
      <p:ext uri="{BB962C8B-B14F-4D97-AF65-F5344CB8AC3E}">
        <p14:creationId xmlns:p14="http://schemas.microsoft.com/office/powerpoint/2010/main" val="369372311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13" name="Rectangle 12"/>
          <p:cNvSpPr/>
          <p:nvPr/>
        </p:nvSpPr>
        <p:spPr>
          <a:xfrm>
            <a:off x="0" y="-1"/>
            <a:ext cx="12191999" cy="685799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79597" y="1519091"/>
            <a:ext cx="8432799" cy="376232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4810373" y="5005456"/>
            <a:ext cx="2571244" cy="582598"/>
            <a:chOff x="4810373" y="5005456"/>
            <a:chExt cx="2571244" cy="582598"/>
          </a:xfrm>
        </p:grpSpPr>
        <p:sp>
          <p:nvSpPr>
            <p:cNvPr id="16" name="Rectangle 15"/>
            <p:cNvSpPr/>
            <p:nvPr/>
          </p:nvSpPr>
          <p:spPr>
            <a:xfrm>
              <a:off x="4810373" y="5005456"/>
              <a:ext cx="2571244" cy="582598"/>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7" name="Title 1"/>
            <p:cNvSpPr txBox="1">
              <a:spLocks/>
            </p:cNvSpPr>
            <p:nvPr/>
          </p:nvSpPr>
          <p:spPr>
            <a:xfrm>
              <a:off x="5019175" y="5114083"/>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400" b="0" spc="400" dirty="0">
                  <a:solidFill>
                    <a:schemeClr val="bg1"/>
                  </a:solidFill>
                  <a:latin typeface="+mn-lt"/>
                </a:rPr>
                <a:t>TITLE HERE</a:t>
              </a:r>
            </a:p>
          </p:txBody>
        </p:sp>
      </p:grpSp>
      <p:grpSp>
        <p:nvGrpSpPr>
          <p:cNvPr id="18" name="Group 17"/>
          <p:cNvGrpSpPr/>
          <p:nvPr/>
        </p:nvGrpSpPr>
        <p:grpSpPr>
          <a:xfrm rot="2700000">
            <a:off x="5775955" y="1199051"/>
            <a:ext cx="640080" cy="640080"/>
            <a:chOff x="2358572" y="1016001"/>
            <a:chExt cx="856342" cy="856342"/>
          </a:xfrm>
          <a:effectLst/>
        </p:grpSpPr>
        <p:cxnSp>
          <p:nvCxnSpPr>
            <p:cNvPr id="19" name="Straight Connector 18"/>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466572" y="2675256"/>
            <a:ext cx="5289532" cy="1384995"/>
          </a:xfrm>
          <a:prstGeom prst="rect">
            <a:avLst/>
          </a:prstGeom>
          <a:noFill/>
        </p:spPr>
        <p:txBody>
          <a:bodyPr wrap="square" rtlCol="0">
            <a:spAutoFit/>
          </a:bodyPr>
          <a:lstStyle/>
          <a:p>
            <a:pPr algn="ctr"/>
            <a:r>
              <a:rPr lang="en-US" sz="2800" spc="400" dirty="0">
                <a:latin typeface="Titillium" panose="00000500000000000000" pitchFamily="50" charset="0"/>
              </a:rPr>
              <a:t>A SIMPLE TEXT CAN BE AMAZING IN THE HAND OF YOU</a:t>
            </a:r>
          </a:p>
        </p:txBody>
      </p:sp>
    </p:spTree>
    <p:extLst>
      <p:ext uri="{BB962C8B-B14F-4D97-AF65-F5344CB8AC3E}">
        <p14:creationId xmlns:p14="http://schemas.microsoft.com/office/powerpoint/2010/main" val="40692412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74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74000">
                                          <p:cBhvr additive="base">
                                            <p:cTn id="7" dur="1250" fill="hold"/>
                                            <p:tgtEl>
                                              <p:spTgt spid="21"/>
                                            </p:tgtEl>
                                            <p:attrNameLst>
                                              <p:attrName>ppt_x</p:attrName>
                                            </p:attrNameLst>
                                          </p:cBhvr>
                                          <p:tavLst>
                                            <p:tav tm="0">
                                              <p:val>
                                                <p:strVal val="#ppt_x"/>
                                              </p:val>
                                            </p:tav>
                                            <p:tav tm="100000">
                                              <p:val>
                                                <p:strVal val="#ppt_x"/>
                                              </p:val>
                                            </p:tav>
                                          </p:tavLst>
                                        </p:anim>
                                        <p:anim calcmode="lin" valueType="num" p14:bounceEnd="74000">
                                          <p:cBhvr additive="base">
                                            <p:cTn id="8" dur="1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250" fill="hold"/>
                                            <p:tgtEl>
                                              <p:spTgt spid="21"/>
                                            </p:tgtEl>
                                            <p:attrNameLst>
                                              <p:attrName>ppt_x</p:attrName>
                                            </p:attrNameLst>
                                          </p:cBhvr>
                                          <p:tavLst>
                                            <p:tav tm="0">
                                              <p:val>
                                                <p:strVal val="#ppt_x"/>
                                              </p:val>
                                            </p:tav>
                                            <p:tav tm="100000">
                                              <p:val>
                                                <p:strVal val="#ppt_x"/>
                                              </p:val>
                                            </p:tav>
                                          </p:tavLst>
                                        </p:anim>
                                        <p:anim calcmode="lin" valueType="num">
                                          <p:cBhvr additive="base">
                                            <p:cTn id="8" dur="1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p:nvPr/>
        </p:nvGrpSpPr>
        <p:grpSpPr>
          <a:xfrm>
            <a:off x="4990617" y="1146226"/>
            <a:ext cx="2245660" cy="4546315"/>
            <a:chOff x="18223908" y="3214668"/>
            <a:chExt cx="7266425" cy="14710811"/>
          </a:xfrm>
          <a:effectLst>
            <a:reflection blurRad="6350" stA="35000" endPos="15000" dir="5400000" sy="-100000" algn="bl" rotWithShape="0"/>
          </a:effectLst>
        </p:grpSpPr>
        <p:sp>
          <p:nvSpPr>
            <p:cNvPr id="4" name="Shape 6"/>
            <p:cNvSpPr/>
            <p:nvPr/>
          </p:nvSpPr>
          <p:spPr>
            <a:xfrm>
              <a:off x="18287967" y="3225345"/>
              <a:ext cx="7127581" cy="14691957"/>
            </a:xfrm>
            <a:custGeom>
              <a:avLst/>
              <a:gdLst/>
              <a:ahLst/>
              <a:cxnLst>
                <a:cxn ang="0">
                  <a:pos x="wd2" y="hd2"/>
                </a:cxn>
                <a:cxn ang="5400000">
                  <a:pos x="wd2" y="hd2"/>
                </a:cxn>
                <a:cxn ang="10800000">
                  <a:pos x="wd2" y="hd2"/>
                </a:cxn>
                <a:cxn ang="16200000">
                  <a:pos x="wd2" y="hd2"/>
                </a:cxn>
              </a:cxnLst>
              <a:rect l="0" t="0" r="r" b="b"/>
              <a:pathLst>
                <a:path w="21600" h="21600" extrusionOk="0">
                  <a:moveTo>
                    <a:pt x="20214" y="18917"/>
                  </a:moveTo>
                  <a:lnTo>
                    <a:pt x="1239" y="18917"/>
                  </a:lnTo>
                  <a:lnTo>
                    <a:pt x="1239" y="2586"/>
                  </a:lnTo>
                  <a:lnTo>
                    <a:pt x="20214" y="2586"/>
                  </a:lnTo>
                  <a:cubicBezTo>
                    <a:pt x="20214" y="2586"/>
                    <a:pt x="20214" y="18917"/>
                    <a:pt x="20214" y="18917"/>
                  </a:cubicBezTo>
                  <a:close/>
                  <a:moveTo>
                    <a:pt x="18332" y="0"/>
                  </a:moveTo>
                  <a:lnTo>
                    <a:pt x="3268" y="0"/>
                  </a:lnTo>
                  <a:cubicBezTo>
                    <a:pt x="1466" y="0"/>
                    <a:pt x="0" y="711"/>
                    <a:pt x="0" y="1586"/>
                  </a:cubicBezTo>
                  <a:lnTo>
                    <a:pt x="0" y="20014"/>
                  </a:lnTo>
                  <a:cubicBezTo>
                    <a:pt x="0" y="20889"/>
                    <a:pt x="1466" y="21600"/>
                    <a:pt x="3268" y="21600"/>
                  </a:cubicBezTo>
                  <a:lnTo>
                    <a:pt x="18332" y="21600"/>
                  </a:lnTo>
                  <a:cubicBezTo>
                    <a:pt x="20134" y="21600"/>
                    <a:pt x="21600" y="20889"/>
                    <a:pt x="21600" y="20014"/>
                  </a:cubicBezTo>
                  <a:lnTo>
                    <a:pt x="21600" y="1586"/>
                  </a:lnTo>
                  <a:cubicBezTo>
                    <a:pt x="21600" y="711"/>
                    <a:pt x="20134" y="0"/>
                    <a:pt x="18332" y="0"/>
                  </a:cubicBezTo>
                  <a:close/>
                </a:path>
              </a:pathLst>
            </a:custGeom>
            <a:solidFill>
              <a:srgbClr val="F3DCB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5" name="Shape 7"/>
            <p:cNvSpPr/>
            <p:nvPr/>
          </p:nvSpPr>
          <p:spPr>
            <a:xfrm>
              <a:off x="18405409" y="3342786"/>
              <a:ext cx="6893836" cy="14458167"/>
            </a:xfrm>
            <a:custGeom>
              <a:avLst/>
              <a:gdLst/>
              <a:ahLst/>
              <a:cxnLst>
                <a:cxn ang="0">
                  <a:pos x="wd2" y="hd2"/>
                </a:cxn>
                <a:cxn ang="5400000">
                  <a:pos x="wd2" y="hd2"/>
                </a:cxn>
                <a:cxn ang="10800000">
                  <a:pos x="wd2" y="hd2"/>
                </a:cxn>
                <a:cxn ang="16200000">
                  <a:pos x="wd2" y="hd2"/>
                </a:cxn>
              </a:cxnLst>
              <a:rect l="0" t="0" r="r" b="b"/>
              <a:pathLst>
                <a:path w="21600" h="21600" extrusionOk="0">
                  <a:moveTo>
                    <a:pt x="20533" y="19049"/>
                  </a:moveTo>
                  <a:lnTo>
                    <a:pt x="914" y="19049"/>
                  </a:lnTo>
                  <a:lnTo>
                    <a:pt x="914" y="2453"/>
                  </a:lnTo>
                  <a:lnTo>
                    <a:pt x="20533" y="2453"/>
                  </a:lnTo>
                  <a:cubicBezTo>
                    <a:pt x="20533" y="2453"/>
                    <a:pt x="20533" y="19049"/>
                    <a:pt x="20533" y="19049"/>
                  </a:cubicBezTo>
                  <a:close/>
                  <a:moveTo>
                    <a:pt x="18587" y="0"/>
                  </a:moveTo>
                  <a:lnTo>
                    <a:pt x="3013" y="0"/>
                  </a:lnTo>
                  <a:cubicBezTo>
                    <a:pt x="1349" y="0"/>
                    <a:pt x="0" y="643"/>
                    <a:pt x="0" y="1437"/>
                  </a:cubicBezTo>
                  <a:lnTo>
                    <a:pt x="0" y="20163"/>
                  </a:lnTo>
                  <a:cubicBezTo>
                    <a:pt x="0" y="20957"/>
                    <a:pt x="1349" y="21600"/>
                    <a:pt x="3013" y="21600"/>
                  </a:cubicBezTo>
                  <a:lnTo>
                    <a:pt x="18587" y="21600"/>
                  </a:lnTo>
                  <a:cubicBezTo>
                    <a:pt x="20251" y="21600"/>
                    <a:pt x="21600" y="20957"/>
                    <a:pt x="21600" y="20163"/>
                  </a:cubicBezTo>
                  <a:lnTo>
                    <a:pt x="21600" y="1437"/>
                  </a:lnTo>
                  <a:cubicBezTo>
                    <a:pt x="21600" y="643"/>
                    <a:pt x="20251" y="0"/>
                    <a:pt x="18587" y="0"/>
                  </a:cubicBezTo>
                  <a:close/>
                </a:path>
              </a:pathLst>
            </a:custGeom>
            <a:solidFill>
              <a:srgbClr val="F5F6F7"/>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6" name="Shape 8"/>
            <p:cNvSpPr/>
            <p:nvPr/>
          </p:nvSpPr>
          <p:spPr>
            <a:xfrm>
              <a:off x="18490821" y="3428198"/>
              <a:ext cx="6726856" cy="14291214"/>
            </a:xfrm>
            <a:custGeom>
              <a:avLst/>
              <a:gdLst/>
              <a:ahLst/>
              <a:cxnLst>
                <a:cxn ang="0">
                  <a:pos x="wd2" y="hd2"/>
                </a:cxn>
                <a:cxn ang="5400000">
                  <a:pos x="wd2" y="hd2"/>
                </a:cxn>
                <a:cxn ang="10800000">
                  <a:pos x="wd2" y="hd2"/>
                </a:cxn>
                <a:cxn ang="16200000">
                  <a:pos x="wd2" y="hd2"/>
                </a:cxn>
              </a:cxnLst>
              <a:rect l="0" t="0" r="r" b="b"/>
              <a:pathLst>
                <a:path w="21600" h="21600" extrusionOk="0">
                  <a:moveTo>
                    <a:pt x="21278" y="20273"/>
                  </a:moveTo>
                  <a:cubicBezTo>
                    <a:pt x="21278" y="20921"/>
                    <a:pt x="20158" y="21449"/>
                    <a:pt x="18780" y="21449"/>
                  </a:cubicBezTo>
                  <a:lnTo>
                    <a:pt x="2820" y="21449"/>
                  </a:lnTo>
                  <a:cubicBezTo>
                    <a:pt x="1442" y="21449"/>
                    <a:pt x="322" y="20921"/>
                    <a:pt x="322" y="20273"/>
                  </a:cubicBezTo>
                  <a:lnTo>
                    <a:pt x="322" y="1327"/>
                  </a:lnTo>
                  <a:cubicBezTo>
                    <a:pt x="322" y="679"/>
                    <a:pt x="1442" y="151"/>
                    <a:pt x="2820" y="151"/>
                  </a:cubicBezTo>
                  <a:lnTo>
                    <a:pt x="18780" y="151"/>
                  </a:lnTo>
                  <a:cubicBezTo>
                    <a:pt x="20158" y="151"/>
                    <a:pt x="21278" y="679"/>
                    <a:pt x="21278" y="1327"/>
                  </a:cubicBezTo>
                  <a:cubicBezTo>
                    <a:pt x="21278" y="1327"/>
                    <a:pt x="21278" y="20273"/>
                    <a:pt x="21278" y="20273"/>
                  </a:cubicBezTo>
                  <a:close/>
                  <a:moveTo>
                    <a:pt x="18780" y="0"/>
                  </a:moveTo>
                  <a:lnTo>
                    <a:pt x="2820" y="0"/>
                  </a:lnTo>
                  <a:cubicBezTo>
                    <a:pt x="1265" y="0"/>
                    <a:pt x="0" y="595"/>
                    <a:pt x="0" y="1327"/>
                  </a:cubicBezTo>
                  <a:lnTo>
                    <a:pt x="0" y="20273"/>
                  </a:lnTo>
                  <a:cubicBezTo>
                    <a:pt x="0" y="21005"/>
                    <a:pt x="1265" y="21600"/>
                    <a:pt x="2820" y="21600"/>
                  </a:cubicBezTo>
                  <a:lnTo>
                    <a:pt x="18780" y="21600"/>
                  </a:lnTo>
                  <a:cubicBezTo>
                    <a:pt x="20335" y="21600"/>
                    <a:pt x="21600" y="21005"/>
                    <a:pt x="21600" y="20273"/>
                  </a:cubicBezTo>
                  <a:lnTo>
                    <a:pt x="21600" y="1327"/>
                  </a:lnTo>
                  <a:cubicBezTo>
                    <a:pt x="21600" y="595"/>
                    <a:pt x="20335" y="0"/>
                    <a:pt x="18780" y="0"/>
                  </a:cubicBezTo>
                  <a:close/>
                </a:path>
              </a:pathLst>
            </a:custGeom>
            <a:gradFill>
              <a:gsLst>
                <a:gs pos="4000">
                  <a:srgbClr val="EDE6D8"/>
                </a:gs>
                <a:gs pos="24000">
                  <a:srgbClr val="F5F0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7" name="Shape 9"/>
            <p:cNvSpPr/>
            <p:nvPr/>
          </p:nvSpPr>
          <p:spPr>
            <a:xfrm>
              <a:off x="21298748" y="16421528"/>
              <a:ext cx="1118365" cy="1118365"/>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3" y="1036"/>
                    <a:pt x="20564" y="5408"/>
                    <a:pt x="20564" y="10800"/>
                  </a:cubicBezTo>
                  <a:cubicBezTo>
                    <a:pt x="20564" y="16193"/>
                    <a:pt x="16193"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solidFill>
              <a:srgbClr val="A38A5C"/>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8" name="Shape 10"/>
            <p:cNvSpPr/>
            <p:nvPr/>
          </p:nvSpPr>
          <p:spPr>
            <a:xfrm>
              <a:off x="21341454" y="16421528"/>
              <a:ext cx="914946" cy="363826"/>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8" y="6227"/>
                    <a:pt x="20297" y="11195"/>
                  </a:cubicBezTo>
                  <a:lnTo>
                    <a:pt x="21600" y="9940"/>
                  </a:lnTo>
                  <a:cubicBezTo>
                    <a:pt x="19205" y="3808"/>
                    <a:pt x="15872" y="0"/>
                    <a:pt x="12183" y="0"/>
                  </a:cubicBezTo>
                  <a:cubicBezTo>
                    <a:pt x="6697" y="0"/>
                    <a:pt x="1993" y="8418"/>
                    <a:pt x="0" y="20398"/>
                  </a:cubicBezTo>
                  <a:cubicBezTo>
                    <a:pt x="0" y="20398"/>
                    <a:pt x="1173" y="21600"/>
                    <a:pt x="1173" y="21600"/>
                  </a:cubicBezTo>
                  <a:close/>
                </a:path>
              </a:pathLst>
            </a:custGeom>
            <a:gradFill>
              <a:gsLst>
                <a:gs pos="4000">
                  <a:srgbClr val="A38A5C"/>
                </a:gs>
                <a:gs pos="58000">
                  <a:srgbClr val="ECDCAA"/>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9" name="Shape 11"/>
            <p:cNvSpPr/>
            <p:nvPr/>
          </p:nvSpPr>
          <p:spPr>
            <a:xfrm>
              <a:off x="21715132" y="17435797"/>
              <a:ext cx="392475" cy="107914"/>
            </a:xfrm>
            <a:custGeom>
              <a:avLst/>
              <a:gdLst/>
              <a:ahLst/>
              <a:cxnLst>
                <a:cxn ang="0">
                  <a:pos x="wd2" y="hd2"/>
                </a:cxn>
                <a:cxn ang="5400000">
                  <a:pos x="wd2" y="hd2"/>
                </a:cxn>
                <a:cxn ang="10800000">
                  <a:pos x="wd2" y="hd2"/>
                </a:cxn>
                <a:cxn ang="16200000">
                  <a:pos x="wd2" y="hd2"/>
                </a:cxn>
              </a:cxnLst>
              <a:rect l="0" t="0" r="r" b="b"/>
              <a:pathLst>
                <a:path w="21600" h="21600" extrusionOk="0">
                  <a:moveTo>
                    <a:pt x="20124" y="0"/>
                  </a:moveTo>
                  <a:cubicBezTo>
                    <a:pt x="16358" y="6931"/>
                    <a:pt x="12100" y="10861"/>
                    <a:pt x="7589" y="10861"/>
                  </a:cubicBezTo>
                  <a:cubicBezTo>
                    <a:pt x="5232" y="10861"/>
                    <a:pt x="2944" y="9787"/>
                    <a:pt x="759" y="7778"/>
                  </a:cubicBezTo>
                  <a:lnTo>
                    <a:pt x="0" y="18164"/>
                  </a:lnTo>
                  <a:cubicBezTo>
                    <a:pt x="2428" y="20403"/>
                    <a:pt x="4971" y="21600"/>
                    <a:pt x="7589" y="21600"/>
                  </a:cubicBezTo>
                  <a:cubicBezTo>
                    <a:pt x="12639" y="21600"/>
                    <a:pt x="17397" y="17153"/>
                    <a:pt x="21600" y="9315"/>
                  </a:cubicBezTo>
                  <a:cubicBezTo>
                    <a:pt x="21600" y="9315"/>
                    <a:pt x="20124" y="0"/>
                    <a:pt x="20124" y="0"/>
                  </a:cubicBezTo>
                  <a:close/>
                </a:path>
              </a:pathLst>
            </a:custGeom>
            <a:gradFill>
              <a:gsLst>
                <a:gs pos="4000">
                  <a:srgbClr val="A38A5C"/>
                </a:gs>
                <a:gs pos="58000">
                  <a:srgbClr val="ECDCAA"/>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0" name="Shape 12"/>
            <p:cNvSpPr/>
            <p:nvPr/>
          </p:nvSpPr>
          <p:spPr>
            <a:xfrm>
              <a:off x="18277291" y="3214668"/>
              <a:ext cx="7146526" cy="14710811"/>
            </a:xfrm>
            <a:custGeom>
              <a:avLst/>
              <a:gdLst/>
              <a:ahLst/>
              <a:cxnLst>
                <a:cxn ang="0">
                  <a:pos x="wd2" y="hd2"/>
                </a:cxn>
                <a:cxn ang="5400000">
                  <a:pos x="wd2" y="hd2"/>
                </a:cxn>
                <a:cxn ang="10800000">
                  <a:pos x="wd2" y="hd2"/>
                </a:cxn>
                <a:cxn ang="16200000">
                  <a:pos x="wd2" y="hd2"/>
                </a:cxn>
              </a:cxnLst>
              <a:rect l="0" t="0" r="r" b="b"/>
              <a:pathLst>
                <a:path w="21600" h="21600" extrusionOk="0">
                  <a:moveTo>
                    <a:pt x="3288" y="199"/>
                  </a:moveTo>
                  <a:cubicBezTo>
                    <a:pt x="1702" y="199"/>
                    <a:pt x="411" y="827"/>
                    <a:pt x="411" y="1597"/>
                  </a:cubicBezTo>
                  <a:lnTo>
                    <a:pt x="411" y="20003"/>
                  </a:lnTo>
                  <a:cubicBezTo>
                    <a:pt x="411" y="20774"/>
                    <a:pt x="1702" y="21401"/>
                    <a:pt x="3288" y="21401"/>
                  </a:cubicBezTo>
                  <a:lnTo>
                    <a:pt x="18312" y="21401"/>
                  </a:lnTo>
                  <a:cubicBezTo>
                    <a:pt x="19899" y="21401"/>
                    <a:pt x="21190" y="20774"/>
                    <a:pt x="21190" y="20003"/>
                  </a:cubicBezTo>
                  <a:lnTo>
                    <a:pt x="21190" y="1597"/>
                  </a:lnTo>
                  <a:cubicBezTo>
                    <a:pt x="21190" y="827"/>
                    <a:pt x="19899" y="199"/>
                    <a:pt x="18312" y="199"/>
                  </a:cubicBezTo>
                  <a:cubicBezTo>
                    <a:pt x="18312" y="199"/>
                    <a:pt x="3288" y="199"/>
                    <a:pt x="3288" y="199"/>
                  </a:cubicBezTo>
                  <a:close/>
                  <a:moveTo>
                    <a:pt x="18312" y="21428"/>
                  </a:moveTo>
                  <a:lnTo>
                    <a:pt x="3288" y="21428"/>
                  </a:lnTo>
                  <a:cubicBezTo>
                    <a:pt x="1670" y="21428"/>
                    <a:pt x="353" y="20789"/>
                    <a:pt x="353" y="20003"/>
                  </a:cubicBezTo>
                  <a:lnTo>
                    <a:pt x="353" y="1597"/>
                  </a:lnTo>
                  <a:cubicBezTo>
                    <a:pt x="353" y="811"/>
                    <a:pt x="1670" y="172"/>
                    <a:pt x="3288" y="172"/>
                  </a:cubicBezTo>
                  <a:lnTo>
                    <a:pt x="18312" y="172"/>
                  </a:lnTo>
                  <a:cubicBezTo>
                    <a:pt x="19930" y="172"/>
                    <a:pt x="21247" y="811"/>
                    <a:pt x="21247" y="1597"/>
                  </a:cubicBezTo>
                  <a:lnTo>
                    <a:pt x="21247" y="20003"/>
                  </a:lnTo>
                  <a:cubicBezTo>
                    <a:pt x="21247" y="20789"/>
                    <a:pt x="19930" y="21428"/>
                    <a:pt x="18312" y="21428"/>
                  </a:cubicBezTo>
                  <a:close/>
                  <a:moveTo>
                    <a:pt x="3288" y="28"/>
                  </a:moveTo>
                  <a:cubicBezTo>
                    <a:pt x="1507" y="28"/>
                    <a:pt x="57" y="732"/>
                    <a:pt x="57" y="1597"/>
                  </a:cubicBezTo>
                  <a:lnTo>
                    <a:pt x="57" y="20003"/>
                  </a:lnTo>
                  <a:cubicBezTo>
                    <a:pt x="57" y="20868"/>
                    <a:pt x="1507" y="21572"/>
                    <a:pt x="3288" y="21572"/>
                  </a:cubicBezTo>
                  <a:lnTo>
                    <a:pt x="18312" y="21572"/>
                  </a:lnTo>
                  <a:cubicBezTo>
                    <a:pt x="20093" y="21572"/>
                    <a:pt x="21543" y="20868"/>
                    <a:pt x="21543" y="20003"/>
                  </a:cubicBezTo>
                  <a:lnTo>
                    <a:pt x="21543" y="1597"/>
                  </a:lnTo>
                  <a:cubicBezTo>
                    <a:pt x="21543" y="732"/>
                    <a:pt x="20093" y="28"/>
                    <a:pt x="18312" y="28"/>
                  </a:cubicBezTo>
                  <a:cubicBezTo>
                    <a:pt x="18312" y="28"/>
                    <a:pt x="3288" y="28"/>
                    <a:pt x="3288" y="28"/>
                  </a:cubicBezTo>
                  <a:close/>
                  <a:moveTo>
                    <a:pt x="18312" y="21600"/>
                  </a:moveTo>
                  <a:lnTo>
                    <a:pt x="3288" y="21600"/>
                  </a:lnTo>
                  <a:cubicBezTo>
                    <a:pt x="1475" y="21600"/>
                    <a:pt x="0" y="20883"/>
                    <a:pt x="0" y="20003"/>
                  </a:cubicBezTo>
                  <a:lnTo>
                    <a:pt x="0" y="1597"/>
                  </a:lnTo>
                  <a:cubicBezTo>
                    <a:pt x="0" y="717"/>
                    <a:pt x="1475" y="0"/>
                    <a:pt x="3288" y="0"/>
                  </a:cubicBezTo>
                  <a:lnTo>
                    <a:pt x="18312" y="0"/>
                  </a:lnTo>
                  <a:cubicBezTo>
                    <a:pt x="20125" y="0"/>
                    <a:pt x="21600" y="717"/>
                    <a:pt x="21600" y="1597"/>
                  </a:cubicBezTo>
                  <a:lnTo>
                    <a:pt x="21600" y="20003"/>
                  </a:lnTo>
                  <a:cubicBezTo>
                    <a:pt x="21600" y="20883"/>
                    <a:pt x="20125" y="21600"/>
                    <a:pt x="18312" y="21600"/>
                  </a:cubicBezTo>
                  <a:close/>
                </a:path>
              </a:pathLst>
            </a:custGeom>
            <a:solidFill>
              <a:srgbClr val="D6B992">
                <a:alpha val="6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1" name="Freeform 94"/>
            <p:cNvSpPr/>
            <p:nvPr/>
          </p:nvSpPr>
          <p:spPr>
            <a:xfrm>
              <a:off x="18832469" y="5104412"/>
              <a:ext cx="6069982" cy="169787"/>
            </a:xfrm>
            <a:custGeom>
              <a:avLst/>
              <a:gdLst>
                <a:gd name="connsiteX0" fmla="*/ 884246 w 7220398"/>
                <a:gd name="connsiteY0" fmla="*/ 101599 h 201966"/>
                <a:gd name="connsiteX1" fmla="*/ 932171 w 7220398"/>
                <a:gd name="connsiteY1" fmla="*/ 121452 h 201966"/>
                <a:gd name="connsiteX2" fmla="*/ 884273 w 7220398"/>
                <a:gd name="connsiteY2" fmla="*/ 169391 h 201966"/>
                <a:gd name="connsiteX3" fmla="*/ 836321 w 7220398"/>
                <a:gd name="connsiteY3" fmla="*/ 121452 h 201966"/>
                <a:gd name="connsiteX4" fmla="*/ 884246 w 7220398"/>
                <a:gd name="connsiteY4" fmla="*/ 101599 h 201966"/>
                <a:gd name="connsiteX5" fmla="*/ 628020 w 7220398"/>
                <a:gd name="connsiteY5" fmla="*/ 50800 h 201966"/>
                <a:gd name="connsiteX6" fmla="*/ 684541 w 7220398"/>
                <a:gd name="connsiteY6" fmla="*/ 107306 h 201966"/>
                <a:gd name="connsiteX7" fmla="*/ 628020 w 7220398"/>
                <a:gd name="connsiteY7" fmla="*/ 163823 h 201966"/>
                <a:gd name="connsiteX8" fmla="*/ 571500 w 7220398"/>
                <a:gd name="connsiteY8" fmla="*/ 107306 h 201966"/>
                <a:gd name="connsiteX9" fmla="*/ 628020 w 7220398"/>
                <a:gd name="connsiteY9" fmla="*/ 50800 h 201966"/>
                <a:gd name="connsiteX10" fmla="*/ 488318 w 7220398"/>
                <a:gd name="connsiteY10" fmla="*/ 50800 h 201966"/>
                <a:gd name="connsiteX11" fmla="*/ 544837 w 7220398"/>
                <a:gd name="connsiteY11" fmla="*/ 107306 h 201966"/>
                <a:gd name="connsiteX12" fmla="*/ 488318 w 7220398"/>
                <a:gd name="connsiteY12" fmla="*/ 163823 h 201966"/>
                <a:gd name="connsiteX13" fmla="*/ 431800 w 7220398"/>
                <a:gd name="connsiteY13" fmla="*/ 107306 h 201966"/>
                <a:gd name="connsiteX14" fmla="*/ 488318 w 7220398"/>
                <a:gd name="connsiteY14" fmla="*/ 50800 h 201966"/>
                <a:gd name="connsiteX15" fmla="*/ 348620 w 7220398"/>
                <a:gd name="connsiteY15" fmla="*/ 50800 h 201966"/>
                <a:gd name="connsiteX16" fmla="*/ 405141 w 7220398"/>
                <a:gd name="connsiteY16" fmla="*/ 107306 h 201966"/>
                <a:gd name="connsiteX17" fmla="*/ 348620 w 7220398"/>
                <a:gd name="connsiteY17" fmla="*/ 163823 h 201966"/>
                <a:gd name="connsiteX18" fmla="*/ 292100 w 7220398"/>
                <a:gd name="connsiteY18" fmla="*/ 107306 h 201966"/>
                <a:gd name="connsiteX19" fmla="*/ 348620 w 7220398"/>
                <a:gd name="connsiteY19" fmla="*/ 50800 h 201966"/>
                <a:gd name="connsiteX20" fmla="*/ 196222 w 7220398"/>
                <a:gd name="connsiteY20" fmla="*/ 50800 h 201966"/>
                <a:gd name="connsiteX21" fmla="*/ 252713 w 7220398"/>
                <a:gd name="connsiteY21" fmla="*/ 107306 h 201966"/>
                <a:gd name="connsiteX22" fmla="*/ 196222 w 7220398"/>
                <a:gd name="connsiteY22" fmla="*/ 163823 h 201966"/>
                <a:gd name="connsiteX23" fmla="*/ 139700 w 7220398"/>
                <a:gd name="connsiteY23" fmla="*/ 107306 h 201966"/>
                <a:gd name="connsiteX24" fmla="*/ 196222 w 7220398"/>
                <a:gd name="connsiteY24" fmla="*/ 50800 h 201966"/>
                <a:gd name="connsiteX25" fmla="*/ 56517 w 7220398"/>
                <a:gd name="connsiteY25" fmla="*/ 50800 h 201966"/>
                <a:gd name="connsiteX26" fmla="*/ 113013 w 7220398"/>
                <a:gd name="connsiteY26" fmla="*/ 107306 h 201966"/>
                <a:gd name="connsiteX27" fmla="*/ 56517 w 7220398"/>
                <a:gd name="connsiteY27" fmla="*/ 163823 h 201966"/>
                <a:gd name="connsiteX28" fmla="*/ 0 w 7220398"/>
                <a:gd name="connsiteY28" fmla="*/ 107306 h 201966"/>
                <a:gd name="connsiteX29" fmla="*/ 56517 w 7220398"/>
                <a:gd name="connsiteY29" fmla="*/ 50800 h 201966"/>
                <a:gd name="connsiteX30" fmla="*/ 884231 w 7220398"/>
                <a:gd name="connsiteY30" fmla="*/ 50799 h 201966"/>
                <a:gd name="connsiteX31" fmla="*/ 968363 w 7220398"/>
                <a:gd name="connsiteY31" fmla="*/ 85665 h 201966"/>
                <a:gd name="connsiteX32" fmla="*/ 949994 w 7220398"/>
                <a:gd name="connsiteY32" fmla="*/ 104064 h 201966"/>
                <a:gd name="connsiteX33" fmla="*/ 818500 w 7220398"/>
                <a:gd name="connsiteY33" fmla="*/ 104064 h 201966"/>
                <a:gd name="connsiteX34" fmla="*/ 800100 w 7220398"/>
                <a:gd name="connsiteY34" fmla="*/ 85665 h 201966"/>
                <a:gd name="connsiteX35" fmla="*/ 884231 w 7220398"/>
                <a:gd name="connsiteY35" fmla="*/ 50799 h 201966"/>
                <a:gd name="connsiteX36" fmla="*/ 6760660 w 7220398"/>
                <a:gd name="connsiteY36" fmla="*/ 36283 h 201966"/>
                <a:gd name="connsiteX37" fmla="*/ 7080614 w 7220398"/>
                <a:gd name="connsiteY37" fmla="*/ 36283 h 201966"/>
                <a:gd name="connsiteX38" fmla="*/ 7088316 w 7220398"/>
                <a:gd name="connsiteY38" fmla="*/ 43991 h 201966"/>
                <a:gd name="connsiteX39" fmla="*/ 7088316 w 7220398"/>
                <a:gd name="connsiteY39" fmla="*/ 153938 h 201966"/>
                <a:gd name="connsiteX40" fmla="*/ 7080614 w 7220398"/>
                <a:gd name="connsiteY40" fmla="*/ 161645 h 201966"/>
                <a:gd name="connsiteX41" fmla="*/ 6760660 w 7220398"/>
                <a:gd name="connsiteY41" fmla="*/ 161645 h 201966"/>
                <a:gd name="connsiteX42" fmla="*/ 6752944 w 7220398"/>
                <a:gd name="connsiteY42" fmla="*/ 153938 h 201966"/>
                <a:gd name="connsiteX43" fmla="*/ 6752944 w 7220398"/>
                <a:gd name="connsiteY43" fmla="*/ 43991 h 201966"/>
                <a:gd name="connsiteX44" fmla="*/ 6760660 w 7220398"/>
                <a:gd name="connsiteY44" fmla="*/ 36283 h 201966"/>
                <a:gd name="connsiteX45" fmla="*/ 6750030 w 7220398"/>
                <a:gd name="connsiteY45" fmla="*/ 8275 h 201966"/>
                <a:gd name="connsiteX46" fmla="*/ 6726576 w 7220398"/>
                <a:gd name="connsiteY46" fmla="*/ 31726 h 201966"/>
                <a:gd name="connsiteX47" fmla="*/ 6726576 w 7220398"/>
                <a:gd name="connsiteY47" fmla="*/ 170241 h 201966"/>
                <a:gd name="connsiteX48" fmla="*/ 6750030 w 7220398"/>
                <a:gd name="connsiteY48" fmla="*/ 193691 h 201966"/>
                <a:gd name="connsiteX49" fmla="*/ 7153150 w 7220398"/>
                <a:gd name="connsiteY49" fmla="*/ 193691 h 201966"/>
                <a:gd name="connsiteX50" fmla="*/ 7176604 w 7220398"/>
                <a:gd name="connsiteY50" fmla="*/ 170241 h 201966"/>
                <a:gd name="connsiteX51" fmla="*/ 7176604 w 7220398"/>
                <a:gd name="connsiteY51" fmla="*/ 31726 h 201966"/>
                <a:gd name="connsiteX52" fmla="*/ 7153150 w 7220398"/>
                <a:gd name="connsiteY52" fmla="*/ 8275 h 201966"/>
                <a:gd name="connsiteX53" fmla="*/ 6750030 w 7220398"/>
                <a:gd name="connsiteY53" fmla="*/ 0 h 201966"/>
                <a:gd name="connsiteX54" fmla="*/ 7153150 w 7220398"/>
                <a:gd name="connsiteY54" fmla="*/ 0 h 201966"/>
                <a:gd name="connsiteX55" fmla="*/ 7184856 w 7220398"/>
                <a:gd name="connsiteY55" fmla="*/ 31726 h 201966"/>
                <a:gd name="connsiteX56" fmla="*/ 7184856 w 7220398"/>
                <a:gd name="connsiteY56" fmla="*/ 64134 h 201966"/>
                <a:gd name="connsiteX57" fmla="*/ 7220398 w 7220398"/>
                <a:gd name="connsiteY57" fmla="*/ 100983 h 201966"/>
                <a:gd name="connsiteX58" fmla="*/ 7184856 w 7220398"/>
                <a:gd name="connsiteY58" fmla="*/ 137833 h 201966"/>
                <a:gd name="connsiteX59" fmla="*/ 7184856 w 7220398"/>
                <a:gd name="connsiteY59" fmla="*/ 170241 h 201966"/>
                <a:gd name="connsiteX60" fmla="*/ 7153150 w 7220398"/>
                <a:gd name="connsiteY60" fmla="*/ 201966 h 201966"/>
                <a:gd name="connsiteX61" fmla="*/ 6750030 w 7220398"/>
                <a:gd name="connsiteY61" fmla="*/ 201966 h 201966"/>
                <a:gd name="connsiteX62" fmla="*/ 6718300 w 7220398"/>
                <a:gd name="connsiteY62" fmla="*/ 170241 h 201966"/>
                <a:gd name="connsiteX63" fmla="*/ 6718300 w 7220398"/>
                <a:gd name="connsiteY63" fmla="*/ 31726 h 201966"/>
                <a:gd name="connsiteX64" fmla="*/ 6750030 w 7220398"/>
                <a:gd name="connsiteY64" fmla="*/ 0 h 201966"/>
                <a:gd name="connsiteX65" fmla="*/ 881329 w 7220398"/>
                <a:gd name="connsiteY65" fmla="*/ 0 h 201966"/>
                <a:gd name="connsiteX66" fmla="*/ 1000659 w 7220398"/>
                <a:gd name="connsiteY66" fmla="*/ 49421 h 201966"/>
                <a:gd name="connsiteX67" fmla="*/ 982307 w 7220398"/>
                <a:gd name="connsiteY67" fmla="*/ 67782 h 201966"/>
                <a:gd name="connsiteX68" fmla="*/ 780319 w 7220398"/>
                <a:gd name="connsiteY68" fmla="*/ 67770 h 201966"/>
                <a:gd name="connsiteX69" fmla="*/ 762000 w 7220398"/>
                <a:gd name="connsiteY69" fmla="*/ 49421 h 201966"/>
                <a:gd name="connsiteX70" fmla="*/ 881329 w 7220398"/>
                <a:gd name="connsiteY70" fmla="*/ 0 h 2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220398" h="201966">
                  <a:moveTo>
                    <a:pt x="884246" y="101599"/>
                  </a:moveTo>
                  <a:cubicBezTo>
                    <a:pt x="901595" y="101599"/>
                    <a:pt x="918943" y="108217"/>
                    <a:pt x="932171" y="121452"/>
                  </a:cubicBezTo>
                  <a:lnTo>
                    <a:pt x="884273" y="169391"/>
                  </a:lnTo>
                  <a:lnTo>
                    <a:pt x="836321" y="121452"/>
                  </a:lnTo>
                  <a:cubicBezTo>
                    <a:pt x="849549" y="108217"/>
                    <a:pt x="866897" y="101599"/>
                    <a:pt x="884246" y="101599"/>
                  </a:cubicBezTo>
                  <a:close/>
                  <a:moveTo>
                    <a:pt x="628020" y="50800"/>
                  </a:moveTo>
                  <a:cubicBezTo>
                    <a:pt x="659217" y="50800"/>
                    <a:pt x="684541" y="76094"/>
                    <a:pt x="684541" y="107306"/>
                  </a:cubicBezTo>
                  <a:cubicBezTo>
                    <a:pt x="684541" y="138529"/>
                    <a:pt x="659217" y="163823"/>
                    <a:pt x="628020" y="163823"/>
                  </a:cubicBezTo>
                  <a:cubicBezTo>
                    <a:pt x="596798" y="163823"/>
                    <a:pt x="571500" y="138529"/>
                    <a:pt x="571500" y="107306"/>
                  </a:cubicBezTo>
                  <a:cubicBezTo>
                    <a:pt x="571500" y="76094"/>
                    <a:pt x="596798" y="50800"/>
                    <a:pt x="628020" y="50800"/>
                  </a:cubicBezTo>
                  <a:close/>
                  <a:moveTo>
                    <a:pt x="488318" y="50800"/>
                  </a:moveTo>
                  <a:cubicBezTo>
                    <a:pt x="519540" y="50800"/>
                    <a:pt x="544837" y="76094"/>
                    <a:pt x="544837" y="107306"/>
                  </a:cubicBezTo>
                  <a:cubicBezTo>
                    <a:pt x="544837" y="138529"/>
                    <a:pt x="519540" y="163823"/>
                    <a:pt x="488318" y="163823"/>
                  </a:cubicBezTo>
                  <a:cubicBezTo>
                    <a:pt x="457123" y="163823"/>
                    <a:pt x="431800" y="138529"/>
                    <a:pt x="431800" y="107306"/>
                  </a:cubicBezTo>
                  <a:cubicBezTo>
                    <a:pt x="431800" y="76094"/>
                    <a:pt x="457123" y="50800"/>
                    <a:pt x="488318" y="50800"/>
                  </a:cubicBezTo>
                  <a:close/>
                  <a:moveTo>
                    <a:pt x="348620" y="50800"/>
                  </a:moveTo>
                  <a:cubicBezTo>
                    <a:pt x="379817" y="50800"/>
                    <a:pt x="405141" y="76094"/>
                    <a:pt x="405141" y="107306"/>
                  </a:cubicBezTo>
                  <a:cubicBezTo>
                    <a:pt x="405141" y="138529"/>
                    <a:pt x="379817" y="163823"/>
                    <a:pt x="348620" y="163823"/>
                  </a:cubicBezTo>
                  <a:cubicBezTo>
                    <a:pt x="317398" y="163823"/>
                    <a:pt x="292100" y="138529"/>
                    <a:pt x="292100" y="107306"/>
                  </a:cubicBezTo>
                  <a:cubicBezTo>
                    <a:pt x="292100" y="76094"/>
                    <a:pt x="317398" y="50800"/>
                    <a:pt x="348620" y="50800"/>
                  </a:cubicBezTo>
                  <a:close/>
                  <a:moveTo>
                    <a:pt x="196222" y="50800"/>
                  </a:moveTo>
                  <a:cubicBezTo>
                    <a:pt x="227416" y="50800"/>
                    <a:pt x="252713" y="76094"/>
                    <a:pt x="252713" y="107306"/>
                  </a:cubicBezTo>
                  <a:cubicBezTo>
                    <a:pt x="252713" y="138529"/>
                    <a:pt x="227416" y="163823"/>
                    <a:pt x="196222" y="163823"/>
                  </a:cubicBezTo>
                  <a:cubicBezTo>
                    <a:pt x="164971" y="163823"/>
                    <a:pt x="139700" y="138529"/>
                    <a:pt x="139700" y="107306"/>
                  </a:cubicBezTo>
                  <a:cubicBezTo>
                    <a:pt x="139700" y="76094"/>
                    <a:pt x="164971" y="50800"/>
                    <a:pt x="196222" y="50800"/>
                  </a:cubicBezTo>
                  <a:close/>
                  <a:moveTo>
                    <a:pt x="56517" y="50800"/>
                  </a:moveTo>
                  <a:cubicBezTo>
                    <a:pt x="87742" y="50800"/>
                    <a:pt x="113013" y="76094"/>
                    <a:pt x="113013" y="107306"/>
                  </a:cubicBezTo>
                  <a:cubicBezTo>
                    <a:pt x="113013" y="138529"/>
                    <a:pt x="87742" y="163823"/>
                    <a:pt x="56517" y="163823"/>
                  </a:cubicBezTo>
                  <a:cubicBezTo>
                    <a:pt x="25297" y="163823"/>
                    <a:pt x="0" y="138529"/>
                    <a:pt x="0" y="107306"/>
                  </a:cubicBezTo>
                  <a:cubicBezTo>
                    <a:pt x="0" y="76094"/>
                    <a:pt x="25297" y="50800"/>
                    <a:pt x="56517" y="50800"/>
                  </a:cubicBezTo>
                  <a:close/>
                  <a:moveTo>
                    <a:pt x="884231" y="50799"/>
                  </a:moveTo>
                  <a:cubicBezTo>
                    <a:pt x="914686" y="50799"/>
                    <a:pt x="945141" y="62421"/>
                    <a:pt x="968363" y="85665"/>
                  </a:cubicBezTo>
                  <a:lnTo>
                    <a:pt x="949994" y="104064"/>
                  </a:lnTo>
                  <a:cubicBezTo>
                    <a:pt x="913678" y="67746"/>
                    <a:pt x="854785" y="67746"/>
                    <a:pt x="818500" y="104064"/>
                  </a:cubicBezTo>
                  <a:lnTo>
                    <a:pt x="800100" y="85665"/>
                  </a:lnTo>
                  <a:cubicBezTo>
                    <a:pt x="823322" y="62421"/>
                    <a:pt x="853777" y="50799"/>
                    <a:pt x="884231" y="50799"/>
                  </a:cubicBezTo>
                  <a:close/>
                  <a:moveTo>
                    <a:pt x="6760660" y="36283"/>
                  </a:moveTo>
                  <a:lnTo>
                    <a:pt x="7080614" y="36283"/>
                  </a:lnTo>
                  <a:cubicBezTo>
                    <a:pt x="7084854" y="36283"/>
                    <a:pt x="7088316" y="39748"/>
                    <a:pt x="7088316" y="43991"/>
                  </a:cubicBezTo>
                  <a:lnTo>
                    <a:pt x="7088316" y="153938"/>
                  </a:lnTo>
                  <a:cubicBezTo>
                    <a:pt x="7088316" y="158180"/>
                    <a:pt x="7084854" y="161645"/>
                    <a:pt x="7080614" y="161645"/>
                  </a:cubicBezTo>
                  <a:cubicBezTo>
                    <a:pt x="7080614" y="161645"/>
                    <a:pt x="6760660" y="161645"/>
                    <a:pt x="6760660" y="161645"/>
                  </a:cubicBezTo>
                  <a:cubicBezTo>
                    <a:pt x="6756406" y="161645"/>
                    <a:pt x="6752944" y="158180"/>
                    <a:pt x="6752944" y="153938"/>
                  </a:cubicBezTo>
                  <a:lnTo>
                    <a:pt x="6752944" y="43991"/>
                  </a:lnTo>
                  <a:cubicBezTo>
                    <a:pt x="6752944" y="39748"/>
                    <a:pt x="6756406" y="36283"/>
                    <a:pt x="6760660" y="36283"/>
                  </a:cubicBezTo>
                  <a:close/>
                  <a:moveTo>
                    <a:pt x="6750030" y="8275"/>
                  </a:moveTo>
                  <a:cubicBezTo>
                    <a:pt x="6737106" y="8275"/>
                    <a:pt x="6726576" y="18785"/>
                    <a:pt x="6726576" y="31726"/>
                  </a:cubicBezTo>
                  <a:lnTo>
                    <a:pt x="6726576" y="170241"/>
                  </a:lnTo>
                  <a:cubicBezTo>
                    <a:pt x="6726576" y="183172"/>
                    <a:pt x="6737106" y="193691"/>
                    <a:pt x="6750030" y="193691"/>
                  </a:cubicBezTo>
                  <a:lnTo>
                    <a:pt x="7153150" y="193691"/>
                  </a:lnTo>
                  <a:cubicBezTo>
                    <a:pt x="7166098" y="193691"/>
                    <a:pt x="7176604" y="183172"/>
                    <a:pt x="7176604" y="170241"/>
                  </a:cubicBezTo>
                  <a:cubicBezTo>
                    <a:pt x="7176604" y="170241"/>
                    <a:pt x="7176604" y="31726"/>
                    <a:pt x="7176604" y="31726"/>
                  </a:cubicBezTo>
                  <a:cubicBezTo>
                    <a:pt x="7176604" y="18785"/>
                    <a:pt x="7166098" y="8275"/>
                    <a:pt x="7153150" y="8275"/>
                  </a:cubicBezTo>
                  <a:close/>
                  <a:moveTo>
                    <a:pt x="6750030" y="0"/>
                  </a:moveTo>
                  <a:lnTo>
                    <a:pt x="7153150" y="0"/>
                  </a:lnTo>
                  <a:cubicBezTo>
                    <a:pt x="7170630" y="0"/>
                    <a:pt x="7184856" y="14222"/>
                    <a:pt x="7184856" y="31726"/>
                  </a:cubicBezTo>
                  <a:lnTo>
                    <a:pt x="7184856" y="64134"/>
                  </a:lnTo>
                  <a:cubicBezTo>
                    <a:pt x="7204614" y="65031"/>
                    <a:pt x="7220398" y="81030"/>
                    <a:pt x="7220398" y="100983"/>
                  </a:cubicBezTo>
                  <a:cubicBezTo>
                    <a:pt x="7220398" y="120927"/>
                    <a:pt x="7204614" y="136935"/>
                    <a:pt x="7184856" y="137833"/>
                  </a:cubicBezTo>
                  <a:lnTo>
                    <a:pt x="7184856" y="170241"/>
                  </a:lnTo>
                  <a:cubicBezTo>
                    <a:pt x="7184856" y="187744"/>
                    <a:pt x="7170630" y="201966"/>
                    <a:pt x="7153150" y="201966"/>
                  </a:cubicBezTo>
                  <a:lnTo>
                    <a:pt x="6750030" y="201966"/>
                  </a:lnTo>
                  <a:cubicBezTo>
                    <a:pt x="6732526" y="201966"/>
                    <a:pt x="6718300" y="187744"/>
                    <a:pt x="6718300" y="170241"/>
                  </a:cubicBezTo>
                  <a:lnTo>
                    <a:pt x="6718300" y="31726"/>
                  </a:lnTo>
                  <a:cubicBezTo>
                    <a:pt x="6718300" y="14222"/>
                    <a:pt x="6732526" y="0"/>
                    <a:pt x="6750030" y="0"/>
                  </a:cubicBezTo>
                  <a:close/>
                  <a:moveTo>
                    <a:pt x="881329" y="0"/>
                  </a:moveTo>
                  <a:cubicBezTo>
                    <a:pt x="924520" y="0"/>
                    <a:pt x="967711" y="16474"/>
                    <a:pt x="1000659" y="49421"/>
                  </a:cubicBezTo>
                  <a:lnTo>
                    <a:pt x="982307" y="67782"/>
                  </a:lnTo>
                  <a:cubicBezTo>
                    <a:pt x="926553" y="12002"/>
                    <a:pt x="836106" y="12002"/>
                    <a:pt x="780319" y="67770"/>
                  </a:cubicBezTo>
                  <a:cubicBezTo>
                    <a:pt x="780319" y="67770"/>
                    <a:pt x="762000" y="49421"/>
                    <a:pt x="762000" y="49421"/>
                  </a:cubicBezTo>
                  <a:cubicBezTo>
                    <a:pt x="794948" y="16474"/>
                    <a:pt x="838139" y="0"/>
                    <a:pt x="881329" y="0"/>
                  </a:cubicBezTo>
                  <a:close/>
                </a:path>
              </a:pathLst>
            </a:custGeom>
            <a:solidFill>
              <a:srgbClr val="000000"/>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12" name="Shape 23"/>
            <p:cNvSpPr/>
            <p:nvPr/>
          </p:nvSpPr>
          <p:spPr>
            <a:xfrm>
              <a:off x="18245261" y="6353566"/>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3" name="Shape 24"/>
            <p:cNvSpPr/>
            <p:nvPr/>
          </p:nvSpPr>
          <p:spPr>
            <a:xfrm>
              <a:off x="18223908" y="6353566"/>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041"/>
                  </a:lnTo>
                  <a:lnTo>
                    <a:pt x="0" y="559"/>
                  </a:lnTo>
                  <a:cubicBezTo>
                    <a:pt x="0" y="559"/>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4" name="Shape 25"/>
            <p:cNvSpPr/>
            <p:nvPr/>
          </p:nvSpPr>
          <p:spPr>
            <a:xfrm>
              <a:off x="18266614" y="5093736"/>
              <a:ext cx="26590" cy="5782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5" name="Shape 26"/>
            <p:cNvSpPr/>
            <p:nvPr/>
          </p:nvSpPr>
          <p:spPr>
            <a:xfrm>
              <a:off x="18255938" y="5093736"/>
              <a:ext cx="13295" cy="5779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0997"/>
                  </a:lnTo>
                  <a:lnTo>
                    <a:pt x="0" y="604"/>
                  </a:lnTo>
                  <a:cubicBezTo>
                    <a:pt x="0" y="604"/>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6" name="Shape 27"/>
            <p:cNvSpPr/>
            <p:nvPr/>
          </p:nvSpPr>
          <p:spPr>
            <a:xfrm>
              <a:off x="18245261" y="7698808"/>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7" name="Shape 28"/>
            <p:cNvSpPr/>
            <p:nvPr/>
          </p:nvSpPr>
          <p:spPr>
            <a:xfrm>
              <a:off x="18223908" y="7698808"/>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041"/>
                  </a:lnTo>
                  <a:lnTo>
                    <a:pt x="0" y="559"/>
                  </a:lnTo>
                  <a:cubicBezTo>
                    <a:pt x="0" y="559"/>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8" name="Shape 29"/>
            <p:cNvSpPr/>
            <p:nvPr/>
          </p:nvSpPr>
          <p:spPr>
            <a:xfrm>
              <a:off x="25419887" y="6353566"/>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9" name="Shape 30"/>
            <p:cNvSpPr/>
            <p:nvPr/>
          </p:nvSpPr>
          <p:spPr>
            <a:xfrm>
              <a:off x="25467142" y="6355146"/>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559"/>
                  </a:lnTo>
                  <a:lnTo>
                    <a:pt x="21600" y="21041"/>
                  </a:lnTo>
                  <a:cubicBezTo>
                    <a:pt x="21600" y="21041"/>
                    <a:pt x="0" y="21600"/>
                    <a:pt x="0" y="2160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0" name="Shape 31"/>
            <p:cNvSpPr/>
            <p:nvPr/>
          </p:nvSpPr>
          <p:spPr>
            <a:xfrm>
              <a:off x="20594097" y="4036760"/>
              <a:ext cx="241079" cy="24109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7" y="21600"/>
                    <a:pt x="10801" y="21600"/>
                  </a:cubicBezTo>
                  <a:cubicBezTo>
                    <a:pt x="4836" y="21600"/>
                    <a:pt x="0" y="16765"/>
                    <a:pt x="0" y="10800"/>
                  </a:cubicBezTo>
                  <a:cubicBezTo>
                    <a:pt x="0" y="4835"/>
                    <a:pt x="4836" y="0"/>
                    <a:pt x="10801" y="0"/>
                  </a:cubicBezTo>
                  <a:cubicBezTo>
                    <a:pt x="16767" y="0"/>
                    <a:pt x="21600" y="4835"/>
                    <a:pt x="21600" y="10800"/>
                  </a:cubicBezTo>
                  <a:close/>
                </a:path>
              </a:pathLst>
            </a:custGeom>
            <a:gradFill>
              <a:gsLst>
                <a:gs pos="5000">
                  <a:srgbClr val="222729"/>
                </a:gs>
                <a:gs pos="96010">
                  <a:srgbClr val="7D7F7F"/>
                </a:gs>
              </a:gsLst>
              <a:lin ang="326536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1" name="Shape 32"/>
            <p:cNvSpPr/>
            <p:nvPr/>
          </p:nvSpPr>
          <p:spPr>
            <a:xfrm>
              <a:off x="20658156" y="4090143"/>
              <a:ext cx="129247" cy="1292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64"/>
                    <a:pt x="16767" y="21600"/>
                    <a:pt x="10802" y="21600"/>
                  </a:cubicBezTo>
                  <a:cubicBezTo>
                    <a:pt x="4837" y="21600"/>
                    <a:pt x="0" y="16764"/>
                    <a:pt x="0" y="10801"/>
                  </a:cubicBezTo>
                  <a:cubicBezTo>
                    <a:pt x="0" y="4836"/>
                    <a:pt x="4837" y="0"/>
                    <a:pt x="10802" y="0"/>
                  </a:cubicBezTo>
                  <a:cubicBezTo>
                    <a:pt x="16767" y="0"/>
                    <a:pt x="21600" y="4836"/>
                    <a:pt x="21600" y="10801"/>
                  </a:cubicBezTo>
                  <a:close/>
                </a:path>
              </a:pathLst>
            </a:custGeom>
            <a:solidFill>
              <a:srgbClr val="080A0A"/>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2" name="Shape 33"/>
            <p:cNvSpPr/>
            <p:nvPr/>
          </p:nvSpPr>
          <p:spPr>
            <a:xfrm>
              <a:off x="20668833" y="4100819"/>
              <a:ext cx="111876" cy="11187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4"/>
                    <a:pt x="16764" y="21600"/>
                    <a:pt x="10800" y="21600"/>
                  </a:cubicBezTo>
                  <a:cubicBezTo>
                    <a:pt x="4836" y="21600"/>
                    <a:pt x="0" y="16764"/>
                    <a:pt x="0" y="10800"/>
                  </a:cubicBezTo>
                  <a:cubicBezTo>
                    <a:pt x="0" y="4836"/>
                    <a:pt x="4836" y="0"/>
                    <a:pt x="10800" y="0"/>
                  </a:cubicBezTo>
                  <a:cubicBezTo>
                    <a:pt x="16764" y="0"/>
                    <a:pt x="21600" y="4836"/>
                    <a:pt x="21600" y="10800"/>
                  </a:cubicBezTo>
                  <a:close/>
                </a:path>
              </a:pathLst>
            </a:custGeom>
            <a:gradFill>
              <a:gsLst>
                <a:gs pos="7000">
                  <a:srgbClr val="39669E"/>
                </a:gs>
                <a:gs pos="90979">
                  <a:srgbClr val="294C7E"/>
                </a:gs>
              </a:gsLst>
              <a:lin ang="27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3" name="Shape 34"/>
            <p:cNvSpPr/>
            <p:nvPr/>
          </p:nvSpPr>
          <p:spPr>
            <a:xfrm>
              <a:off x="21277395" y="4090143"/>
              <a:ext cx="1159539" cy="133347"/>
            </a:xfrm>
            <a:custGeom>
              <a:avLst/>
              <a:gdLst/>
              <a:ahLst/>
              <a:cxnLst>
                <a:cxn ang="0">
                  <a:pos x="wd2" y="hd2"/>
                </a:cxn>
                <a:cxn ang="5400000">
                  <a:pos x="wd2" y="hd2"/>
                </a:cxn>
                <a:cxn ang="10800000">
                  <a:pos x="wd2" y="hd2"/>
                </a:cxn>
                <a:cxn ang="16200000">
                  <a:pos x="wd2" y="hd2"/>
                </a:cxn>
              </a:cxnLst>
              <a:rect l="0" t="0" r="r" b="b"/>
              <a:pathLst>
                <a:path w="21600" h="21600" extrusionOk="0">
                  <a:moveTo>
                    <a:pt x="20358" y="0"/>
                  </a:moveTo>
                  <a:lnTo>
                    <a:pt x="1242" y="0"/>
                  </a:lnTo>
                  <a:cubicBezTo>
                    <a:pt x="556" y="0"/>
                    <a:pt x="0" y="4835"/>
                    <a:pt x="0" y="10800"/>
                  </a:cubicBezTo>
                  <a:cubicBezTo>
                    <a:pt x="0" y="16765"/>
                    <a:pt x="556" y="21600"/>
                    <a:pt x="1242" y="21600"/>
                  </a:cubicBezTo>
                  <a:lnTo>
                    <a:pt x="20358" y="21600"/>
                  </a:lnTo>
                  <a:cubicBezTo>
                    <a:pt x="21044" y="21600"/>
                    <a:pt x="21600" y="16765"/>
                    <a:pt x="21600" y="10800"/>
                  </a:cubicBezTo>
                  <a:cubicBezTo>
                    <a:pt x="21600" y="4835"/>
                    <a:pt x="21044" y="0"/>
                    <a:pt x="20358" y="0"/>
                  </a:cubicBezTo>
                  <a:close/>
                </a:path>
              </a:pathLst>
            </a:custGeom>
            <a:solidFill>
              <a:srgbClr val="00000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4" name="Shape 35"/>
            <p:cNvSpPr/>
            <p:nvPr/>
          </p:nvSpPr>
          <p:spPr>
            <a:xfrm>
              <a:off x="21277395" y="4100819"/>
              <a:ext cx="1159539" cy="116724"/>
            </a:xfrm>
            <a:custGeom>
              <a:avLst/>
              <a:gdLst/>
              <a:ahLst/>
              <a:cxnLst>
                <a:cxn ang="0">
                  <a:pos x="wd2" y="hd2"/>
                </a:cxn>
                <a:cxn ang="5400000">
                  <a:pos x="wd2" y="hd2"/>
                </a:cxn>
                <a:cxn ang="10800000">
                  <a:pos x="wd2" y="hd2"/>
                </a:cxn>
                <a:cxn ang="16200000">
                  <a:pos x="wd2" y="hd2"/>
                </a:cxn>
              </a:cxnLst>
              <a:rect l="0" t="0" r="r" b="b"/>
              <a:pathLst>
                <a:path w="21600" h="21600" extrusionOk="0">
                  <a:moveTo>
                    <a:pt x="20358" y="18895"/>
                  </a:moveTo>
                  <a:lnTo>
                    <a:pt x="1242" y="18895"/>
                  </a:lnTo>
                  <a:cubicBezTo>
                    <a:pt x="729" y="18895"/>
                    <a:pt x="311" y="15264"/>
                    <a:pt x="311" y="10800"/>
                  </a:cubicBezTo>
                  <a:cubicBezTo>
                    <a:pt x="311" y="6337"/>
                    <a:pt x="729" y="2705"/>
                    <a:pt x="1242" y="2705"/>
                  </a:cubicBezTo>
                  <a:lnTo>
                    <a:pt x="20358" y="2705"/>
                  </a:lnTo>
                  <a:cubicBezTo>
                    <a:pt x="20871" y="2705"/>
                    <a:pt x="21289" y="6337"/>
                    <a:pt x="21289" y="10800"/>
                  </a:cubicBezTo>
                  <a:cubicBezTo>
                    <a:pt x="21289" y="15264"/>
                    <a:pt x="20871" y="18895"/>
                    <a:pt x="20358" y="18895"/>
                  </a:cubicBezTo>
                  <a:close/>
                  <a:moveTo>
                    <a:pt x="20358" y="0"/>
                  </a:moveTo>
                  <a:lnTo>
                    <a:pt x="1242" y="0"/>
                  </a:lnTo>
                  <a:cubicBezTo>
                    <a:pt x="556" y="0"/>
                    <a:pt x="0" y="4834"/>
                    <a:pt x="0" y="10800"/>
                  </a:cubicBezTo>
                  <a:cubicBezTo>
                    <a:pt x="0" y="16766"/>
                    <a:pt x="556" y="21600"/>
                    <a:pt x="1242" y="21600"/>
                  </a:cubicBezTo>
                  <a:lnTo>
                    <a:pt x="20358" y="21600"/>
                  </a:lnTo>
                  <a:cubicBezTo>
                    <a:pt x="21044" y="21600"/>
                    <a:pt x="21600" y="16766"/>
                    <a:pt x="21600" y="10800"/>
                  </a:cubicBezTo>
                  <a:cubicBezTo>
                    <a:pt x="21600" y="4834"/>
                    <a:pt x="21044" y="0"/>
                    <a:pt x="20358" y="0"/>
                  </a:cubicBezTo>
                  <a:close/>
                </a:path>
              </a:pathLst>
            </a:custGeom>
            <a:gradFill>
              <a:gsLst>
                <a:gs pos="18000">
                  <a:srgbClr val="A38A5C"/>
                </a:gs>
                <a:gs pos="58000">
                  <a:srgbClr val="D6B992"/>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36"/>
            <p:cNvSpPr/>
            <p:nvPr/>
          </p:nvSpPr>
          <p:spPr>
            <a:xfrm>
              <a:off x="21277395" y="4090143"/>
              <a:ext cx="1159539" cy="133347"/>
            </a:xfrm>
            <a:custGeom>
              <a:avLst/>
              <a:gdLst/>
              <a:ahLst/>
              <a:cxnLst>
                <a:cxn ang="0">
                  <a:pos x="wd2" y="hd2"/>
                </a:cxn>
                <a:cxn ang="5400000">
                  <a:pos x="wd2" y="hd2"/>
                </a:cxn>
                <a:cxn ang="10800000">
                  <a:pos x="wd2" y="hd2"/>
                </a:cxn>
                <a:cxn ang="16200000">
                  <a:pos x="wd2" y="hd2"/>
                </a:cxn>
              </a:cxnLst>
              <a:rect l="0" t="0" r="r" b="b"/>
              <a:pathLst>
                <a:path w="21600" h="21600" extrusionOk="0">
                  <a:moveTo>
                    <a:pt x="20358" y="18895"/>
                  </a:moveTo>
                  <a:lnTo>
                    <a:pt x="1242" y="18895"/>
                  </a:lnTo>
                  <a:cubicBezTo>
                    <a:pt x="729" y="18895"/>
                    <a:pt x="311" y="15265"/>
                    <a:pt x="311" y="10800"/>
                  </a:cubicBezTo>
                  <a:cubicBezTo>
                    <a:pt x="311" y="6335"/>
                    <a:pt x="729" y="2705"/>
                    <a:pt x="1242" y="2705"/>
                  </a:cubicBezTo>
                  <a:lnTo>
                    <a:pt x="20358" y="2705"/>
                  </a:lnTo>
                  <a:cubicBezTo>
                    <a:pt x="20871" y="2705"/>
                    <a:pt x="21289" y="6335"/>
                    <a:pt x="21289" y="10800"/>
                  </a:cubicBezTo>
                  <a:cubicBezTo>
                    <a:pt x="21289" y="15265"/>
                    <a:pt x="20871" y="18895"/>
                    <a:pt x="20358" y="18895"/>
                  </a:cubicBezTo>
                  <a:close/>
                  <a:moveTo>
                    <a:pt x="20358" y="0"/>
                  </a:moveTo>
                  <a:lnTo>
                    <a:pt x="1242" y="0"/>
                  </a:lnTo>
                  <a:cubicBezTo>
                    <a:pt x="556" y="0"/>
                    <a:pt x="0" y="4835"/>
                    <a:pt x="0" y="10800"/>
                  </a:cubicBezTo>
                  <a:cubicBezTo>
                    <a:pt x="0" y="16765"/>
                    <a:pt x="556" y="21600"/>
                    <a:pt x="1242" y="21600"/>
                  </a:cubicBezTo>
                  <a:lnTo>
                    <a:pt x="20358" y="21600"/>
                  </a:lnTo>
                  <a:cubicBezTo>
                    <a:pt x="21044" y="21600"/>
                    <a:pt x="21600" y="16765"/>
                    <a:pt x="21600" y="10800"/>
                  </a:cubicBezTo>
                  <a:cubicBezTo>
                    <a:pt x="21600" y="4835"/>
                    <a:pt x="21044" y="0"/>
                    <a:pt x="20358" y="0"/>
                  </a:cubicBezTo>
                  <a:close/>
                </a:path>
              </a:pathLst>
            </a:custGeom>
            <a:gradFill>
              <a:gsLst>
                <a:gs pos="18000">
                  <a:srgbClr val="A38A5C"/>
                </a:gs>
                <a:gs pos="58000">
                  <a:srgbClr val="D6B992"/>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37"/>
            <p:cNvSpPr/>
            <p:nvPr/>
          </p:nvSpPr>
          <p:spPr>
            <a:xfrm>
              <a:off x="18287967" y="16528293"/>
              <a:ext cx="116882" cy="2124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6B99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Oval 26"/>
            <p:cNvSpPr/>
            <p:nvPr/>
          </p:nvSpPr>
          <p:spPr>
            <a:xfrm>
              <a:off x="21720541" y="3713462"/>
              <a:ext cx="146946" cy="146946"/>
            </a:xfrm>
            <a:prstGeom prst="ellipse">
              <a:avLst/>
            </a:prstGeom>
            <a:solidFill>
              <a:srgbClr val="000000"/>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grpSp>
      <p:sp>
        <p:nvSpPr>
          <p:cNvPr id="28" name="TextBox 27"/>
          <p:cNvSpPr txBox="1"/>
          <p:nvPr/>
        </p:nvSpPr>
        <p:spPr>
          <a:xfrm>
            <a:off x="958959" y="1991574"/>
            <a:ext cx="2817276" cy="1754326"/>
          </a:xfrm>
          <a:prstGeom prst="rect">
            <a:avLst/>
          </a:prstGeom>
          <a:noFill/>
        </p:spPr>
        <p:txBody>
          <a:bodyPr wrap="square" rtlCol="0">
            <a:spAutoFit/>
          </a:bodyPr>
          <a:lstStyle/>
          <a:p>
            <a:r>
              <a:rPr lang="en-US" sz="3600" b="1" dirty="0">
                <a:latin typeface="Titillium" panose="00000500000000000000" pitchFamily="50" charset="0"/>
              </a:rPr>
              <a:t>Our Mockup Slide Collection</a:t>
            </a:r>
          </a:p>
        </p:txBody>
      </p:sp>
      <p:sp>
        <p:nvSpPr>
          <p:cNvPr id="29" name="TextBox 28"/>
          <p:cNvSpPr txBox="1"/>
          <p:nvPr/>
        </p:nvSpPr>
        <p:spPr>
          <a:xfrm>
            <a:off x="958959" y="4021301"/>
            <a:ext cx="2663035" cy="1632755"/>
          </a:xfrm>
          <a:prstGeom prst="rect">
            <a:avLst/>
          </a:prstGeom>
          <a:noFill/>
        </p:spPr>
        <p:txBody>
          <a:bodyPr wrap="square" rtlCol="0">
            <a:spAutoFit/>
          </a:bodyPr>
          <a:lstStyle/>
          <a:p>
            <a:pP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 literature. As an illustration, one definition given described it as a process of becoming sensitive to problems, deficiencies, gaps in knowledge, </a:t>
            </a:r>
          </a:p>
        </p:txBody>
      </p:sp>
      <p:grpSp>
        <p:nvGrpSpPr>
          <p:cNvPr id="30" name="Group 29"/>
          <p:cNvGrpSpPr/>
          <p:nvPr/>
        </p:nvGrpSpPr>
        <p:grpSpPr>
          <a:xfrm>
            <a:off x="958959" y="1262899"/>
            <a:ext cx="3232227" cy="307777"/>
            <a:chOff x="4472113" y="319593"/>
            <a:chExt cx="3232227" cy="307777"/>
          </a:xfrm>
        </p:grpSpPr>
        <p:sp>
          <p:nvSpPr>
            <p:cNvPr id="31" name="TextBox 30"/>
            <p:cNvSpPr txBox="1"/>
            <p:nvPr userDrawn="1"/>
          </p:nvSpPr>
          <p:spPr>
            <a:xfrm>
              <a:off x="5041305" y="360666"/>
              <a:ext cx="2093843" cy="261610"/>
            </a:xfrm>
            <a:prstGeom prst="rect">
              <a:avLst/>
            </a:prstGeom>
            <a:noFill/>
          </p:spPr>
          <p:txBody>
            <a:bodyPr wrap="none" rtlCol="0">
              <a:spAutoFit/>
            </a:bodyPr>
            <a:lstStyle/>
            <a:p>
              <a:pPr algn="ctr"/>
              <a:r>
                <a:rPr lang="en-US" sz="1050" spc="400" dirty="0">
                  <a:solidFill>
                    <a:schemeClr val="tx1"/>
                  </a:solidFill>
                  <a:latin typeface="+mj-lt"/>
                </a:rPr>
                <a:t>SLIDE</a:t>
              </a:r>
              <a:r>
                <a:rPr lang="en-US" sz="1050" spc="400" baseline="0" dirty="0">
                  <a:solidFill>
                    <a:schemeClr val="tx1"/>
                  </a:solidFill>
                  <a:latin typeface="+mj-lt"/>
                </a:rPr>
                <a:t> TITLE HERE</a:t>
              </a:r>
              <a:endParaRPr lang="en-US" sz="1050" spc="400" dirty="0">
                <a:solidFill>
                  <a:schemeClr val="tx1"/>
                </a:solidFill>
                <a:latin typeface="+mj-lt"/>
              </a:endParaRPr>
            </a:p>
          </p:txBody>
        </p:sp>
        <p:sp>
          <p:nvSpPr>
            <p:cNvPr id="32" name="TextBox 31"/>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33" name="TextBox 32"/>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grpSp>
        <p:nvGrpSpPr>
          <p:cNvPr id="44" name="Group 43"/>
          <p:cNvGrpSpPr/>
          <p:nvPr/>
        </p:nvGrpSpPr>
        <p:grpSpPr>
          <a:xfrm>
            <a:off x="8446601" y="1571865"/>
            <a:ext cx="2482605" cy="1672309"/>
            <a:chOff x="8446601" y="1571865"/>
            <a:chExt cx="2482605" cy="1672309"/>
          </a:xfrm>
        </p:grpSpPr>
        <p:sp>
          <p:nvSpPr>
            <p:cNvPr id="35" name="Rectangle 34"/>
            <p:cNvSpPr/>
            <p:nvPr/>
          </p:nvSpPr>
          <p:spPr>
            <a:xfrm>
              <a:off x="8446601" y="1571865"/>
              <a:ext cx="2482605" cy="167230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600842" y="1756480"/>
              <a:ext cx="543739" cy="523220"/>
            </a:xfrm>
            <a:prstGeom prst="rect">
              <a:avLst/>
            </a:prstGeom>
          </p:spPr>
          <p:txBody>
            <a:bodyPr wrap="none">
              <a:spAutoFit/>
            </a:bodyPr>
            <a:lstStyle/>
            <a:p>
              <a:pPr algn="ctr"/>
              <a:r>
                <a:rPr lang="en-US" sz="2800" dirty="0">
                  <a:solidFill>
                    <a:srgbClr val="222222"/>
                  </a:solidFill>
                  <a:latin typeface="linea-basic-10" charset="0"/>
                  <a:ea typeface="linea-basic-10" charset="0"/>
                  <a:cs typeface="linea-basic-10" charset="0"/>
                </a:rPr>
                <a:t>Z</a:t>
              </a:r>
              <a:endParaRPr lang="en-US" sz="1400" dirty="0"/>
            </a:p>
          </p:txBody>
        </p:sp>
        <p:sp>
          <p:nvSpPr>
            <p:cNvPr id="41" name="Title 1"/>
            <p:cNvSpPr txBox="1">
              <a:spLocks/>
            </p:cNvSpPr>
            <p:nvPr/>
          </p:nvSpPr>
          <p:spPr>
            <a:xfrm>
              <a:off x="8675843" y="2491239"/>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en-US" sz="1600" b="0" spc="400" dirty="0">
                  <a:latin typeface="+mn-lt"/>
                </a:rPr>
                <a:t>Security</a:t>
              </a:r>
            </a:p>
          </p:txBody>
        </p:sp>
        <p:sp>
          <p:nvSpPr>
            <p:cNvPr id="42" name="TextBox 41"/>
            <p:cNvSpPr txBox="1"/>
            <p:nvPr/>
          </p:nvSpPr>
          <p:spPr>
            <a:xfrm>
              <a:off x="9795566" y="1664844"/>
              <a:ext cx="958917" cy="646331"/>
            </a:xfrm>
            <a:prstGeom prst="rect">
              <a:avLst/>
            </a:prstGeom>
            <a:noFill/>
          </p:spPr>
          <p:txBody>
            <a:bodyPr wrap="none" rtlCol="0">
              <a:spAutoFit/>
            </a:bodyPr>
            <a:lstStyle/>
            <a:p>
              <a:r>
                <a:rPr lang="en-US" sz="3600" dirty="0">
                  <a:solidFill>
                    <a:schemeClr val="accent2"/>
                  </a:solidFill>
                  <a:latin typeface="+mj-lt"/>
                </a:rPr>
                <a:t>30%</a:t>
              </a:r>
            </a:p>
          </p:txBody>
        </p:sp>
        <p:sp>
          <p:nvSpPr>
            <p:cNvPr id="43" name="TextBox 42"/>
            <p:cNvSpPr txBox="1"/>
            <p:nvPr/>
          </p:nvSpPr>
          <p:spPr>
            <a:xfrm>
              <a:off x="8459954" y="2787469"/>
              <a:ext cx="2323557" cy="292388"/>
            </a:xfrm>
            <a:prstGeom prst="rect">
              <a:avLst/>
            </a:prstGeom>
            <a:noFill/>
          </p:spPr>
          <p:txBody>
            <a:bodyPr wrap="square" rtlCol="0">
              <a:spAutoFit/>
            </a:bodyPr>
            <a:lstStyle/>
            <a:p>
              <a:pPr algn="r">
                <a:lnSpc>
                  <a:spcPct val="130000"/>
                </a:lnSpc>
              </a:pPr>
              <a:r>
                <a:rPr lang="en-US" sz="1000" i="1" dirty="0">
                  <a:solidFill>
                    <a:schemeClr val="tx1">
                      <a:alpha val="60000"/>
                    </a:schemeClr>
                  </a:solidFill>
                  <a:ea typeface="Source Sans Pro" charset="0"/>
                  <a:cs typeface="Source Sans Pro" charset="0"/>
                </a:rPr>
                <a:t>Beyond these general commonalities</a:t>
              </a:r>
            </a:p>
          </p:txBody>
        </p:sp>
      </p:grpSp>
      <p:grpSp>
        <p:nvGrpSpPr>
          <p:cNvPr id="45" name="Group 44"/>
          <p:cNvGrpSpPr/>
          <p:nvPr/>
        </p:nvGrpSpPr>
        <p:grpSpPr>
          <a:xfrm>
            <a:off x="8446600" y="3956548"/>
            <a:ext cx="2482605" cy="1672309"/>
            <a:chOff x="8446601" y="1571865"/>
            <a:chExt cx="2482605" cy="1672309"/>
          </a:xfrm>
        </p:grpSpPr>
        <p:sp>
          <p:nvSpPr>
            <p:cNvPr id="46" name="Rectangle 45"/>
            <p:cNvSpPr/>
            <p:nvPr/>
          </p:nvSpPr>
          <p:spPr>
            <a:xfrm>
              <a:off x="8446601" y="1571865"/>
              <a:ext cx="2482605" cy="167230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8600842" y="1756480"/>
              <a:ext cx="543739" cy="523220"/>
            </a:xfrm>
            <a:prstGeom prst="rect">
              <a:avLst/>
            </a:prstGeom>
          </p:spPr>
          <p:txBody>
            <a:bodyPr wrap="none">
              <a:spAutoFit/>
            </a:bodyPr>
            <a:lstStyle/>
            <a:p>
              <a:pPr algn="ctr"/>
              <a:r>
                <a:rPr lang="en-US" sz="2800" dirty="0">
                  <a:solidFill>
                    <a:srgbClr val="222222"/>
                  </a:solidFill>
                  <a:latin typeface="linea-basic-10" charset="0"/>
                  <a:ea typeface="linea-basic-10" charset="0"/>
                  <a:cs typeface="linea-basic-10" charset="0"/>
                </a:rPr>
                <a:t>C</a:t>
              </a:r>
              <a:endParaRPr lang="en-US" sz="1400" dirty="0"/>
            </a:p>
          </p:txBody>
        </p:sp>
        <p:sp>
          <p:nvSpPr>
            <p:cNvPr id="48" name="Title 1"/>
            <p:cNvSpPr txBox="1">
              <a:spLocks/>
            </p:cNvSpPr>
            <p:nvPr/>
          </p:nvSpPr>
          <p:spPr>
            <a:xfrm>
              <a:off x="8675843" y="2491239"/>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en-US" sz="1600" b="0" spc="400" dirty="0">
                  <a:latin typeface="+mn-lt"/>
                </a:rPr>
                <a:t>Awarding</a:t>
              </a:r>
            </a:p>
          </p:txBody>
        </p:sp>
        <p:sp>
          <p:nvSpPr>
            <p:cNvPr id="49" name="TextBox 48"/>
            <p:cNvSpPr txBox="1"/>
            <p:nvPr/>
          </p:nvSpPr>
          <p:spPr>
            <a:xfrm>
              <a:off x="9795566" y="1664844"/>
              <a:ext cx="958917" cy="646331"/>
            </a:xfrm>
            <a:prstGeom prst="rect">
              <a:avLst/>
            </a:prstGeom>
            <a:noFill/>
          </p:spPr>
          <p:txBody>
            <a:bodyPr wrap="none" rtlCol="0">
              <a:spAutoFit/>
            </a:bodyPr>
            <a:lstStyle/>
            <a:p>
              <a:r>
                <a:rPr lang="en-US" sz="3600" dirty="0">
                  <a:solidFill>
                    <a:schemeClr val="accent2"/>
                  </a:solidFill>
                  <a:latin typeface="+mj-lt"/>
                </a:rPr>
                <a:t>70%</a:t>
              </a:r>
            </a:p>
          </p:txBody>
        </p:sp>
        <p:sp>
          <p:nvSpPr>
            <p:cNvPr id="50" name="TextBox 49"/>
            <p:cNvSpPr txBox="1"/>
            <p:nvPr/>
          </p:nvSpPr>
          <p:spPr>
            <a:xfrm>
              <a:off x="8459954" y="2787469"/>
              <a:ext cx="2323557" cy="292388"/>
            </a:xfrm>
            <a:prstGeom prst="rect">
              <a:avLst/>
            </a:prstGeom>
            <a:noFill/>
          </p:spPr>
          <p:txBody>
            <a:bodyPr wrap="square" rtlCol="0">
              <a:spAutoFit/>
            </a:bodyPr>
            <a:lstStyle/>
            <a:p>
              <a:pPr algn="r">
                <a:lnSpc>
                  <a:spcPct val="130000"/>
                </a:lnSpc>
              </a:pPr>
              <a:r>
                <a:rPr lang="en-US" sz="1000" i="1" dirty="0">
                  <a:solidFill>
                    <a:schemeClr val="tx1">
                      <a:alpha val="60000"/>
                    </a:schemeClr>
                  </a:solidFill>
                  <a:ea typeface="Source Sans Pro" charset="0"/>
                  <a:cs typeface="Source Sans Pro" charset="0"/>
                </a:rPr>
                <a:t>Beyond these general commonalities</a:t>
              </a:r>
            </a:p>
          </p:txBody>
        </p:sp>
      </p:grpSp>
      <p:sp>
        <p:nvSpPr>
          <p:cNvPr id="36" name="Picture Placeholder 35"/>
          <p:cNvSpPr>
            <a:spLocks noGrp="1"/>
          </p:cNvSpPr>
          <p:nvPr>
            <p:ph type="pic" sz="quarter" idx="14"/>
          </p:nvPr>
        </p:nvSpPr>
        <p:spPr/>
      </p:sp>
    </p:spTree>
    <p:extLst>
      <p:ext uri="{BB962C8B-B14F-4D97-AF65-F5344CB8AC3E}">
        <p14:creationId xmlns:p14="http://schemas.microsoft.com/office/powerpoint/2010/main" val="3064297360"/>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70000">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70000">
                                          <p:cBhvr additive="base">
                                            <p:cTn id="7" dur="1000" fill="hold"/>
                                            <p:tgtEl>
                                              <p:spTgt spid="44"/>
                                            </p:tgtEl>
                                            <p:attrNameLst>
                                              <p:attrName>ppt_x</p:attrName>
                                            </p:attrNameLst>
                                          </p:cBhvr>
                                          <p:tavLst>
                                            <p:tav tm="0">
                                              <p:val>
                                                <p:strVal val="#ppt_x"/>
                                              </p:val>
                                            </p:tav>
                                            <p:tav tm="100000">
                                              <p:val>
                                                <p:strVal val="#ppt_x"/>
                                              </p:val>
                                            </p:tav>
                                          </p:tavLst>
                                        </p:anim>
                                        <p:anim calcmode="lin" valueType="num" p14:bounceEnd="70000">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70000">
                                      <p:stCondLst>
                                        <p:cond delay="250"/>
                                      </p:stCondLst>
                                      <p:childTnLst>
                                        <p:set>
                                          <p:cBhvr>
                                            <p:cTn id="10" dur="1" fill="hold">
                                              <p:stCondLst>
                                                <p:cond delay="0"/>
                                              </p:stCondLst>
                                            </p:cTn>
                                            <p:tgtEl>
                                              <p:spTgt spid="45"/>
                                            </p:tgtEl>
                                            <p:attrNameLst>
                                              <p:attrName>style.visibility</p:attrName>
                                            </p:attrNameLst>
                                          </p:cBhvr>
                                          <p:to>
                                            <p:strVal val="visible"/>
                                          </p:to>
                                        </p:set>
                                        <p:anim calcmode="lin" valueType="num" p14:bounceEnd="70000">
                                          <p:cBhvr additive="base">
                                            <p:cTn id="11" dur="1000" fill="hold"/>
                                            <p:tgtEl>
                                              <p:spTgt spid="45"/>
                                            </p:tgtEl>
                                            <p:attrNameLst>
                                              <p:attrName>ppt_x</p:attrName>
                                            </p:attrNameLst>
                                          </p:cBhvr>
                                          <p:tavLst>
                                            <p:tav tm="0">
                                              <p:val>
                                                <p:strVal val="#ppt_x"/>
                                              </p:val>
                                            </p:tav>
                                            <p:tav tm="100000">
                                              <p:val>
                                                <p:strVal val="#ppt_x"/>
                                              </p:val>
                                            </p:tav>
                                          </p:tavLst>
                                        </p:anim>
                                        <p:anim calcmode="lin" valueType="num" p14:bounceEnd="70000">
                                          <p:cBhvr additive="base">
                                            <p:cTn id="12"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ppt_x"/>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1000" fill="hold"/>
                                            <p:tgtEl>
                                              <p:spTgt spid="45"/>
                                            </p:tgtEl>
                                            <p:attrNameLst>
                                              <p:attrName>ppt_x</p:attrName>
                                            </p:attrNameLst>
                                          </p:cBhvr>
                                          <p:tavLst>
                                            <p:tav tm="0">
                                              <p:val>
                                                <p:strVal val="#ppt_x"/>
                                              </p:val>
                                            </p:tav>
                                            <p:tav tm="100000">
                                              <p:val>
                                                <p:strVal val="#ppt_x"/>
                                              </p:val>
                                            </p:tav>
                                          </p:tavLst>
                                        </p:anim>
                                        <p:anim calcmode="lin" valueType="num">
                                          <p:cBhvr additive="base">
                                            <p:cTn id="12" dur="10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82EC582C-CA46-424C-BE67-4757A743A57E}"/>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grpSp>
        <p:nvGrpSpPr>
          <p:cNvPr id="9" name="Group 8"/>
          <p:cNvGrpSpPr/>
          <p:nvPr/>
        </p:nvGrpSpPr>
        <p:grpSpPr>
          <a:xfrm>
            <a:off x="5184031" y="1801895"/>
            <a:ext cx="1823938" cy="307777"/>
            <a:chOff x="4472113" y="319593"/>
            <a:chExt cx="3232227" cy="307777"/>
          </a:xfrm>
        </p:grpSpPr>
        <p:sp>
          <p:nvSpPr>
            <p:cNvPr id="10" name="TextBox 9"/>
            <p:cNvSpPr txBox="1"/>
            <p:nvPr userDrawn="1"/>
          </p:nvSpPr>
          <p:spPr>
            <a:xfrm>
              <a:off x="5332255" y="360666"/>
              <a:ext cx="1511952" cy="253916"/>
            </a:xfrm>
            <a:prstGeom prst="rect">
              <a:avLst/>
            </a:prstGeom>
            <a:noFill/>
          </p:spPr>
          <p:txBody>
            <a:bodyPr wrap="none" rtlCol="0">
              <a:spAutoFit/>
            </a:bodyPr>
            <a:lstStyle/>
            <a:p>
              <a:pPr algn="ctr"/>
              <a:r>
                <a:rPr lang="en-US" sz="1050" spc="400" dirty="0" err="1">
                  <a:solidFill>
                    <a:schemeClr val="tx1"/>
                  </a:solidFill>
                  <a:latin typeface="+mj-lt"/>
                </a:rPr>
                <a:t>Presentación</a:t>
              </a:r>
              <a:endParaRPr lang="en-US" sz="1050" spc="400" dirty="0">
                <a:solidFill>
                  <a:schemeClr val="tx1"/>
                </a:solidFill>
                <a:latin typeface="+mj-lt"/>
              </a:endParaRPr>
            </a:p>
          </p:txBody>
        </p:sp>
        <p:sp>
          <p:nvSpPr>
            <p:cNvPr id="11" name="TextBox 10"/>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12" name="TextBox 11"/>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sp>
        <p:nvSpPr>
          <p:cNvPr id="14" name="TextBox 13"/>
          <p:cNvSpPr txBox="1"/>
          <p:nvPr userDrawn="1"/>
        </p:nvSpPr>
        <p:spPr>
          <a:xfrm>
            <a:off x="4825437" y="2140423"/>
            <a:ext cx="6132848" cy="646331"/>
          </a:xfrm>
          <a:prstGeom prst="rect">
            <a:avLst/>
          </a:prstGeom>
          <a:noFill/>
        </p:spPr>
        <p:txBody>
          <a:bodyPr wrap="square" rtlCol="0">
            <a:spAutoFit/>
          </a:bodyPr>
          <a:lstStyle/>
          <a:p>
            <a:r>
              <a:rPr lang="en-US" sz="3600" b="1" dirty="0">
                <a:latin typeface="Titillium" panose="00000500000000000000" pitchFamily="50" charset="0"/>
              </a:rPr>
              <a:t>Axel A. Amaya A.</a:t>
            </a:r>
            <a:endParaRPr lang="en-US" sz="3600" b="1" dirty="0">
              <a:solidFill>
                <a:schemeClr val="accent2"/>
              </a:solidFill>
              <a:latin typeface="Titillium" panose="00000500000000000000" pitchFamily="50" charset="0"/>
            </a:endParaRPr>
          </a:p>
        </p:txBody>
      </p:sp>
      <p:sp>
        <p:nvSpPr>
          <p:cNvPr id="15" name="TextBox 14"/>
          <p:cNvSpPr txBox="1"/>
          <p:nvPr userDrawn="1"/>
        </p:nvSpPr>
        <p:spPr>
          <a:xfrm>
            <a:off x="4995926" y="2786754"/>
            <a:ext cx="4354074" cy="954813"/>
          </a:xfrm>
          <a:prstGeom prst="rect">
            <a:avLst/>
          </a:prstGeom>
          <a:noFill/>
        </p:spPr>
        <p:txBody>
          <a:bodyPr wrap="square" rtlCol="0">
            <a:spAutoFit/>
          </a:bodyPr>
          <a:lstStyle/>
          <a:p>
            <a:pPr>
              <a:lnSpc>
                <a:spcPct val="130000"/>
              </a:lnSpc>
            </a:pPr>
            <a:r>
              <a:rPr lang="es-PA" sz="1100" dirty="0">
                <a:solidFill>
                  <a:schemeClr val="tx1">
                    <a:alpha val="60000"/>
                  </a:schemeClr>
                </a:solidFill>
                <a:ea typeface="Source Sans Pro" charset="0"/>
                <a:cs typeface="Source Sans Pro" charset="0"/>
              </a:rPr>
              <a:t>Ingeniero en Sistemas Computacionales</a:t>
            </a:r>
          </a:p>
          <a:p>
            <a:pPr>
              <a:lnSpc>
                <a:spcPct val="130000"/>
              </a:lnSpc>
            </a:pPr>
            <a:r>
              <a:rPr lang="es-PA" sz="1100" dirty="0">
                <a:solidFill>
                  <a:schemeClr val="tx1">
                    <a:alpha val="60000"/>
                  </a:schemeClr>
                </a:solidFill>
                <a:ea typeface="Source Sans Pro" charset="0"/>
                <a:cs typeface="Source Sans Pro" charset="0"/>
              </a:rPr>
              <a:t>Analista funcional</a:t>
            </a:r>
          </a:p>
          <a:p>
            <a:pPr>
              <a:lnSpc>
                <a:spcPct val="130000"/>
              </a:lnSpc>
            </a:pPr>
            <a:r>
              <a:rPr lang="es-PA" sz="1100" dirty="0">
                <a:solidFill>
                  <a:schemeClr val="tx1">
                    <a:alpha val="60000"/>
                  </a:schemeClr>
                </a:solidFill>
                <a:ea typeface="Source Sans Pro" charset="0"/>
                <a:cs typeface="Source Sans Pro" charset="0"/>
              </a:rPr>
              <a:t>Scrum Master</a:t>
            </a:r>
          </a:p>
          <a:p>
            <a:pPr>
              <a:lnSpc>
                <a:spcPct val="130000"/>
              </a:lnSpc>
            </a:pPr>
            <a:r>
              <a:rPr lang="es-PA" sz="1100" dirty="0">
                <a:solidFill>
                  <a:schemeClr val="tx1">
                    <a:alpha val="60000"/>
                  </a:schemeClr>
                </a:solidFill>
                <a:ea typeface="Source Sans Pro" charset="0"/>
                <a:cs typeface="Source Sans Pro" charset="0"/>
              </a:rPr>
              <a:t>Usuario</a:t>
            </a:r>
          </a:p>
        </p:txBody>
      </p:sp>
      <p:grpSp>
        <p:nvGrpSpPr>
          <p:cNvPr id="23" name="Group 22"/>
          <p:cNvGrpSpPr/>
          <p:nvPr/>
        </p:nvGrpSpPr>
        <p:grpSpPr>
          <a:xfrm rot="2700000">
            <a:off x="2604445" y="1399793"/>
            <a:ext cx="1828800" cy="1828800"/>
            <a:chOff x="2358572" y="1016001"/>
            <a:chExt cx="856342" cy="856342"/>
          </a:xfrm>
          <a:effectLst/>
        </p:grpSpPr>
        <p:cxnSp>
          <p:nvCxnSpPr>
            <p:cNvPr id="24" name="Straight Connector 23"/>
            <p:cNvCxnSpPr/>
            <p:nvPr/>
          </p:nvCxnSpPr>
          <p:spPr>
            <a:xfrm flipH="1">
              <a:off x="2786743" y="1016001"/>
              <a:ext cx="0" cy="856342"/>
            </a:xfrm>
            <a:prstGeom prst="line">
              <a:avLst/>
            </a:prstGeom>
            <a:ln w="317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a:off x="2786743" y="986972"/>
              <a:ext cx="0" cy="856342"/>
            </a:xfrm>
            <a:prstGeom prst="line">
              <a:avLst/>
            </a:prstGeom>
            <a:ln w="3175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2700000">
            <a:off x="3309914" y="1366613"/>
            <a:ext cx="914400" cy="914400"/>
            <a:chOff x="2358572" y="1016001"/>
            <a:chExt cx="856342" cy="856342"/>
          </a:xfrm>
          <a:effectLst/>
        </p:grpSpPr>
        <p:cxnSp>
          <p:nvCxnSpPr>
            <p:cNvPr id="18" name="Straight Connector 1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rot="2700000">
            <a:off x="3516194" y="1860798"/>
            <a:ext cx="457200" cy="457200"/>
            <a:chOff x="2358572" y="1016001"/>
            <a:chExt cx="856342" cy="856342"/>
          </a:xfrm>
          <a:effectLst>
            <a:outerShdw blurRad="50800" dist="38100" dir="2700000" algn="tl" rotWithShape="0">
              <a:prstClr val="black">
                <a:alpha val="40000"/>
              </a:prstClr>
            </a:outerShdw>
          </a:effectLst>
        </p:grpSpPr>
        <p:cxnSp>
          <p:nvCxnSpPr>
            <p:cNvPr id="21" name="Straight Connector 2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3385180"/>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childTnLst>
                              </p:cTn>
                            </p:par>
                            <p:par>
                              <p:cTn id="11" fill="hold">
                                <p:stCondLst>
                                  <p:cond delay="500"/>
                                </p:stCondLst>
                                <p:childTnLst>
                                  <p:par>
                                    <p:cTn id="12" presetID="2" presetClass="entr" presetSubtype="8" fill="hold" nodeType="afterEffect" p14:presetBounceEnd="66667">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14:bounceEnd="66667">
                                          <p:cBhvr additive="base">
                                            <p:cTn id="14" dur="750" fill="hold"/>
                                            <p:tgtEl>
                                              <p:spTgt spid="20"/>
                                            </p:tgtEl>
                                            <p:attrNameLst>
                                              <p:attrName>ppt_x</p:attrName>
                                            </p:attrNameLst>
                                          </p:cBhvr>
                                          <p:tavLst>
                                            <p:tav tm="0">
                                              <p:val>
                                                <p:strVal val="0-#ppt_w/2"/>
                                              </p:val>
                                            </p:tav>
                                            <p:tav tm="100000">
                                              <p:val>
                                                <p:strVal val="#ppt_x"/>
                                              </p:val>
                                            </p:tav>
                                          </p:tavLst>
                                        </p:anim>
                                        <p:anim calcmode="lin" valueType="num" p14:bounceEnd="66667">
                                          <p:cBhvr additive="base">
                                            <p:cTn id="15" dur="750" fill="hold"/>
                                            <p:tgtEl>
                                              <p:spTgt spid="2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14:presetBounceEnd="66667">
                                      <p:stCondLst>
                                        <p:cond delay="250"/>
                                      </p:stCondLst>
                                      <p:childTnLst>
                                        <p:set>
                                          <p:cBhvr>
                                            <p:cTn id="17" dur="1" fill="hold">
                                              <p:stCondLst>
                                                <p:cond delay="0"/>
                                              </p:stCondLst>
                                            </p:cTn>
                                            <p:tgtEl>
                                              <p:spTgt spid="17"/>
                                            </p:tgtEl>
                                            <p:attrNameLst>
                                              <p:attrName>style.visibility</p:attrName>
                                            </p:attrNameLst>
                                          </p:cBhvr>
                                          <p:to>
                                            <p:strVal val="visible"/>
                                          </p:to>
                                        </p:set>
                                        <p:anim calcmode="lin" valueType="num" p14:bounceEnd="66667">
                                          <p:cBhvr additive="base">
                                            <p:cTn id="18" dur="750" fill="hold"/>
                                            <p:tgtEl>
                                              <p:spTgt spid="17"/>
                                            </p:tgtEl>
                                            <p:attrNameLst>
                                              <p:attrName>ppt_x</p:attrName>
                                            </p:attrNameLst>
                                          </p:cBhvr>
                                          <p:tavLst>
                                            <p:tav tm="0">
                                              <p:val>
                                                <p:strVal val="0-#ppt_w/2"/>
                                              </p:val>
                                            </p:tav>
                                            <p:tav tm="100000">
                                              <p:val>
                                                <p:strVal val="#ppt_x"/>
                                              </p:val>
                                            </p:tav>
                                          </p:tavLst>
                                        </p:anim>
                                        <p:anim calcmode="lin" valueType="num" p14:bounceEnd="66667">
                                          <p:cBhvr additive="base">
                                            <p:cTn id="19" dur="750" fill="hold"/>
                                            <p:tgtEl>
                                              <p:spTgt spid="17"/>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14:presetBounceEnd="60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60000">
                                          <p:cBhvr additive="base">
                                            <p:cTn id="23" dur="1000" fill="hold"/>
                                            <p:tgtEl>
                                              <p:spTgt spid="9"/>
                                            </p:tgtEl>
                                            <p:attrNameLst>
                                              <p:attrName>ppt_x</p:attrName>
                                            </p:attrNameLst>
                                          </p:cBhvr>
                                          <p:tavLst>
                                            <p:tav tm="0">
                                              <p:val>
                                                <p:strVal val="1+#ppt_w/2"/>
                                              </p:val>
                                            </p:tav>
                                            <p:tav tm="100000">
                                              <p:val>
                                                <p:strVal val="#ppt_x"/>
                                              </p:val>
                                            </p:tav>
                                          </p:tavLst>
                                        </p:anim>
                                        <p:anim calcmode="lin" valueType="num" p14:bounceEnd="60000">
                                          <p:cBhvr additive="base">
                                            <p:cTn id="24" dur="1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14"/>
                                            </p:tgtEl>
                                            <p:attrNameLst>
                                              <p:attrName>style.visibility</p:attrName>
                                            </p:attrNameLst>
                                          </p:cBhvr>
                                          <p:to>
                                            <p:strVal val="visible"/>
                                          </p:to>
                                        </p:set>
                                        <p:anim calcmode="lin" valueType="num" p14:bounceEnd="60000">
                                          <p:cBhvr additive="base">
                                            <p:cTn id="27" dur="10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28" dur="10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15"/>
                                            </p:tgtEl>
                                            <p:attrNameLst>
                                              <p:attrName>style.visibility</p:attrName>
                                            </p:attrNameLst>
                                          </p:cBhvr>
                                          <p:to>
                                            <p:strVal val="visible"/>
                                          </p:to>
                                        </p:set>
                                        <p:anim calcmode="lin" valueType="num" p14:bounceEnd="60000">
                                          <p:cBhvr additive="base">
                                            <p:cTn id="31" dur="10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32"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additive="base">
                                            <p:cTn id="14" dur="750" fill="hold"/>
                                            <p:tgtEl>
                                              <p:spTgt spid="20"/>
                                            </p:tgtEl>
                                            <p:attrNameLst>
                                              <p:attrName>ppt_x</p:attrName>
                                            </p:attrNameLst>
                                          </p:cBhvr>
                                          <p:tavLst>
                                            <p:tav tm="0">
                                              <p:val>
                                                <p:strVal val="0-#ppt_w/2"/>
                                              </p:val>
                                            </p:tav>
                                            <p:tav tm="100000">
                                              <p:val>
                                                <p:strVal val="#ppt_x"/>
                                              </p:val>
                                            </p:tav>
                                          </p:tavLst>
                                        </p:anim>
                                        <p:anim calcmode="lin" valueType="num">
                                          <p:cBhvr additive="base">
                                            <p:cTn id="15" dur="750" fill="hold"/>
                                            <p:tgtEl>
                                              <p:spTgt spid="2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750" fill="hold"/>
                                            <p:tgtEl>
                                              <p:spTgt spid="17"/>
                                            </p:tgtEl>
                                            <p:attrNameLst>
                                              <p:attrName>ppt_x</p:attrName>
                                            </p:attrNameLst>
                                          </p:cBhvr>
                                          <p:tavLst>
                                            <p:tav tm="0">
                                              <p:val>
                                                <p:strVal val="0-#ppt_w/2"/>
                                              </p:val>
                                            </p:tav>
                                            <p:tav tm="100000">
                                              <p:val>
                                                <p:strVal val="#ppt_x"/>
                                              </p:val>
                                            </p:tav>
                                          </p:tavLst>
                                        </p:anim>
                                        <p:anim calcmode="lin" valueType="num">
                                          <p:cBhvr additive="base">
                                            <p:cTn id="19" dur="750" fill="hold"/>
                                            <p:tgtEl>
                                              <p:spTgt spid="17"/>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1+#ppt_w/2"/>
                                              </p:val>
                                            </p:tav>
                                            <p:tav tm="100000">
                                              <p:val>
                                                <p:strVal val="#ppt_x"/>
                                              </p:val>
                                            </p:tav>
                                          </p:tavLst>
                                        </p:anim>
                                        <p:anim calcmode="lin" valueType="num">
                                          <p:cBhvr additive="base">
                                            <p:cTn id="24" dur="1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1000" fill="hold"/>
                                            <p:tgtEl>
                                              <p:spTgt spid="14"/>
                                            </p:tgtEl>
                                            <p:attrNameLst>
                                              <p:attrName>ppt_x</p:attrName>
                                            </p:attrNameLst>
                                          </p:cBhvr>
                                          <p:tavLst>
                                            <p:tav tm="0">
                                              <p:val>
                                                <p:strVal val="1+#ppt_w/2"/>
                                              </p:val>
                                            </p:tav>
                                            <p:tav tm="100000">
                                              <p:val>
                                                <p:strVal val="#ppt_x"/>
                                              </p:val>
                                            </p:tav>
                                          </p:tavLst>
                                        </p:anim>
                                        <p:anim calcmode="lin" valueType="num">
                                          <p:cBhvr additive="base">
                                            <p:cTn id="28" dur="10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1000" fill="hold"/>
                                            <p:tgtEl>
                                              <p:spTgt spid="15"/>
                                            </p:tgtEl>
                                            <p:attrNameLst>
                                              <p:attrName>ppt_x</p:attrName>
                                            </p:attrNameLst>
                                          </p:cBhvr>
                                          <p:tavLst>
                                            <p:tav tm="0">
                                              <p:val>
                                                <p:strVal val="1+#ppt_w/2"/>
                                              </p:val>
                                            </p:tav>
                                            <p:tav tm="100000">
                                              <p:val>
                                                <p:strVal val="#ppt_x"/>
                                              </p:val>
                                            </p:tav>
                                          </p:tavLst>
                                        </p:anim>
                                        <p:anim calcmode="lin" valueType="num">
                                          <p:cBhvr additive="base">
                                            <p:cTn id="32"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0"/>
            <a:ext cx="6487886" cy="6858000"/>
          </a:xfrm>
          <a:prstGeom prst="rect">
            <a:avLst/>
          </a:prstGeom>
          <a:solidFill>
            <a:schemeClr val="tx1"/>
          </a:solidFill>
          <a:ln>
            <a:noFill/>
          </a:ln>
          <a:effectLst>
            <a:outerShdw blurRad="50800" dist="38100" dir="4140000" algn="tl" rotWithShape="0">
              <a:prstClr val="black">
                <a:alpha val="6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p:cNvSpPr txBox="1"/>
          <p:nvPr/>
        </p:nvSpPr>
        <p:spPr>
          <a:xfrm>
            <a:off x="660778" y="1286808"/>
            <a:ext cx="4042790" cy="4555093"/>
          </a:xfrm>
          <a:prstGeom prst="rect">
            <a:avLst/>
          </a:prstGeom>
          <a:noFill/>
        </p:spPr>
        <p:txBody>
          <a:bodyPr wrap="square" rtlCol="0">
            <a:spAutoFit/>
          </a:bodyPr>
          <a:lstStyle/>
          <a:p>
            <a:pPr>
              <a:spcAft>
                <a:spcPts val="1200"/>
              </a:spcAft>
            </a:pPr>
            <a:r>
              <a:rPr lang="en-US" sz="5400" b="1" dirty="0">
                <a:solidFill>
                  <a:schemeClr val="bg1"/>
                </a:solidFill>
                <a:latin typeface="+mj-lt"/>
              </a:rPr>
              <a:t>LOS NIÑOS DE HOY</a:t>
            </a:r>
          </a:p>
          <a:p>
            <a:pPr>
              <a:spcAft>
                <a:spcPts val="1200"/>
              </a:spcAft>
            </a:pPr>
            <a:r>
              <a:rPr lang="en-US" sz="5400" b="1" dirty="0">
                <a:solidFill>
                  <a:schemeClr val="bg1"/>
                </a:solidFill>
                <a:latin typeface="+mj-lt"/>
              </a:rPr>
              <a:t>SON</a:t>
            </a:r>
          </a:p>
          <a:p>
            <a:pPr>
              <a:spcAft>
                <a:spcPts val="1200"/>
              </a:spcAft>
            </a:pPr>
            <a:r>
              <a:rPr lang="en-US" sz="5400" b="1" dirty="0">
                <a:solidFill>
                  <a:schemeClr val="accent2"/>
                </a:solidFill>
                <a:latin typeface="+mj-lt"/>
              </a:rPr>
              <a:t>NATIVOS DIGITALES</a:t>
            </a:r>
          </a:p>
        </p:txBody>
      </p:sp>
      <p:grpSp>
        <p:nvGrpSpPr>
          <p:cNvPr id="5" name="Group 4"/>
          <p:cNvGrpSpPr/>
          <p:nvPr/>
        </p:nvGrpSpPr>
        <p:grpSpPr>
          <a:xfrm rot="2700000">
            <a:off x="4962614" y="2056656"/>
            <a:ext cx="2743200" cy="2743200"/>
            <a:chOff x="2358572" y="1016001"/>
            <a:chExt cx="856342" cy="856342"/>
          </a:xfrm>
          <a:effectLst>
            <a:glow rad="152400">
              <a:schemeClr val="tx1">
                <a:alpha val="10000"/>
              </a:schemeClr>
            </a:glow>
          </a:effectLst>
        </p:grpSpPr>
        <p:cxnSp>
          <p:nvCxnSpPr>
            <p:cNvPr id="6" name="Straight Connector 5"/>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userDrawn="1"/>
        </p:nvSpPr>
        <p:spPr>
          <a:xfrm>
            <a:off x="7877277" y="999256"/>
            <a:ext cx="4182994" cy="2308324"/>
          </a:xfrm>
          <a:prstGeom prst="rect">
            <a:avLst/>
          </a:prstGeom>
          <a:noFill/>
        </p:spPr>
        <p:txBody>
          <a:bodyPr wrap="square" rtlCol="0">
            <a:spAutoFit/>
          </a:bodyPr>
          <a:lstStyle/>
          <a:p>
            <a:r>
              <a:rPr lang="en-US" sz="3600" b="1" spc="400" dirty="0">
                <a:latin typeface="+mj-lt"/>
              </a:rPr>
              <a:t>EL CONTEXTO ACTUAL DEL APRENDIZAJE Y LA EDUCACIÓN</a:t>
            </a:r>
            <a:endParaRPr lang="en-US" sz="3600" b="1" spc="400" dirty="0">
              <a:solidFill>
                <a:schemeClr val="accent2"/>
              </a:solidFill>
              <a:latin typeface="+mj-lt"/>
            </a:endParaRPr>
          </a:p>
        </p:txBody>
      </p:sp>
      <p:sp>
        <p:nvSpPr>
          <p:cNvPr id="18" name="TextBox 17"/>
          <p:cNvSpPr txBox="1"/>
          <p:nvPr userDrawn="1"/>
        </p:nvSpPr>
        <p:spPr>
          <a:xfrm>
            <a:off x="8030615" y="3510810"/>
            <a:ext cx="3585232" cy="1975092"/>
          </a:xfrm>
          <a:prstGeom prst="rect">
            <a:avLst/>
          </a:prstGeom>
          <a:noFill/>
        </p:spPr>
        <p:txBody>
          <a:bodyPr wrap="square" rtlCol="0">
            <a:spAutoFit/>
          </a:bodyPr>
          <a:lstStyle/>
          <a:p>
            <a:pPr>
              <a:lnSpc>
                <a:spcPct val="130000"/>
              </a:lnSpc>
            </a:pPr>
            <a:r>
              <a:rPr lang="es-PA" sz="1400" dirty="0">
                <a:solidFill>
                  <a:schemeClr val="tx1">
                    <a:alpha val="60000"/>
                  </a:schemeClr>
                </a:solidFill>
                <a:ea typeface="Source Sans Pro" charset="0"/>
                <a:cs typeface="Source Sans Pro" charset="0"/>
              </a:rPr>
              <a:t>Los niños desde que nacen están rodeados de tecnología sin importar el extracto social y eso conlleva a que su método de aprendizaje sea diferente al aplicado en generaciones antiguas, hoy en día aprenden de manera natural por imitación.</a:t>
            </a:r>
          </a:p>
          <a:p>
            <a:pPr>
              <a:lnSpc>
                <a:spcPct val="130000"/>
              </a:lnSpc>
            </a:pPr>
            <a:endParaRPr lang="en-US" sz="1100" dirty="0">
              <a:solidFill>
                <a:schemeClr val="tx1">
                  <a:alpha val="60000"/>
                </a:schemeClr>
              </a:solidFill>
              <a:ea typeface="Source Sans Pro" charset="0"/>
              <a:cs typeface="Source Sans Pro" charset="0"/>
            </a:endParaRPr>
          </a:p>
        </p:txBody>
      </p:sp>
      <p:grpSp>
        <p:nvGrpSpPr>
          <p:cNvPr id="22" name="Group 21"/>
          <p:cNvGrpSpPr/>
          <p:nvPr/>
        </p:nvGrpSpPr>
        <p:grpSpPr>
          <a:xfrm rot="2700000">
            <a:off x="6169502" y="3131524"/>
            <a:ext cx="457200" cy="457200"/>
            <a:chOff x="2358572" y="1016001"/>
            <a:chExt cx="856342" cy="856342"/>
          </a:xfrm>
          <a:effectLst>
            <a:outerShdw blurRad="50800" dist="38100" dir="2700000" algn="tl" rotWithShape="0">
              <a:prstClr val="black">
                <a:alpha val="40000"/>
              </a:prstClr>
            </a:outerShdw>
          </a:effectLst>
        </p:grpSpPr>
        <p:cxnSp>
          <p:nvCxnSpPr>
            <p:cNvPr id="23" name="Straight Connector 22"/>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rot="2700000">
            <a:off x="5947550" y="1544024"/>
            <a:ext cx="1280160" cy="1280160"/>
            <a:chOff x="2358572" y="1016001"/>
            <a:chExt cx="856342" cy="856342"/>
          </a:xfrm>
          <a:effectLst>
            <a:glow rad="152400">
              <a:schemeClr val="tx1">
                <a:alpha val="10000"/>
              </a:schemeClr>
            </a:glow>
          </a:effectLst>
        </p:grpSpPr>
        <p:cxnSp>
          <p:nvCxnSpPr>
            <p:cNvPr id="26" name="Straight Connector 25"/>
            <p:cNvCxnSpPr/>
            <p:nvPr/>
          </p:nvCxnSpPr>
          <p:spPr>
            <a:xfrm flipH="1">
              <a:off x="2786743" y="1016001"/>
              <a:ext cx="0" cy="856342"/>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a:off x="2786743" y="986972"/>
              <a:ext cx="0" cy="856342"/>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2700000">
            <a:off x="6757218" y="2056631"/>
            <a:ext cx="914400" cy="914400"/>
            <a:chOff x="2358572" y="1016001"/>
            <a:chExt cx="856342" cy="856342"/>
          </a:xfrm>
          <a:effectLst/>
        </p:grpSpPr>
        <p:cxnSp>
          <p:nvCxnSpPr>
            <p:cNvPr id="20" name="Straight Connector 19"/>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003882"/>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360"/>
                                          </p:val>
                                        </p:tav>
                                        <p:tav tm="100000">
                                          <p:val>
                                            <p:fltVal val="0"/>
                                          </p:val>
                                        </p:tav>
                                      </p:tavLst>
                                    </p:anim>
                                    <p:animEffect transition="in" filter="fade">
                                      <p:cBhvr>
                                        <p:cTn id="10" dur="1000"/>
                                        <p:tgtEl>
                                          <p:spTgt spid="25"/>
                                        </p:tgtEl>
                                      </p:cBhvr>
                                    </p:animEffect>
                                  </p:childTnLst>
                                </p:cTn>
                              </p:par>
                              <p:par>
                                <p:cTn id="11" presetID="49" presetClass="entr" presetSubtype="0" decel="100000" fill="hold" nodeType="withEffect">
                                  <p:stCondLst>
                                    <p:cond delay="25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360"/>
                                          </p:val>
                                        </p:tav>
                                        <p:tav tm="100000">
                                          <p:val>
                                            <p:fltVal val="0"/>
                                          </p:val>
                                        </p:tav>
                                      </p:tavLst>
                                    </p:anim>
                                    <p:animEffect transition="in" filter="fade">
                                      <p:cBhvr>
                                        <p:cTn id="16" dur="1000"/>
                                        <p:tgtEl>
                                          <p:spTgt spid="19"/>
                                        </p:tgtEl>
                                      </p:cBhvr>
                                    </p:animEffect>
                                  </p:childTnLst>
                                </p:cTn>
                              </p:par>
                              <p:par>
                                <p:cTn id="17" presetID="49" presetClass="entr" presetSubtype="0" decel="10000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360"/>
                                          </p:val>
                                        </p:tav>
                                        <p:tav tm="100000">
                                          <p:val>
                                            <p:fltVal val="0"/>
                                          </p:val>
                                        </p:tav>
                                      </p:tavLst>
                                    </p:anim>
                                    <p:animEffect transition="in" filter="fade">
                                      <p:cBhvr>
                                        <p:cTn id="22" dur="1000"/>
                                        <p:tgtEl>
                                          <p:spTgt spid="5"/>
                                        </p:tgtEl>
                                      </p:cBhvr>
                                    </p:animEffect>
                                  </p:childTnLst>
                                </p:cTn>
                              </p:par>
                              <p:par>
                                <p:cTn id="23" presetID="49" presetClass="entr" presetSubtype="0" decel="100000" fill="hold" nodeType="withEffect">
                                  <p:stCondLst>
                                    <p:cond delay="75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 calcmode="lin" valueType="num">
                                      <p:cBhvr>
                                        <p:cTn id="27" dur="1000" fill="hold"/>
                                        <p:tgtEl>
                                          <p:spTgt spid="22"/>
                                        </p:tgtEl>
                                        <p:attrNameLst>
                                          <p:attrName>style.rotation</p:attrName>
                                        </p:attrNameLst>
                                      </p:cBhvr>
                                      <p:tavLst>
                                        <p:tav tm="0">
                                          <p:val>
                                            <p:fltVal val="360"/>
                                          </p:val>
                                        </p:tav>
                                        <p:tav tm="100000">
                                          <p:val>
                                            <p:fltVal val="0"/>
                                          </p:val>
                                        </p:tav>
                                      </p:tavLst>
                                    </p:anim>
                                    <p:animEffect transition="in" filter="fade">
                                      <p:cBhvr>
                                        <p:cTn id="28" dur="1000"/>
                                        <p:tgtEl>
                                          <p:spTgt spid="22"/>
                                        </p:tgtEl>
                                      </p:cBhvr>
                                    </p:animEffect>
                                  </p:childTnLst>
                                </p:cTn>
                              </p:par>
                            </p:childTnLst>
                          </p:cTn>
                        </p:par>
                        <p:par>
                          <p:cTn id="29" fill="hold">
                            <p:stCondLst>
                              <p:cond delay="175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225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par>
                          <p:cTn id="37" fill="hold">
                            <p:stCondLst>
                              <p:cond delay="2750"/>
                            </p:stCondLst>
                            <p:childTnLst>
                              <p:par>
                                <p:cTn id="38" presetID="10"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Group 8"/>
          <p:cNvGrpSpPr/>
          <p:nvPr/>
        </p:nvGrpSpPr>
        <p:grpSpPr>
          <a:xfrm>
            <a:off x="1037207" y="1966252"/>
            <a:ext cx="5044279" cy="4304168"/>
            <a:chOff x="950121" y="2648423"/>
            <a:chExt cx="5044279" cy="4304168"/>
          </a:xfrm>
        </p:grpSpPr>
        <p:sp>
          <p:nvSpPr>
            <p:cNvPr id="7" name="TextBox 6"/>
            <p:cNvSpPr txBox="1"/>
            <p:nvPr userDrawn="1"/>
          </p:nvSpPr>
          <p:spPr>
            <a:xfrm>
              <a:off x="950122" y="2648423"/>
              <a:ext cx="5044278" cy="646331"/>
            </a:xfrm>
            <a:prstGeom prst="rect">
              <a:avLst/>
            </a:prstGeom>
            <a:noFill/>
          </p:spPr>
          <p:txBody>
            <a:bodyPr wrap="square" rtlCol="0">
              <a:spAutoFit/>
            </a:bodyPr>
            <a:lstStyle/>
            <a:p>
              <a:r>
                <a:rPr lang="en-US" sz="3600" b="1" dirty="0">
                  <a:latin typeface="Titillium" panose="00000500000000000000" pitchFamily="50" charset="0"/>
                </a:rPr>
                <a:t>VENTAJAS Y </a:t>
              </a:r>
              <a:r>
                <a:rPr lang="en-US" sz="3600" b="1" dirty="0">
                  <a:solidFill>
                    <a:schemeClr val="accent2"/>
                  </a:solidFill>
                  <a:latin typeface="Titillium" panose="00000500000000000000" pitchFamily="50" charset="0"/>
                </a:rPr>
                <a:t>BENEFICIOS</a:t>
              </a:r>
            </a:p>
          </p:txBody>
        </p:sp>
        <p:sp>
          <p:nvSpPr>
            <p:cNvPr id="8" name="TextBox 7"/>
            <p:cNvSpPr txBox="1"/>
            <p:nvPr userDrawn="1"/>
          </p:nvSpPr>
          <p:spPr>
            <a:xfrm>
              <a:off x="950121" y="4005374"/>
              <a:ext cx="4741293" cy="2947217"/>
            </a:xfrm>
            <a:prstGeom prst="rect">
              <a:avLst/>
            </a:prstGeom>
            <a:noFill/>
          </p:spPr>
          <p:txBody>
            <a:bodyPr wrap="square" rtlCol="0">
              <a:spAutoFit/>
            </a:bodyPr>
            <a:lstStyle/>
            <a:p>
              <a:pPr>
                <a:lnSpc>
                  <a:spcPct val="130000"/>
                </a:lnSpc>
              </a:pPr>
              <a:r>
                <a:rPr lang="es-PA" altLang="es-PA" sz="1600" dirty="0">
                  <a:solidFill>
                    <a:schemeClr val="tx1">
                      <a:alpha val="60000"/>
                    </a:schemeClr>
                  </a:solidFill>
                </a:rPr>
                <a:t>Es común ver a los niños jugar con dispositivos electrónicos y demostrar su gran capacidad para usar la tecnología. </a:t>
              </a:r>
            </a:p>
            <a:p>
              <a:pPr>
                <a:lnSpc>
                  <a:spcPct val="130000"/>
                </a:lnSpc>
              </a:pPr>
              <a:endParaRPr lang="es-PA" altLang="es-PA" sz="1600" dirty="0">
                <a:solidFill>
                  <a:schemeClr val="tx1">
                    <a:alpha val="60000"/>
                  </a:schemeClr>
                </a:solidFill>
              </a:endParaRPr>
            </a:p>
            <a:p>
              <a:pPr>
                <a:lnSpc>
                  <a:spcPct val="130000"/>
                </a:lnSpc>
              </a:pPr>
              <a:r>
                <a:rPr lang="es-PA" altLang="es-PA" sz="1600" dirty="0">
                  <a:solidFill>
                    <a:schemeClr val="tx1">
                      <a:alpha val="60000"/>
                    </a:schemeClr>
                  </a:solidFill>
                </a:rPr>
                <a:t>Existe cierta incertidumbre antes de darle un dispositivo a un niño, pero antes de hacerlo siempre se deben considerar los aspectos positivos para sustentar ese gran entretenimiento al que es muy fácil que se acostumbren. </a:t>
              </a:r>
            </a:p>
          </p:txBody>
        </p:sp>
      </p:grpSp>
      <p:grpSp>
        <p:nvGrpSpPr>
          <p:cNvPr id="16" name="Group 15"/>
          <p:cNvGrpSpPr/>
          <p:nvPr/>
        </p:nvGrpSpPr>
        <p:grpSpPr>
          <a:xfrm>
            <a:off x="7136774" y="1029097"/>
            <a:ext cx="3756066" cy="822960"/>
            <a:chOff x="7223860" y="1309772"/>
            <a:chExt cx="3756066" cy="822960"/>
          </a:xfrm>
        </p:grpSpPr>
        <p:grpSp>
          <p:nvGrpSpPr>
            <p:cNvPr id="15" name="Group 14"/>
            <p:cNvGrpSpPr/>
            <p:nvPr/>
          </p:nvGrpSpPr>
          <p:grpSpPr>
            <a:xfrm>
              <a:off x="7223860" y="1309772"/>
              <a:ext cx="822960" cy="822960"/>
              <a:chOff x="6651430" y="1309772"/>
              <a:chExt cx="822960" cy="822960"/>
            </a:xfrm>
          </p:grpSpPr>
          <p:sp>
            <p:nvSpPr>
              <p:cNvPr id="10" name="Oval 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rot="2700000">
                <a:off x="6880029" y="1538371"/>
                <a:ext cx="365760" cy="365760"/>
                <a:chOff x="2358572" y="1016001"/>
                <a:chExt cx="856342" cy="856342"/>
              </a:xfrm>
              <a:effectLst/>
            </p:grpSpPr>
            <p:cxnSp>
              <p:nvCxnSpPr>
                <p:cNvPr id="12" name="Straight Connector 11"/>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8328983" y="1481651"/>
              <a:ext cx="2650943" cy="461665"/>
            </a:xfrm>
            <a:prstGeom prst="rect">
              <a:avLst/>
            </a:prstGeom>
            <a:noFill/>
          </p:spPr>
          <p:txBody>
            <a:bodyPr wrap="square" rtlCol="0">
              <a:spAutoFit/>
            </a:bodyPr>
            <a:lstStyle/>
            <a:p>
              <a:r>
                <a:rPr lang="en-US" sz="2400" b="1" dirty="0" err="1">
                  <a:latin typeface="Titillium" panose="00000500000000000000" pitchFamily="50" charset="0"/>
                </a:rPr>
                <a:t>Habilidades</a:t>
              </a:r>
              <a:endParaRPr lang="en-US" sz="2400" b="1" dirty="0">
                <a:solidFill>
                  <a:schemeClr val="accent2"/>
                </a:solidFill>
                <a:latin typeface="Titillium" panose="00000500000000000000" pitchFamily="50" charset="0"/>
              </a:endParaRPr>
            </a:p>
          </p:txBody>
        </p:sp>
      </p:grpSp>
      <p:grpSp>
        <p:nvGrpSpPr>
          <p:cNvPr id="17" name="Group 16"/>
          <p:cNvGrpSpPr/>
          <p:nvPr/>
        </p:nvGrpSpPr>
        <p:grpSpPr>
          <a:xfrm>
            <a:off x="7136774" y="1906775"/>
            <a:ext cx="4356726" cy="822960"/>
            <a:chOff x="7223860" y="1309772"/>
            <a:chExt cx="4356726" cy="822960"/>
          </a:xfrm>
        </p:grpSpPr>
        <p:grpSp>
          <p:nvGrpSpPr>
            <p:cNvPr id="18" name="Group 17"/>
            <p:cNvGrpSpPr/>
            <p:nvPr/>
          </p:nvGrpSpPr>
          <p:grpSpPr>
            <a:xfrm>
              <a:off x="7223860" y="1309772"/>
              <a:ext cx="822960" cy="822960"/>
              <a:chOff x="6651430" y="1309772"/>
              <a:chExt cx="822960" cy="822960"/>
            </a:xfrm>
          </p:grpSpPr>
          <p:sp>
            <p:nvSpPr>
              <p:cNvPr id="20" name="Oval 19"/>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rot="2700000">
                <a:off x="6880029" y="1538371"/>
                <a:ext cx="365760" cy="365760"/>
                <a:chOff x="2358572" y="1016001"/>
                <a:chExt cx="856342" cy="856342"/>
              </a:xfrm>
              <a:effectLst/>
            </p:grpSpPr>
            <p:cxnSp>
              <p:nvCxnSpPr>
                <p:cNvPr id="22" name="Straight Connector 21"/>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9" name="TextBox 18"/>
            <p:cNvSpPr txBox="1"/>
            <p:nvPr/>
          </p:nvSpPr>
          <p:spPr>
            <a:xfrm>
              <a:off x="8328983" y="1481651"/>
              <a:ext cx="3251603" cy="461665"/>
            </a:xfrm>
            <a:prstGeom prst="rect">
              <a:avLst/>
            </a:prstGeom>
            <a:noFill/>
          </p:spPr>
          <p:txBody>
            <a:bodyPr wrap="square" rtlCol="0">
              <a:spAutoFit/>
            </a:bodyPr>
            <a:lstStyle/>
            <a:p>
              <a:r>
                <a:rPr lang="en-US" sz="2400" b="1" dirty="0">
                  <a:latin typeface="Titillium" panose="00000500000000000000" pitchFamily="50" charset="0"/>
                </a:rPr>
                <a:t>Forma de </a:t>
              </a:r>
              <a:r>
                <a:rPr lang="en-US" sz="2400" b="1" dirty="0" err="1">
                  <a:latin typeface="Titillium" panose="00000500000000000000" pitchFamily="50" charset="0"/>
                </a:rPr>
                <a:t>comunicación</a:t>
              </a:r>
              <a:endParaRPr lang="en-US" sz="2400" b="1" dirty="0">
                <a:solidFill>
                  <a:schemeClr val="accent2"/>
                </a:solidFill>
                <a:latin typeface="Titillium" panose="00000500000000000000" pitchFamily="50" charset="0"/>
              </a:endParaRPr>
            </a:p>
          </p:txBody>
        </p:sp>
      </p:grpSp>
      <p:grpSp>
        <p:nvGrpSpPr>
          <p:cNvPr id="24" name="Group 23"/>
          <p:cNvGrpSpPr/>
          <p:nvPr/>
        </p:nvGrpSpPr>
        <p:grpSpPr>
          <a:xfrm>
            <a:off x="7136774" y="2780090"/>
            <a:ext cx="3756066" cy="822960"/>
            <a:chOff x="7223860" y="1309772"/>
            <a:chExt cx="3756066" cy="822960"/>
          </a:xfrm>
        </p:grpSpPr>
        <p:grpSp>
          <p:nvGrpSpPr>
            <p:cNvPr id="25" name="Group 24"/>
            <p:cNvGrpSpPr/>
            <p:nvPr/>
          </p:nvGrpSpPr>
          <p:grpSpPr>
            <a:xfrm>
              <a:off x="7223860" y="1309772"/>
              <a:ext cx="822960" cy="822960"/>
              <a:chOff x="6651430" y="1309772"/>
              <a:chExt cx="822960" cy="822960"/>
            </a:xfrm>
          </p:grpSpPr>
          <p:sp>
            <p:nvSpPr>
              <p:cNvPr id="27" name="Oval 26"/>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rot="2700000">
                <a:off x="6880029" y="1538371"/>
                <a:ext cx="365760" cy="365760"/>
                <a:chOff x="2358572" y="1016001"/>
                <a:chExt cx="856342" cy="856342"/>
              </a:xfrm>
              <a:effectLst/>
            </p:grpSpPr>
            <p:cxnSp>
              <p:nvCxnSpPr>
                <p:cNvPr id="29" name="Straight Connector 28"/>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6" name="TextBox 25"/>
            <p:cNvSpPr txBox="1"/>
            <p:nvPr/>
          </p:nvSpPr>
          <p:spPr>
            <a:xfrm>
              <a:off x="8328983" y="1481651"/>
              <a:ext cx="2650943" cy="461665"/>
            </a:xfrm>
            <a:prstGeom prst="rect">
              <a:avLst/>
            </a:prstGeom>
            <a:noFill/>
          </p:spPr>
          <p:txBody>
            <a:bodyPr wrap="square" rtlCol="0">
              <a:spAutoFit/>
            </a:bodyPr>
            <a:lstStyle/>
            <a:p>
              <a:r>
                <a:rPr lang="en-US" sz="2400" b="1" dirty="0" err="1">
                  <a:latin typeface="Titillium" panose="00000500000000000000" pitchFamily="50" charset="0"/>
                </a:rPr>
                <a:t>Conocimiento</a:t>
              </a:r>
              <a:endParaRPr lang="en-US" sz="2400" b="1" dirty="0">
                <a:solidFill>
                  <a:schemeClr val="accent2"/>
                </a:solidFill>
                <a:latin typeface="Titillium" panose="00000500000000000000" pitchFamily="50" charset="0"/>
              </a:endParaRPr>
            </a:p>
          </p:txBody>
        </p:sp>
      </p:grpSp>
      <p:grpSp>
        <p:nvGrpSpPr>
          <p:cNvPr id="31" name="Group 30"/>
          <p:cNvGrpSpPr/>
          <p:nvPr/>
        </p:nvGrpSpPr>
        <p:grpSpPr>
          <a:xfrm>
            <a:off x="7136774" y="3687277"/>
            <a:ext cx="3756066" cy="822960"/>
            <a:chOff x="7223860" y="1309772"/>
            <a:chExt cx="3756066" cy="822960"/>
          </a:xfrm>
        </p:grpSpPr>
        <p:grpSp>
          <p:nvGrpSpPr>
            <p:cNvPr id="32" name="Group 31"/>
            <p:cNvGrpSpPr/>
            <p:nvPr/>
          </p:nvGrpSpPr>
          <p:grpSpPr>
            <a:xfrm>
              <a:off x="7223860" y="1309772"/>
              <a:ext cx="822960" cy="822960"/>
              <a:chOff x="6651430" y="1309772"/>
              <a:chExt cx="822960" cy="822960"/>
            </a:xfrm>
          </p:grpSpPr>
          <p:sp>
            <p:nvSpPr>
              <p:cNvPr id="34" name="Oval 33"/>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rot="2700000">
                <a:off x="6880029" y="1538371"/>
                <a:ext cx="365760" cy="365760"/>
                <a:chOff x="2358572" y="1016001"/>
                <a:chExt cx="856342" cy="856342"/>
              </a:xfrm>
              <a:effectLst/>
            </p:grpSpPr>
            <p:cxnSp>
              <p:nvCxnSpPr>
                <p:cNvPr id="36" name="Straight Connector 35"/>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8328983" y="1481651"/>
              <a:ext cx="2650943" cy="461665"/>
            </a:xfrm>
            <a:prstGeom prst="rect">
              <a:avLst/>
            </a:prstGeom>
            <a:noFill/>
          </p:spPr>
          <p:txBody>
            <a:bodyPr wrap="square" rtlCol="0">
              <a:spAutoFit/>
            </a:bodyPr>
            <a:lstStyle/>
            <a:p>
              <a:r>
                <a:rPr lang="en-US" sz="2400" b="1" dirty="0" err="1">
                  <a:latin typeface="Titillium" panose="00000500000000000000" pitchFamily="50" charset="0"/>
                </a:rPr>
                <a:t>Apoyo</a:t>
              </a:r>
              <a:r>
                <a:rPr lang="en-US" sz="2400" b="1" dirty="0">
                  <a:latin typeface="Titillium" panose="00000500000000000000" pitchFamily="50" charset="0"/>
                </a:rPr>
                <a:t> Escolar</a:t>
              </a:r>
              <a:endParaRPr lang="en-US" sz="2400" b="1" dirty="0">
                <a:solidFill>
                  <a:schemeClr val="accent2"/>
                </a:solidFill>
                <a:latin typeface="Titillium" panose="00000500000000000000" pitchFamily="50" charset="0"/>
              </a:endParaRPr>
            </a:p>
          </p:txBody>
        </p:sp>
      </p:grpSp>
      <p:grpSp>
        <p:nvGrpSpPr>
          <p:cNvPr id="38" name="Group 16">
            <a:extLst>
              <a:ext uri="{FF2B5EF4-FFF2-40B4-BE49-F238E27FC236}">
                <a16:creationId xmlns:a16="http://schemas.microsoft.com/office/drawing/2014/main" id="{D31A4D57-2C31-4E29-9E4D-978A1CB82A1A}"/>
              </a:ext>
            </a:extLst>
          </p:cNvPr>
          <p:cNvGrpSpPr/>
          <p:nvPr/>
        </p:nvGrpSpPr>
        <p:grpSpPr>
          <a:xfrm>
            <a:off x="7136774" y="4594464"/>
            <a:ext cx="4356726" cy="822960"/>
            <a:chOff x="7223860" y="1309772"/>
            <a:chExt cx="4356726" cy="822960"/>
          </a:xfrm>
        </p:grpSpPr>
        <p:grpSp>
          <p:nvGrpSpPr>
            <p:cNvPr id="39" name="Group 17">
              <a:extLst>
                <a:ext uri="{FF2B5EF4-FFF2-40B4-BE49-F238E27FC236}">
                  <a16:creationId xmlns:a16="http://schemas.microsoft.com/office/drawing/2014/main" id="{1A853995-2D3F-493B-B999-EC4F9FE7AE21}"/>
                </a:ext>
              </a:extLst>
            </p:cNvPr>
            <p:cNvGrpSpPr/>
            <p:nvPr/>
          </p:nvGrpSpPr>
          <p:grpSpPr>
            <a:xfrm>
              <a:off x="7223860" y="1309772"/>
              <a:ext cx="822960" cy="822960"/>
              <a:chOff x="6651430" y="1309772"/>
              <a:chExt cx="822960" cy="822960"/>
            </a:xfrm>
          </p:grpSpPr>
          <p:sp>
            <p:nvSpPr>
              <p:cNvPr id="41" name="Oval 19">
                <a:extLst>
                  <a:ext uri="{FF2B5EF4-FFF2-40B4-BE49-F238E27FC236}">
                    <a16:creationId xmlns:a16="http://schemas.microsoft.com/office/drawing/2014/main" id="{82F3128A-A7F8-42C4-A0BB-3CFAE240436B}"/>
                  </a:ext>
                </a:extLst>
              </p:cNvPr>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0">
                <a:extLst>
                  <a:ext uri="{FF2B5EF4-FFF2-40B4-BE49-F238E27FC236}">
                    <a16:creationId xmlns:a16="http://schemas.microsoft.com/office/drawing/2014/main" id="{6387FD1E-98BA-448B-A4D8-EB96ACD4D821}"/>
                  </a:ext>
                </a:extLst>
              </p:cNvPr>
              <p:cNvGrpSpPr/>
              <p:nvPr/>
            </p:nvGrpSpPr>
            <p:grpSpPr>
              <a:xfrm rot="2700000">
                <a:off x="6880029" y="1538371"/>
                <a:ext cx="365760" cy="365760"/>
                <a:chOff x="2358572" y="1016001"/>
                <a:chExt cx="856342" cy="856342"/>
              </a:xfrm>
              <a:effectLst/>
            </p:grpSpPr>
            <p:cxnSp>
              <p:nvCxnSpPr>
                <p:cNvPr id="43" name="Straight Connector 21">
                  <a:extLst>
                    <a:ext uri="{FF2B5EF4-FFF2-40B4-BE49-F238E27FC236}">
                      <a16:creationId xmlns:a16="http://schemas.microsoft.com/office/drawing/2014/main" id="{FA6F5DD9-8537-4D50-9DFC-F65DE095312C}"/>
                    </a:ext>
                  </a:extLst>
                </p:cNvPr>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22">
                  <a:extLst>
                    <a:ext uri="{FF2B5EF4-FFF2-40B4-BE49-F238E27FC236}">
                      <a16:creationId xmlns:a16="http://schemas.microsoft.com/office/drawing/2014/main" id="{33FDA38B-ED2F-430F-8903-2BE7A8C40E50}"/>
                    </a:ext>
                  </a:extLst>
                </p:cNvPr>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0" name="TextBox 18">
              <a:extLst>
                <a:ext uri="{FF2B5EF4-FFF2-40B4-BE49-F238E27FC236}">
                  <a16:creationId xmlns:a16="http://schemas.microsoft.com/office/drawing/2014/main" id="{E9544A88-7AA1-4600-AA9A-FB3160D0E7C5}"/>
                </a:ext>
              </a:extLst>
            </p:cNvPr>
            <p:cNvSpPr txBox="1"/>
            <p:nvPr/>
          </p:nvSpPr>
          <p:spPr>
            <a:xfrm>
              <a:off x="8328983" y="1481651"/>
              <a:ext cx="3251603" cy="461665"/>
            </a:xfrm>
            <a:prstGeom prst="rect">
              <a:avLst/>
            </a:prstGeom>
            <a:noFill/>
          </p:spPr>
          <p:txBody>
            <a:bodyPr wrap="square" rtlCol="0">
              <a:spAutoFit/>
            </a:bodyPr>
            <a:lstStyle/>
            <a:p>
              <a:r>
                <a:rPr lang="en-US" sz="2400" b="1" dirty="0" err="1">
                  <a:latin typeface="Titillium" panose="00000500000000000000" pitchFamily="50" charset="0"/>
                </a:rPr>
                <a:t>Discapacidad</a:t>
              </a:r>
              <a:endParaRPr lang="en-US" sz="2400" b="1" dirty="0">
                <a:solidFill>
                  <a:schemeClr val="accent2"/>
                </a:solidFill>
                <a:latin typeface="Titillium" panose="00000500000000000000" pitchFamily="50" charset="0"/>
              </a:endParaRPr>
            </a:p>
          </p:txBody>
        </p:sp>
      </p:grpSp>
      <p:grpSp>
        <p:nvGrpSpPr>
          <p:cNvPr id="45" name="Group 16">
            <a:extLst>
              <a:ext uri="{FF2B5EF4-FFF2-40B4-BE49-F238E27FC236}">
                <a16:creationId xmlns:a16="http://schemas.microsoft.com/office/drawing/2014/main" id="{956B7D31-0ACE-438E-BE0F-DEEC91ED3F8D}"/>
              </a:ext>
            </a:extLst>
          </p:cNvPr>
          <p:cNvGrpSpPr/>
          <p:nvPr/>
        </p:nvGrpSpPr>
        <p:grpSpPr>
          <a:xfrm>
            <a:off x="7136774" y="5501404"/>
            <a:ext cx="4356726" cy="822960"/>
            <a:chOff x="7223860" y="1309772"/>
            <a:chExt cx="4356726" cy="822960"/>
          </a:xfrm>
        </p:grpSpPr>
        <p:grpSp>
          <p:nvGrpSpPr>
            <p:cNvPr id="46" name="Group 17">
              <a:extLst>
                <a:ext uri="{FF2B5EF4-FFF2-40B4-BE49-F238E27FC236}">
                  <a16:creationId xmlns:a16="http://schemas.microsoft.com/office/drawing/2014/main" id="{E96814CB-A338-42B4-8778-BC1CD49DD7A3}"/>
                </a:ext>
              </a:extLst>
            </p:cNvPr>
            <p:cNvGrpSpPr/>
            <p:nvPr/>
          </p:nvGrpSpPr>
          <p:grpSpPr>
            <a:xfrm>
              <a:off x="7223860" y="1309772"/>
              <a:ext cx="822960" cy="822960"/>
              <a:chOff x="6651430" y="1309772"/>
              <a:chExt cx="822960" cy="822960"/>
            </a:xfrm>
          </p:grpSpPr>
          <p:sp>
            <p:nvSpPr>
              <p:cNvPr id="48" name="Oval 19">
                <a:extLst>
                  <a:ext uri="{FF2B5EF4-FFF2-40B4-BE49-F238E27FC236}">
                    <a16:creationId xmlns:a16="http://schemas.microsoft.com/office/drawing/2014/main" id="{AA280F73-E98E-4725-86A4-6538B776AE60}"/>
                  </a:ext>
                </a:extLst>
              </p:cNvPr>
              <p:cNvSpPr/>
              <p:nvPr/>
            </p:nvSpPr>
            <p:spPr>
              <a:xfrm>
                <a:off x="6651430" y="1309772"/>
                <a:ext cx="822960" cy="8229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20">
                <a:extLst>
                  <a:ext uri="{FF2B5EF4-FFF2-40B4-BE49-F238E27FC236}">
                    <a16:creationId xmlns:a16="http://schemas.microsoft.com/office/drawing/2014/main" id="{336C1EC3-866A-407B-84FC-CBEEF6DC3BF9}"/>
                  </a:ext>
                </a:extLst>
              </p:cNvPr>
              <p:cNvGrpSpPr/>
              <p:nvPr/>
            </p:nvGrpSpPr>
            <p:grpSpPr>
              <a:xfrm rot="2700000">
                <a:off x="6880029" y="1538371"/>
                <a:ext cx="365760" cy="365760"/>
                <a:chOff x="2358572" y="1016001"/>
                <a:chExt cx="856342" cy="856342"/>
              </a:xfrm>
              <a:effectLst/>
            </p:grpSpPr>
            <p:cxnSp>
              <p:nvCxnSpPr>
                <p:cNvPr id="50" name="Straight Connector 21">
                  <a:extLst>
                    <a:ext uri="{FF2B5EF4-FFF2-40B4-BE49-F238E27FC236}">
                      <a16:creationId xmlns:a16="http://schemas.microsoft.com/office/drawing/2014/main" id="{0CC992AF-8BCE-47A5-A874-B8FFD9679632}"/>
                    </a:ext>
                  </a:extLst>
                </p:cNvPr>
                <p:cNvCxnSpPr/>
                <p:nvPr/>
              </p:nvCxnSpPr>
              <p:spPr>
                <a:xfrm flipH="1">
                  <a:off x="2786743" y="1016001"/>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22">
                  <a:extLst>
                    <a:ext uri="{FF2B5EF4-FFF2-40B4-BE49-F238E27FC236}">
                      <a16:creationId xmlns:a16="http://schemas.microsoft.com/office/drawing/2014/main" id="{6CF8114E-4207-4C2A-BA99-A92B5F1FF0BC}"/>
                    </a:ext>
                  </a:extLst>
                </p:cNvPr>
                <p:cNvCxnSpPr/>
                <p:nvPr/>
              </p:nvCxnSpPr>
              <p:spPr>
                <a:xfrm rot="5400000" flipH="1">
                  <a:off x="2786743" y="986972"/>
                  <a:ext cx="0" cy="856342"/>
                </a:xfrm>
                <a:prstGeom prst="line">
                  <a:avLst/>
                </a:prstGeom>
                <a:ln w="952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7" name="TextBox 18">
              <a:extLst>
                <a:ext uri="{FF2B5EF4-FFF2-40B4-BE49-F238E27FC236}">
                  <a16:creationId xmlns:a16="http://schemas.microsoft.com/office/drawing/2014/main" id="{158777E6-C6EA-46FF-A271-BD4BDF18AD6C}"/>
                </a:ext>
              </a:extLst>
            </p:cNvPr>
            <p:cNvSpPr txBox="1"/>
            <p:nvPr/>
          </p:nvSpPr>
          <p:spPr>
            <a:xfrm>
              <a:off x="8328983" y="1481651"/>
              <a:ext cx="3251603" cy="461665"/>
            </a:xfrm>
            <a:prstGeom prst="rect">
              <a:avLst/>
            </a:prstGeom>
            <a:noFill/>
          </p:spPr>
          <p:txBody>
            <a:bodyPr wrap="square" rtlCol="0">
              <a:spAutoFit/>
            </a:bodyPr>
            <a:lstStyle/>
            <a:p>
              <a:r>
                <a:rPr lang="en-US" sz="2400" b="1" dirty="0" err="1">
                  <a:latin typeface="Titillium" panose="00000500000000000000" pitchFamily="50" charset="0"/>
                </a:rPr>
                <a:t>Aprendizaje</a:t>
              </a:r>
              <a:endParaRPr lang="en-US" sz="2400" b="1" dirty="0">
                <a:latin typeface="Titillium" panose="00000500000000000000" pitchFamily="50" charset="0"/>
              </a:endParaRPr>
            </a:p>
          </p:txBody>
        </p:sp>
      </p:grpSp>
    </p:spTree>
    <p:extLst>
      <p:ext uri="{BB962C8B-B14F-4D97-AF65-F5344CB8AC3E}">
        <p14:creationId xmlns:p14="http://schemas.microsoft.com/office/powerpoint/2010/main" val="2790711224"/>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6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60000">
                                          <p:cBhvr additive="base">
                                            <p:cTn id="7" dur="10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60000">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14:bounceEnd="60000">
                                          <p:cBhvr additive="base">
                                            <p:cTn id="11" dur="100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14:bounceEnd="60000">
                                          <p:cBhvr additive="base">
                                            <p:cTn id="15"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60000">
                                      <p:stCondLst>
                                        <p:cond delay="750"/>
                                      </p:stCondLst>
                                      <p:childTnLst>
                                        <p:set>
                                          <p:cBhvr>
                                            <p:cTn id="18" dur="1" fill="hold">
                                              <p:stCondLst>
                                                <p:cond delay="0"/>
                                              </p:stCondLst>
                                            </p:cTn>
                                            <p:tgtEl>
                                              <p:spTgt spid="31"/>
                                            </p:tgtEl>
                                            <p:attrNameLst>
                                              <p:attrName>style.visibility</p:attrName>
                                            </p:attrNameLst>
                                          </p:cBhvr>
                                          <p:to>
                                            <p:strVal val="visible"/>
                                          </p:to>
                                        </p:set>
                                        <p:anim calcmode="lin" valueType="num" p14:bounceEnd="60000">
                                          <p:cBhvr additive="base">
                                            <p:cTn id="19" dur="100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20" dur="1000" fill="hold"/>
                                            <p:tgtEl>
                                              <p:spTgt spid="3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14:presetBounceEnd="60000">
                                      <p:stCondLst>
                                        <p:cond delay="1000"/>
                                      </p:stCondLst>
                                      <p:childTnLst>
                                        <p:set>
                                          <p:cBhvr>
                                            <p:cTn id="22" dur="1" fill="hold">
                                              <p:stCondLst>
                                                <p:cond delay="0"/>
                                              </p:stCondLst>
                                            </p:cTn>
                                            <p:tgtEl>
                                              <p:spTgt spid="38"/>
                                            </p:tgtEl>
                                            <p:attrNameLst>
                                              <p:attrName>style.visibility</p:attrName>
                                            </p:attrNameLst>
                                          </p:cBhvr>
                                          <p:to>
                                            <p:strVal val="visible"/>
                                          </p:to>
                                        </p:set>
                                        <p:anim calcmode="lin" valueType="num" p14:bounceEnd="60000">
                                          <p:cBhvr additive="base">
                                            <p:cTn id="23" dur="1000" fill="hold"/>
                                            <p:tgtEl>
                                              <p:spTgt spid="38"/>
                                            </p:tgtEl>
                                            <p:attrNameLst>
                                              <p:attrName>ppt_x</p:attrName>
                                            </p:attrNameLst>
                                          </p:cBhvr>
                                          <p:tavLst>
                                            <p:tav tm="0">
                                              <p:val>
                                                <p:strVal val="1+#ppt_w/2"/>
                                              </p:val>
                                            </p:tav>
                                            <p:tav tm="100000">
                                              <p:val>
                                                <p:strVal val="#ppt_x"/>
                                              </p:val>
                                            </p:tav>
                                          </p:tavLst>
                                        </p:anim>
                                        <p:anim calcmode="lin" valueType="num" p14:bounceEnd="60000">
                                          <p:cBhvr additive="base">
                                            <p:cTn id="24" dur="1000" fill="hold"/>
                                            <p:tgtEl>
                                              <p:spTgt spid="38"/>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14:presetBounceEnd="60000">
                                      <p:stCondLst>
                                        <p:cond delay="1250"/>
                                      </p:stCondLst>
                                      <p:childTnLst>
                                        <p:set>
                                          <p:cBhvr>
                                            <p:cTn id="26" dur="1" fill="hold">
                                              <p:stCondLst>
                                                <p:cond delay="0"/>
                                              </p:stCondLst>
                                            </p:cTn>
                                            <p:tgtEl>
                                              <p:spTgt spid="45"/>
                                            </p:tgtEl>
                                            <p:attrNameLst>
                                              <p:attrName>style.visibility</p:attrName>
                                            </p:attrNameLst>
                                          </p:cBhvr>
                                          <p:to>
                                            <p:strVal val="visible"/>
                                          </p:to>
                                        </p:set>
                                        <p:anim calcmode="lin" valueType="num" p14:bounceEnd="60000">
                                          <p:cBhvr additive="base">
                                            <p:cTn id="27" dur="1000" fill="hold"/>
                                            <p:tgtEl>
                                              <p:spTgt spid="45"/>
                                            </p:tgtEl>
                                            <p:attrNameLst>
                                              <p:attrName>ppt_x</p:attrName>
                                            </p:attrNameLst>
                                          </p:cBhvr>
                                          <p:tavLst>
                                            <p:tav tm="0">
                                              <p:val>
                                                <p:strVal val="1+#ppt_w/2"/>
                                              </p:val>
                                            </p:tav>
                                            <p:tav tm="100000">
                                              <p:val>
                                                <p:strVal val="#ppt_x"/>
                                              </p:val>
                                            </p:tav>
                                          </p:tavLst>
                                        </p:anim>
                                        <p:anim calcmode="lin" valueType="num" p14:bounceEnd="60000">
                                          <p:cBhvr additive="base">
                                            <p:cTn id="28" dur="10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1+#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1+#ppt_w/2"/>
                                              </p:val>
                                            </p:tav>
                                            <p:tav tm="100000">
                                              <p:val>
                                                <p:strVal val="#ppt_x"/>
                                              </p:val>
                                            </p:tav>
                                          </p:tavLst>
                                        </p:anim>
                                        <p:anim calcmode="lin" valueType="num">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1000" fill="hold"/>
                                            <p:tgtEl>
                                              <p:spTgt spid="31"/>
                                            </p:tgtEl>
                                            <p:attrNameLst>
                                              <p:attrName>ppt_x</p:attrName>
                                            </p:attrNameLst>
                                          </p:cBhvr>
                                          <p:tavLst>
                                            <p:tav tm="0">
                                              <p:val>
                                                <p:strVal val="1+#ppt_w/2"/>
                                              </p:val>
                                            </p:tav>
                                            <p:tav tm="100000">
                                              <p:val>
                                                <p:strVal val="#ppt_x"/>
                                              </p:val>
                                            </p:tav>
                                          </p:tavLst>
                                        </p:anim>
                                        <p:anim calcmode="lin" valueType="num">
                                          <p:cBhvr additive="base">
                                            <p:cTn id="20" dur="1000" fill="hold"/>
                                            <p:tgtEl>
                                              <p:spTgt spid="31"/>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100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1000" fill="hold"/>
                                            <p:tgtEl>
                                              <p:spTgt spid="38"/>
                                            </p:tgtEl>
                                            <p:attrNameLst>
                                              <p:attrName>ppt_x</p:attrName>
                                            </p:attrNameLst>
                                          </p:cBhvr>
                                          <p:tavLst>
                                            <p:tav tm="0">
                                              <p:val>
                                                <p:strVal val="1+#ppt_w/2"/>
                                              </p:val>
                                            </p:tav>
                                            <p:tav tm="100000">
                                              <p:val>
                                                <p:strVal val="#ppt_x"/>
                                              </p:val>
                                            </p:tav>
                                          </p:tavLst>
                                        </p:anim>
                                        <p:anim calcmode="lin" valueType="num">
                                          <p:cBhvr additive="base">
                                            <p:cTn id="24" dur="1000" fill="hold"/>
                                            <p:tgtEl>
                                              <p:spTgt spid="38"/>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125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1000" fill="hold"/>
                                            <p:tgtEl>
                                              <p:spTgt spid="45"/>
                                            </p:tgtEl>
                                            <p:attrNameLst>
                                              <p:attrName>ppt_x</p:attrName>
                                            </p:attrNameLst>
                                          </p:cBhvr>
                                          <p:tavLst>
                                            <p:tav tm="0">
                                              <p:val>
                                                <p:strVal val="1+#ppt_w/2"/>
                                              </p:val>
                                            </p:tav>
                                            <p:tav tm="100000">
                                              <p:val>
                                                <p:strVal val="#ppt_x"/>
                                              </p:val>
                                            </p:tav>
                                          </p:tavLst>
                                        </p:anim>
                                        <p:anim calcmode="lin" valueType="num">
                                          <p:cBhvr additive="base">
                                            <p:cTn id="28" dur="10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Group 20"/>
          <p:cNvGrpSpPr/>
          <p:nvPr/>
        </p:nvGrpSpPr>
        <p:grpSpPr>
          <a:xfrm>
            <a:off x="2699260" y="3079929"/>
            <a:ext cx="2116652" cy="2133801"/>
            <a:chOff x="3735684" y="3000836"/>
            <a:chExt cx="2116652" cy="2133801"/>
          </a:xfrm>
        </p:grpSpPr>
        <p:sp>
          <p:nvSpPr>
            <p:cNvPr id="2" name="Subtitle 2"/>
            <p:cNvSpPr txBox="1">
              <a:spLocks/>
            </p:cNvSpPr>
            <p:nvPr/>
          </p:nvSpPr>
          <p:spPr>
            <a:xfrm>
              <a:off x="3735684" y="4022375"/>
              <a:ext cx="2116652" cy="111226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s-PA" sz="1200" dirty="0">
                  <a:solidFill>
                    <a:schemeClr val="tx1"/>
                  </a:solidFill>
                  <a:latin typeface="+mn-lt"/>
                  <a:ea typeface="Lato Light" charset="0"/>
                  <a:cs typeface="Lato Light" charset="0"/>
                </a:rPr>
                <a:t>El establecer una comunicación con alguien generalmente de la familia se vuelve parte del uso frecuente</a:t>
              </a:r>
            </a:p>
          </p:txBody>
        </p:sp>
        <p:sp>
          <p:nvSpPr>
            <p:cNvPr id="3" name="TextBox 2"/>
            <p:cNvSpPr txBox="1"/>
            <p:nvPr/>
          </p:nvSpPr>
          <p:spPr>
            <a:xfrm>
              <a:off x="4210466" y="3674960"/>
              <a:ext cx="1148327" cy="307777"/>
            </a:xfrm>
            <a:prstGeom prst="rect">
              <a:avLst/>
            </a:prstGeom>
            <a:noFill/>
          </p:spPr>
          <p:txBody>
            <a:bodyPr wrap="none" rtlCol="0" anchor="ctr" anchorCtr="0">
              <a:spAutoFit/>
            </a:bodyPr>
            <a:lstStyle/>
            <a:p>
              <a:pPr algn="ctr"/>
              <a:r>
                <a:rPr lang="en-US" sz="1400" b="1" dirty="0">
                  <a:latin typeface="+mj-lt"/>
                  <a:ea typeface="Lato Heavy" charset="0"/>
                  <a:cs typeface="Lato Heavy" charset="0"/>
                </a:rPr>
                <a:t>MENSAJERÍA</a:t>
              </a:r>
            </a:p>
          </p:txBody>
        </p:sp>
        <p:sp>
          <p:nvSpPr>
            <p:cNvPr id="4" name="Rectangle 3"/>
            <p:cNvSpPr>
              <a:spLocks/>
            </p:cNvSpPr>
            <p:nvPr/>
          </p:nvSpPr>
          <p:spPr bwMode="auto">
            <a:xfrm>
              <a:off x="4360035" y="3000836"/>
              <a:ext cx="872034" cy="474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s-PA" sz="3500" b="1" spc="250" dirty="0">
                  <a:latin typeface="+mj-lt"/>
                  <a:ea typeface="Lato Light" charset="0"/>
                  <a:cs typeface="Lato Light" charset="0"/>
                  <a:sym typeface="Bebas Neue" charset="0"/>
                </a:rPr>
                <a:t>80%</a:t>
              </a:r>
              <a:endParaRPr lang="en-US" sz="3500" b="1" spc="250" dirty="0">
                <a:latin typeface="+mj-lt"/>
                <a:ea typeface="Lato Light" charset="0"/>
                <a:cs typeface="Lato Light" charset="0"/>
                <a:sym typeface="Bebas Neue" charset="0"/>
              </a:endParaRPr>
            </a:p>
          </p:txBody>
        </p:sp>
      </p:grpSp>
      <p:grpSp>
        <p:nvGrpSpPr>
          <p:cNvPr id="20" name="Group 19"/>
          <p:cNvGrpSpPr/>
          <p:nvPr/>
        </p:nvGrpSpPr>
        <p:grpSpPr>
          <a:xfrm>
            <a:off x="582608" y="3079929"/>
            <a:ext cx="2116652" cy="1877320"/>
            <a:chOff x="1075905" y="3000836"/>
            <a:chExt cx="2116652" cy="1877320"/>
          </a:xfrm>
        </p:grpSpPr>
        <p:sp>
          <p:nvSpPr>
            <p:cNvPr id="8" name="Subtitle 2"/>
            <p:cNvSpPr txBox="1">
              <a:spLocks/>
            </p:cNvSpPr>
            <p:nvPr/>
          </p:nvSpPr>
          <p:spPr>
            <a:xfrm>
              <a:off x="1075905" y="4022375"/>
              <a:ext cx="2116652" cy="85578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s-ES" sz="1200" dirty="0">
                  <a:solidFill>
                    <a:schemeClr val="tx1"/>
                  </a:solidFill>
                  <a:latin typeface="+mn-lt"/>
                </a:rPr>
                <a:t>Medio principal de entretenimiento en la etapa del desarrollo de habilidades</a:t>
              </a:r>
              <a:endParaRPr lang="en-US" sz="1200" dirty="0">
                <a:solidFill>
                  <a:schemeClr val="tx1"/>
                </a:solidFill>
                <a:latin typeface="+mn-lt"/>
              </a:endParaRPr>
            </a:p>
          </p:txBody>
        </p:sp>
        <p:sp>
          <p:nvSpPr>
            <p:cNvPr id="9" name="TextBox 8"/>
            <p:cNvSpPr txBox="1"/>
            <p:nvPr/>
          </p:nvSpPr>
          <p:spPr>
            <a:xfrm>
              <a:off x="1741281" y="3674960"/>
              <a:ext cx="767134" cy="307777"/>
            </a:xfrm>
            <a:prstGeom prst="rect">
              <a:avLst/>
            </a:prstGeom>
            <a:noFill/>
          </p:spPr>
          <p:txBody>
            <a:bodyPr wrap="none" rtlCol="0" anchor="ctr" anchorCtr="0">
              <a:spAutoFit/>
            </a:bodyPr>
            <a:lstStyle/>
            <a:p>
              <a:pPr algn="ctr"/>
              <a:r>
                <a:rPr lang="en-US" sz="1400" b="1" dirty="0">
                  <a:latin typeface="+mj-lt"/>
                  <a:ea typeface="Lato Heavy" charset="0"/>
                  <a:cs typeface="Lato Heavy" charset="0"/>
                </a:rPr>
                <a:t>JUEGOS</a:t>
              </a:r>
            </a:p>
          </p:txBody>
        </p:sp>
        <p:sp>
          <p:nvSpPr>
            <p:cNvPr id="10" name="Rectangle 9"/>
            <p:cNvSpPr>
              <a:spLocks/>
            </p:cNvSpPr>
            <p:nvPr/>
          </p:nvSpPr>
          <p:spPr bwMode="auto">
            <a:xfrm>
              <a:off x="1697051" y="3000836"/>
              <a:ext cx="878446" cy="474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n-US" sz="3500" b="1" spc="250" dirty="0">
                  <a:latin typeface="+mj-lt"/>
                  <a:ea typeface="Lato Light" charset="0"/>
                  <a:cs typeface="Lato Light" charset="0"/>
                  <a:sym typeface="Bebas Neue" charset="0"/>
                </a:rPr>
                <a:t>38%</a:t>
              </a:r>
            </a:p>
          </p:txBody>
        </p:sp>
      </p:grpSp>
      <p:grpSp>
        <p:nvGrpSpPr>
          <p:cNvPr id="22" name="Group 21"/>
          <p:cNvGrpSpPr/>
          <p:nvPr/>
        </p:nvGrpSpPr>
        <p:grpSpPr>
          <a:xfrm>
            <a:off x="5022003" y="3079929"/>
            <a:ext cx="2116652" cy="2646762"/>
            <a:chOff x="6395463" y="3000836"/>
            <a:chExt cx="2116652" cy="2646762"/>
          </a:xfrm>
        </p:grpSpPr>
        <p:sp>
          <p:nvSpPr>
            <p:cNvPr id="11" name="Subtitle 2"/>
            <p:cNvSpPr txBox="1">
              <a:spLocks/>
            </p:cNvSpPr>
            <p:nvPr/>
          </p:nvSpPr>
          <p:spPr>
            <a:xfrm>
              <a:off x="6395463" y="4022375"/>
              <a:ext cx="2116652" cy="1625223"/>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s-PA" sz="1200" dirty="0">
                  <a:solidFill>
                    <a:schemeClr val="tx1"/>
                  </a:solidFill>
                  <a:latin typeface="+mn-lt"/>
                  <a:ea typeface="Lato Light" charset="0"/>
                  <a:cs typeface="Lato Light" charset="0"/>
                </a:rPr>
                <a:t>La tendencia aumenta hasta un 63% cuando se habla de ver videos musicales, la tendencia presenta un gap de 56% en motivos de búsqueda de información</a:t>
              </a:r>
            </a:p>
          </p:txBody>
        </p:sp>
        <p:sp>
          <p:nvSpPr>
            <p:cNvPr id="12" name="TextBox 11"/>
            <p:cNvSpPr txBox="1"/>
            <p:nvPr/>
          </p:nvSpPr>
          <p:spPr>
            <a:xfrm>
              <a:off x="7072287" y="3674960"/>
              <a:ext cx="744243" cy="307777"/>
            </a:xfrm>
            <a:prstGeom prst="rect">
              <a:avLst/>
            </a:prstGeom>
            <a:noFill/>
          </p:spPr>
          <p:txBody>
            <a:bodyPr wrap="none" rtlCol="0" anchor="ctr" anchorCtr="0">
              <a:spAutoFit/>
            </a:bodyPr>
            <a:lstStyle/>
            <a:p>
              <a:pPr algn="ctr"/>
              <a:r>
                <a:rPr lang="en-US" sz="1400" b="1" dirty="0">
                  <a:latin typeface="+mj-lt"/>
                  <a:ea typeface="Lato Heavy" charset="0"/>
                  <a:cs typeface="Lato Heavy" charset="0"/>
                </a:rPr>
                <a:t>VIDEOS</a:t>
              </a:r>
            </a:p>
          </p:txBody>
        </p:sp>
        <p:sp>
          <p:nvSpPr>
            <p:cNvPr id="13" name="Rectangle 12"/>
            <p:cNvSpPr>
              <a:spLocks/>
            </p:cNvSpPr>
            <p:nvPr/>
          </p:nvSpPr>
          <p:spPr bwMode="auto">
            <a:xfrm>
              <a:off x="7019815" y="3000836"/>
              <a:ext cx="872034" cy="474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s-PA" sz="3500" b="1" spc="250" dirty="0">
                  <a:latin typeface="+mj-lt"/>
                  <a:ea typeface="Lato Light" charset="0"/>
                  <a:cs typeface="Lato Light" charset="0"/>
                  <a:sym typeface="Bebas Neue" charset="0"/>
                </a:rPr>
                <a:t>60%</a:t>
              </a:r>
              <a:endParaRPr lang="en-US" sz="3500" b="1" spc="250" dirty="0">
                <a:latin typeface="+mj-lt"/>
                <a:ea typeface="Lato Light" charset="0"/>
                <a:cs typeface="Lato Light" charset="0"/>
                <a:sym typeface="Bebas Neue" charset="0"/>
              </a:endParaRPr>
            </a:p>
          </p:txBody>
        </p:sp>
      </p:grpSp>
      <p:grpSp>
        <p:nvGrpSpPr>
          <p:cNvPr id="14" name="Group 13"/>
          <p:cNvGrpSpPr/>
          <p:nvPr/>
        </p:nvGrpSpPr>
        <p:grpSpPr>
          <a:xfrm>
            <a:off x="3054157" y="803810"/>
            <a:ext cx="6132848" cy="973830"/>
            <a:chOff x="3569959" y="811072"/>
            <a:chExt cx="6132848" cy="973830"/>
          </a:xfrm>
        </p:grpSpPr>
        <p:sp>
          <p:nvSpPr>
            <p:cNvPr id="15" name="TextBox 14"/>
            <p:cNvSpPr txBox="1"/>
            <p:nvPr/>
          </p:nvSpPr>
          <p:spPr>
            <a:xfrm>
              <a:off x="3569959" y="1138571"/>
              <a:ext cx="6132848" cy="646331"/>
            </a:xfrm>
            <a:prstGeom prst="rect">
              <a:avLst/>
            </a:prstGeom>
            <a:noFill/>
          </p:spPr>
          <p:txBody>
            <a:bodyPr wrap="square" rtlCol="0">
              <a:spAutoFit/>
            </a:bodyPr>
            <a:lstStyle/>
            <a:p>
              <a:pPr algn="ctr"/>
              <a:r>
                <a:rPr lang="en-US" sz="3600" b="1" dirty="0">
                  <a:latin typeface="Titillium" panose="00000500000000000000" pitchFamily="50" charset="0"/>
                </a:rPr>
                <a:t>EL FUTURO ES HOY</a:t>
              </a:r>
              <a:endParaRPr lang="en-US" sz="3600" b="1" dirty="0">
                <a:solidFill>
                  <a:schemeClr val="accent2"/>
                </a:solidFill>
                <a:latin typeface="Titillium" panose="00000500000000000000" pitchFamily="50" charset="0"/>
              </a:endParaRPr>
            </a:p>
          </p:txBody>
        </p:sp>
        <p:grpSp>
          <p:nvGrpSpPr>
            <p:cNvPr id="16" name="Group 15"/>
            <p:cNvGrpSpPr/>
            <p:nvPr/>
          </p:nvGrpSpPr>
          <p:grpSpPr>
            <a:xfrm>
              <a:off x="5020269" y="811072"/>
              <a:ext cx="3232227" cy="307777"/>
              <a:chOff x="4472113" y="319593"/>
              <a:chExt cx="3232227" cy="307777"/>
            </a:xfrm>
          </p:grpSpPr>
          <p:sp>
            <p:nvSpPr>
              <p:cNvPr id="17" name="TextBox 16"/>
              <p:cNvSpPr txBox="1"/>
              <p:nvPr/>
            </p:nvSpPr>
            <p:spPr>
              <a:xfrm>
                <a:off x="5074973" y="360666"/>
                <a:ext cx="2117816" cy="253916"/>
              </a:xfrm>
              <a:prstGeom prst="rect">
                <a:avLst/>
              </a:prstGeom>
              <a:noFill/>
            </p:spPr>
            <p:txBody>
              <a:bodyPr wrap="square" rtlCol="0">
                <a:spAutoFit/>
              </a:bodyPr>
              <a:lstStyle/>
              <a:p>
                <a:pPr algn="ctr"/>
                <a:r>
                  <a:rPr lang="en-US" sz="1050" spc="400" dirty="0">
                    <a:latin typeface="+mj-lt"/>
                  </a:rPr>
                  <a:t>ENTREVISTA A 500</a:t>
                </a:r>
              </a:p>
            </p:txBody>
          </p:sp>
          <p:sp>
            <p:nvSpPr>
              <p:cNvPr id="18" name="TextBox 17"/>
              <p:cNvSpPr txBox="1"/>
              <p:nvPr/>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19" name="TextBox 18"/>
              <p:cNvSpPr txBox="1"/>
              <p:nvPr/>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grpSp>
      <p:grpSp>
        <p:nvGrpSpPr>
          <p:cNvPr id="24" name="Group 21">
            <a:extLst>
              <a:ext uri="{FF2B5EF4-FFF2-40B4-BE49-F238E27FC236}">
                <a16:creationId xmlns:a16="http://schemas.microsoft.com/office/drawing/2014/main" id="{159E40B5-44CC-463B-91DE-8905C623C8B1}"/>
              </a:ext>
            </a:extLst>
          </p:cNvPr>
          <p:cNvGrpSpPr/>
          <p:nvPr/>
        </p:nvGrpSpPr>
        <p:grpSpPr>
          <a:xfrm>
            <a:off x="7225143" y="3079929"/>
            <a:ext cx="2116652" cy="1877320"/>
            <a:chOff x="6395463" y="3000836"/>
            <a:chExt cx="2116652" cy="1877320"/>
          </a:xfrm>
        </p:grpSpPr>
        <p:sp>
          <p:nvSpPr>
            <p:cNvPr id="25" name="Subtitle 2">
              <a:extLst>
                <a:ext uri="{FF2B5EF4-FFF2-40B4-BE49-F238E27FC236}">
                  <a16:creationId xmlns:a16="http://schemas.microsoft.com/office/drawing/2014/main" id="{A6086DE0-F9F2-4DAF-8F74-D0FCEED9E164}"/>
                </a:ext>
              </a:extLst>
            </p:cNvPr>
            <p:cNvSpPr txBox="1">
              <a:spLocks/>
            </p:cNvSpPr>
            <p:nvPr/>
          </p:nvSpPr>
          <p:spPr>
            <a:xfrm>
              <a:off x="6395463" y="4022375"/>
              <a:ext cx="2116652" cy="855781"/>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s-PA" sz="1200" dirty="0">
                  <a:solidFill>
                    <a:schemeClr val="tx1"/>
                  </a:solidFill>
                  <a:latin typeface="+mn-lt"/>
                  <a:ea typeface="Lato Light" charset="0"/>
                  <a:cs typeface="Lato Light" charset="0"/>
                </a:rPr>
                <a:t>Revisan perfiles o visitan páginas de contenido dentro de algún tipo de red social</a:t>
              </a:r>
            </a:p>
          </p:txBody>
        </p:sp>
        <p:sp>
          <p:nvSpPr>
            <p:cNvPr id="26" name="TextBox 11">
              <a:extLst>
                <a:ext uri="{FF2B5EF4-FFF2-40B4-BE49-F238E27FC236}">
                  <a16:creationId xmlns:a16="http://schemas.microsoft.com/office/drawing/2014/main" id="{458399BA-EF5F-4BCC-8017-E193BD5CC294}"/>
                </a:ext>
              </a:extLst>
            </p:cNvPr>
            <p:cNvSpPr txBox="1"/>
            <p:nvPr/>
          </p:nvSpPr>
          <p:spPr>
            <a:xfrm>
              <a:off x="7114896" y="3674960"/>
              <a:ext cx="659028" cy="307777"/>
            </a:xfrm>
            <a:prstGeom prst="rect">
              <a:avLst/>
            </a:prstGeom>
            <a:noFill/>
          </p:spPr>
          <p:txBody>
            <a:bodyPr wrap="none" rtlCol="0" anchor="ctr" anchorCtr="0">
              <a:spAutoFit/>
            </a:bodyPr>
            <a:lstStyle/>
            <a:p>
              <a:pPr algn="ctr"/>
              <a:r>
                <a:rPr lang="en-US" sz="1400" b="1" dirty="0">
                  <a:latin typeface="+mj-lt"/>
                  <a:ea typeface="Lato Heavy" charset="0"/>
                  <a:cs typeface="Lato Heavy" charset="0"/>
                </a:rPr>
                <a:t>REDES</a:t>
              </a:r>
            </a:p>
          </p:txBody>
        </p:sp>
        <p:sp>
          <p:nvSpPr>
            <p:cNvPr id="27" name="Rectangle 12">
              <a:extLst>
                <a:ext uri="{FF2B5EF4-FFF2-40B4-BE49-F238E27FC236}">
                  <a16:creationId xmlns:a16="http://schemas.microsoft.com/office/drawing/2014/main" id="{A8145516-A8C1-4AF1-83EA-3144E1A93F61}"/>
                </a:ext>
              </a:extLst>
            </p:cNvPr>
            <p:cNvSpPr>
              <a:spLocks/>
            </p:cNvSpPr>
            <p:nvPr/>
          </p:nvSpPr>
          <p:spPr bwMode="auto">
            <a:xfrm>
              <a:off x="7016608" y="3000836"/>
              <a:ext cx="878447" cy="474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s-PA" sz="3500" b="1" spc="250" dirty="0">
                  <a:latin typeface="+mj-lt"/>
                  <a:ea typeface="Lato Light" charset="0"/>
                  <a:cs typeface="Lato Light" charset="0"/>
                  <a:sym typeface="Bebas Neue" charset="0"/>
                </a:rPr>
                <a:t>46%</a:t>
              </a:r>
              <a:endParaRPr lang="en-US" sz="3500" b="1" spc="250" dirty="0">
                <a:latin typeface="+mj-lt"/>
                <a:ea typeface="Lato Light" charset="0"/>
                <a:cs typeface="Lato Light" charset="0"/>
                <a:sym typeface="Bebas Neue" charset="0"/>
              </a:endParaRPr>
            </a:p>
          </p:txBody>
        </p:sp>
      </p:grpSp>
      <p:grpSp>
        <p:nvGrpSpPr>
          <p:cNvPr id="28" name="Group 21">
            <a:extLst>
              <a:ext uri="{FF2B5EF4-FFF2-40B4-BE49-F238E27FC236}">
                <a16:creationId xmlns:a16="http://schemas.microsoft.com/office/drawing/2014/main" id="{0CF4E7EE-613D-4A0A-B40A-D6D00EC2FED2}"/>
              </a:ext>
            </a:extLst>
          </p:cNvPr>
          <p:cNvGrpSpPr/>
          <p:nvPr/>
        </p:nvGrpSpPr>
        <p:grpSpPr>
          <a:xfrm>
            <a:off x="9423903" y="3079929"/>
            <a:ext cx="2116652" cy="2133801"/>
            <a:chOff x="6395463" y="3000836"/>
            <a:chExt cx="2116652" cy="2133801"/>
          </a:xfrm>
        </p:grpSpPr>
        <p:sp>
          <p:nvSpPr>
            <p:cNvPr id="29" name="Subtitle 2">
              <a:extLst>
                <a:ext uri="{FF2B5EF4-FFF2-40B4-BE49-F238E27FC236}">
                  <a16:creationId xmlns:a16="http://schemas.microsoft.com/office/drawing/2014/main" id="{43139A81-DC85-4593-A8CB-5D6FEE32ACC5}"/>
                </a:ext>
              </a:extLst>
            </p:cNvPr>
            <p:cNvSpPr txBox="1">
              <a:spLocks/>
            </p:cNvSpPr>
            <p:nvPr/>
          </p:nvSpPr>
          <p:spPr>
            <a:xfrm>
              <a:off x="6395463" y="4022375"/>
              <a:ext cx="2116652" cy="111226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020"/>
                </a:lnSpc>
              </a:pPr>
              <a:r>
                <a:rPr lang="es-PA" sz="1200" dirty="0">
                  <a:solidFill>
                    <a:schemeClr val="tx1"/>
                  </a:solidFill>
                  <a:latin typeface="+mn-lt"/>
                  <a:ea typeface="Lato Light" charset="0"/>
                  <a:cs typeface="Lato Light" charset="0"/>
                </a:rPr>
                <a:t>Fuente principal para realizar cualquier tipo de asignación debido a la gran variedad de contenido</a:t>
              </a:r>
            </a:p>
          </p:txBody>
        </p:sp>
        <p:sp>
          <p:nvSpPr>
            <p:cNvPr id="30" name="TextBox 11">
              <a:extLst>
                <a:ext uri="{FF2B5EF4-FFF2-40B4-BE49-F238E27FC236}">
                  <a16:creationId xmlns:a16="http://schemas.microsoft.com/office/drawing/2014/main" id="{C5DF1062-48A1-406C-8014-D24369EF42FC}"/>
                </a:ext>
              </a:extLst>
            </p:cNvPr>
            <p:cNvSpPr txBox="1"/>
            <p:nvPr/>
          </p:nvSpPr>
          <p:spPr>
            <a:xfrm>
              <a:off x="6900287" y="3674960"/>
              <a:ext cx="1088247" cy="307777"/>
            </a:xfrm>
            <a:prstGeom prst="rect">
              <a:avLst/>
            </a:prstGeom>
            <a:noFill/>
          </p:spPr>
          <p:txBody>
            <a:bodyPr wrap="none" rtlCol="0" anchor="ctr" anchorCtr="0">
              <a:spAutoFit/>
            </a:bodyPr>
            <a:lstStyle/>
            <a:p>
              <a:pPr algn="ctr"/>
              <a:r>
                <a:rPr lang="en-US" sz="1400" b="1" dirty="0">
                  <a:latin typeface="+mj-lt"/>
                  <a:ea typeface="Lato Heavy" charset="0"/>
                  <a:cs typeface="Lato Heavy" charset="0"/>
                </a:rPr>
                <a:t>EDUCACIÓN</a:t>
              </a:r>
            </a:p>
          </p:txBody>
        </p:sp>
        <p:sp>
          <p:nvSpPr>
            <p:cNvPr id="31" name="Rectangle 12">
              <a:extLst>
                <a:ext uri="{FF2B5EF4-FFF2-40B4-BE49-F238E27FC236}">
                  <a16:creationId xmlns:a16="http://schemas.microsoft.com/office/drawing/2014/main" id="{A20C881E-2934-47E6-865F-CAA550D299D4}"/>
                </a:ext>
              </a:extLst>
            </p:cNvPr>
            <p:cNvSpPr>
              <a:spLocks/>
            </p:cNvSpPr>
            <p:nvPr/>
          </p:nvSpPr>
          <p:spPr bwMode="auto">
            <a:xfrm>
              <a:off x="7016608" y="3000836"/>
              <a:ext cx="878447" cy="474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6000">
                <a:lnSpc>
                  <a:spcPts val="3700"/>
                </a:lnSpc>
              </a:pPr>
              <a:r>
                <a:rPr lang="es-PA" sz="3500" b="1" spc="250" dirty="0">
                  <a:latin typeface="+mj-lt"/>
                  <a:ea typeface="Lato Light" charset="0"/>
                  <a:cs typeface="Lato Light" charset="0"/>
                  <a:sym typeface="Bebas Neue" charset="0"/>
                </a:rPr>
                <a:t>38%</a:t>
              </a:r>
              <a:endParaRPr lang="en-US" sz="3500" b="1" spc="250" dirty="0">
                <a:latin typeface="+mj-lt"/>
                <a:ea typeface="Lato Light" charset="0"/>
                <a:cs typeface="Lato Light" charset="0"/>
                <a:sym typeface="Bebas Neue" charset="0"/>
              </a:endParaRPr>
            </a:p>
          </p:txBody>
        </p:sp>
      </p:grpSp>
    </p:spTree>
    <p:extLst>
      <p:ext uri="{BB962C8B-B14F-4D97-AF65-F5344CB8AC3E}">
        <p14:creationId xmlns:p14="http://schemas.microsoft.com/office/powerpoint/2010/main" val="1874180944"/>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0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60000">
                                          <p:cBhvr additive="base">
                                            <p:cTn id="7" dur="10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0000">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14:bounceEnd="60000">
                                          <p:cBhvr additive="base">
                                            <p:cTn id="11" dur="1000" fill="hold"/>
                                            <p:tgtEl>
                                              <p:spTgt spid="21"/>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60000">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14:bounceEnd="60000">
                                          <p:cBhvr additive="base">
                                            <p:cTn id="15" dur="1000" fill="hold"/>
                                            <p:tgtEl>
                                              <p:spTgt spid="22"/>
                                            </p:tgtEl>
                                            <p:attrNameLst>
                                              <p:attrName>ppt_x</p:attrName>
                                            </p:attrNameLst>
                                          </p:cBhvr>
                                          <p:tavLst>
                                            <p:tav tm="0">
                                              <p:val>
                                                <p:strVal val="#ppt_x"/>
                                              </p:val>
                                            </p:tav>
                                            <p:tav tm="100000">
                                              <p:val>
                                                <p:strVal val="#ppt_x"/>
                                              </p:val>
                                            </p:tav>
                                          </p:tavLst>
                                        </p:anim>
                                        <p:anim calcmode="lin" valueType="num" p14:bounceEnd="60000">
                                          <p:cBhvr additive="base">
                                            <p:cTn id="16" dur="10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0000">
                                      <p:stCondLst>
                                        <p:cond delay="750"/>
                                      </p:stCondLst>
                                      <p:childTnLst>
                                        <p:set>
                                          <p:cBhvr>
                                            <p:cTn id="18" dur="1" fill="hold">
                                              <p:stCondLst>
                                                <p:cond delay="0"/>
                                              </p:stCondLst>
                                            </p:cTn>
                                            <p:tgtEl>
                                              <p:spTgt spid="24"/>
                                            </p:tgtEl>
                                            <p:attrNameLst>
                                              <p:attrName>style.visibility</p:attrName>
                                            </p:attrNameLst>
                                          </p:cBhvr>
                                          <p:to>
                                            <p:strVal val="visible"/>
                                          </p:to>
                                        </p:set>
                                        <p:anim calcmode="lin" valueType="num" p14:bounceEnd="60000">
                                          <p:cBhvr additive="base">
                                            <p:cTn id="19" dur="1000" fill="hold"/>
                                            <p:tgtEl>
                                              <p:spTgt spid="24"/>
                                            </p:tgtEl>
                                            <p:attrNameLst>
                                              <p:attrName>ppt_x</p:attrName>
                                            </p:attrNameLst>
                                          </p:cBhvr>
                                          <p:tavLst>
                                            <p:tav tm="0">
                                              <p:val>
                                                <p:strVal val="#ppt_x"/>
                                              </p:val>
                                            </p:tav>
                                            <p:tav tm="100000">
                                              <p:val>
                                                <p:strVal val="#ppt_x"/>
                                              </p:val>
                                            </p:tav>
                                          </p:tavLst>
                                        </p:anim>
                                        <p:anim calcmode="lin" valueType="num" p14:bounceEnd="60000">
                                          <p:cBhvr additive="base">
                                            <p:cTn id="20" dur="10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0000">
                                      <p:stCondLst>
                                        <p:cond delay="1000"/>
                                      </p:stCondLst>
                                      <p:childTnLst>
                                        <p:set>
                                          <p:cBhvr>
                                            <p:cTn id="22" dur="1" fill="hold">
                                              <p:stCondLst>
                                                <p:cond delay="0"/>
                                              </p:stCondLst>
                                            </p:cTn>
                                            <p:tgtEl>
                                              <p:spTgt spid="28"/>
                                            </p:tgtEl>
                                            <p:attrNameLst>
                                              <p:attrName>style.visibility</p:attrName>
                                            </p:attrNameLst>
                                          </p:cBhvr>
                                          <p:to>
                                            <p:strVal val="visible"/>
                                          </p:to>
                                        </p:set>
                                        <p:anim calcmode="lin" valueType="num" p14:bounceEnd="60000">
                                          <p:cBhvr additive="base">
                                            <p:cTn id="23" dur="1000" fill="hold"/>
                                            <p:tgtEl>
                                              <p:spTgt spid="28"/>
                                            </p:tgtEl>
                                            <p:attrNameLst>
                                              <p:attrName>ppt_x</p:attrName>
                                            </p:attrNameLst>
                                          </p:cBhvr>
                                          <p:tavLst>
                                            <p:tav tm="0">
                                              <p:val>
                                                <p:strVal val="#ppt_x"/>
                                              </p:val>
                                            </p:tav>
                                            <p:tav tm="100000">
                                              <p:val>
                                                <p:strVal val="#ppt_x"/>
                                              </p:val>
                                            </p:tav>
                                          </p:tavLst>
                                        </p:anim>
                                        <p:anim calcmode="lin" valueType="num" p14:bounceEnd="60000">
                                          <p:cBhvr additive="base">
                                            <p:cTn id="24"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ppt_x"/>
                                              </p:val>
                                            </p:tav>
                                            <p:tav tm="100000">
                                              <p:val>
                                                <p:strVal val="#ppt_x"/>
                                              </p:val>
                                            </p:tav>
                                          </p:tavLst>
                                        </p:anim>
                                        <p:anim calcmode="lin" valueType="num">
                                          <p:cBhvr additive="base">
                                            <p:cTn id="12" dur="10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1000" fill="hold"/>
                                            <p:tgtEl>
                                              <p:spTgt spid="22"/>
                                            </p:tgtEl>
                                            <p:attrNameLst>
                                              <p:attrName>ppt_x</p:attrName>
                                            </p:attrNameLst>
                                          </p:cBhvr>
                                          <p:tavLst>
                                            <p:tav tm="0">
                                              <p:val>
                                                <p:strVal val="#ppt_x"/>
                                              </p:val>
                                            </p:tav>
                                            <p:tav tm="100000">
                                              <p:val>
                                                <p:strVal val="#ppt_x"/>
                                              </p:val>
                                            </p:tav>
                                          </p:tavLst>
                                        </p:anim>
                                        <p:anim calcmode="lin" valueType="num">
                                          <p:cBhvr additive="base">
                                            <p:cTn id="16" dur="10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1000" fill="hold"/>
                                            <p:tgtEl>
                                              <p:spTgt spid="24"/>
                                            </p:tgtEl>
                                            <p:attrNameLst>
                                              <p:attrName>ppt_x</p:attrName>
                                            </p:attrNameLst>
                                          </p:cBhvr>
                                          <p:tavLst>
                                            <p:tav tm="0">
                                              <p:val>
                                                <p:strVal val="#ppt_x"/>
                                              </p:val>
                                            </p:tav>
                                            <p:tav tm="100000">
                                              <p:val>
                                                <p:strVal val="#ppt_x"/>
                                              </p:val>
                                            </p:tav>
                                          </p:tavLst>
                                        </p:anim>
                                        <p:anim calcmode="lin" valueType="num">
                                          <p:cBhvr additive="base">
                                            <p:cTn id="20" dur="10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1000" fill="hold"/>
                                            <p:tgtEl>
                                              <p:spTgt spid="28"/>
                                            </p:tgtEl>
                                            <p:attrNameLst>
                                              <p:attrName>ppt_x</p:attrName>
                                            </p:attrNameLst>
                                          </p:cBhvr>
                                          <p:tavLst>
                                            <p:tav tm="0">
                                              <p:val>
                                                <p:strVal val="#ppt_x"/>
                                              </p:val>
                                            </p:tav>
                                            <p:tav tm="100000">
                                              <p:val>
                                                <p:strVal val="#ppt_x"/>
                                              </p:val>
                                            </p:tav>
                                          </p:tavLst>
                                        </p:anim>
                                        <p:anim calcmode="lin" valueType="num">
                                          <p:cBhvr additive="base">
                                            <p:cTn id="24"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p:nvPr/>
        </p:nvGrpSpPr>
        <p:grpSpPr>
          <a:xfrm>
            <a:off x="1980330" y="2915616"/>
            <a:ext cx="8265648" cy="3157040"/>
            <a:chOff x="1633095" y="2814016"/>
            <a:chExt cx="8265648" cy="3157040"/>
          </a:xfrm>
        </p:grpSpPr>
        <p:sp>
          <p:nvSpPr>
            <p:cNvPr id="4" name="Title 1"/>
            <p:cNvSpPr txBox="1">
              <a:spLocks/>
            </p:cNvSpPr>
            <p:nvPr/>
          </p:nvSpPr>
          <p:spPr>
            <a:xfrm>
              <a:off x="1633095" y="2814016"/>
              <a:ext cx="8265648"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en-US" sz="2000" spc="200" dirty="0">
                  <a:latin typeface="+mn-lt"/>
                </a:rPr>
                <a:t>¿EN REALIDAD HA SIDO POSITIVO?</a:t>
              </a:r>
            </a:p>
          </p:txBody>
        </p:sp>
        <p:sp>
          <p:nvSpPr>
            <p:cNvPr id="5" name="Rectangle 4"/>
            <p:cNvSpPr/>
            <p:nvPr/>
          </p:nvSpPr>
          <p:spPr>
            <a:xfrm>
              <a:off x="1633095" y="3478066"/>
              <a:ext cx="8265648" cy="2492990"/>
            </a:xfrm>
            <a:prstGeom prst="rect">
              <a:avLst/>
            </a:prstGeom>
          </p:spPr>
          <p:txBody>
            <a:bodyPr wrap="square">
              <a:spAutoFit/>
            </a:bodyPr>
            <a:lstStyle/>
            <a:p>
              <a:r>
                <a:rPr lang="es-PA" sz="1400" dirty="0">
                  <a:solidFill>
                    <a:schemeClr val="tx1">
                      <a:alpha val="60000"/>
                    </a:schemeClr>
                  </a:solidFill>
                  <a:ea typeface="Lato Light" charset="0"/>
                  <a:cs typeface="Lato Light" charset="0"/>
                </a:rPr>
                <a:t>Gracias a la influencia se ven abiertas nuevas oportunidades de desarrollo, tanto personal como social. La idea principal de la tecnología es convertirse en un aliado para el desarrollo, su función principal es magnificar cualquier tipo de avance.</a:t>
              </a:r>
            </a:p>
            <a:p>
              <a:endParaRPr lang="es-PA" sz="1400" dirty="0">
                <a:solidFill>
                  <a:schemeClr val="tx1">
                    <a:alpha val="60000"/>
                  </a:schemeClr>
                </a:solidFill>
                <a:ea typeface="Lato Light" charset="0"/>
                <a:cs typeface="Lato Light" charset="0"/>
              </a:endParaRPr>
            </a:p>
            <a:p>
              <a:endParaRPr lang="es-PA" sz="1400" dirty="0">
                <a:solidFill>
                  <a:schemeClr val="tx1">
                    <a:alpha val="60000"/>
                  </a:schemeClr>
                </a:solidFill>
                <a:ea typeface="Lato Light" charset="0"/>
                <a:cs typeface="Lato Light" charset="0"/>
              </a:endParaRPr>
            </a:p>
            <a:p>
              <a:r>
                <a:rPr lang="es-PA" sz="1400" dirty="0">
                  <a:solidFill>
                    <a:schemeClr val="tx1">
                      <a:alpha val="60000"/>
                    </a:schemeClr>
                  </a:solidFill>
                  <a:ea typeface="Lato Light" charset="0"/>
                  <a:cs typeface="Lato Light" charset="0"/>
                </a:rPr>
                <a:t>A medida que la tecnología surge se crean diferentes ideologías y posibilidades del mañana.</a:t>
              </a:r>
            </a:p>
            <a:p>
              <a:endParaRPr lang="es-PA" sz="1400" dirty="0">
                <a:solidFill>
                  <a:schemeClr val="tx1">
                    <a:alpha val="60000"/>
                  </a:schemeClr>
                </a:solidFill>
                <a:ea typeface="Lato Light" charset="0"/>
                <a:cs typeface="Lato Light" charset="0"/>
              </a:endParaRPr>
            </a:p>
            <a:p>
              <a:endParaRPr lang="es-PA" sz="1400" dirty="0">
                <a:solidFill>
                  <a:schemeClr val="tx1">
                    <a:alpha val="60000"/>
                  </a:schemeClr>
                </a:solidFill>
                <a:ea typeface="Lato Light" charset="0"/>
                <a:cs typeface="Lato Light" charset="0"/>
              </a:endParaRPr>
            </a:p>
            <a:p>
              <a:pPr algn="ctr"/>
              <a:r>
                <a:rPr lang="es-PA" sz="1400" b="1" dirty="0">
                  <a:solidFill>
                    <a:schemeClr val="tx1">
                      <a:alpha val="60000"/>
                    </a:schemeClr>
                  </a:solidFill>
                  <a:ea typeface="Lato Light" charset="0"/>
                  <a:cs typeface="Lato Light" charset="0"/>
                </a:rPr>
                <a:t>“El verdadero progreso es el que pone la tecnología al alcance de todos”</a:t>
              </a:r>
            </a:p>
            <a:p>
              <a:pPr algn="ctr"/>
              <a:endParaRPr lang="es-PA" sz="400" dirty="0">
                <a:solidFill>
                  <a:schemeClr val="tx1">
                    <a:alpha val="60000"/>
                  </a:schemeClr>
                </a:solidFill>
                <a:ea typeface="Lato Light" charset="0"/>
                <a:cs typeface="Lato Light" charset="0"/>
              </a:endParaRPr>
            </a:p>
            <a:p>
              <a:pPr algn="ctr"/>
              <a:r>
                <a:rPr lang="es-PA" sz="1400" dirty="0">
                  <a:solidFill>
                    <a:schemeClr val="tx1">
                      <a:alpha val="60000"/>
                    </a:schemeClr>
                  </a:solidFill>
                  <a:ea typeface="Lato Light" charset="0"/>
                  <a:cs typeface="Lato Light" charset="0"/>
                </a:rPr>
                <a:t>			                         	</a:t>
              </a:r>
              <a:r>
                <a:rPr lang="es-PA" sz="1400" b="1" i="1" dirty="0">
                  <a:solidFill>
                    <a:schemeClr val="accent2">
                      <a:alpha val="60000"/>
                    </a:schemeClr>
                  </a:solidFill>
                  <a:ea typeface="Lato Light" charset="0"/>
                  <a:cs typeface="Lato Light" charset="0"/>
                </a:rPr>
                <a:t>- Henry Ford</a:t>
              </a:r>
            </a:p>
            <a:p>
              <a:endParaRPr lang="es-PA" sz="1200" dirty="0">
                <a:solidFill>
                  <a:schemeClr val="tx1">
                    <a:alpha val="60000"/>
                  </a:schemeClr>
                </a:solidFill>
                <a:ea typeface="Lato Light" charset="0"/>
                <a:cs typeface="Lato Light" charset="0"/>
              </a:endParaRPr>
            </a:p>
          </p:txBody>
        </p:sp>
      </p:grpSp>
      <p:grpSp>
        <p:nvGrpSpPr>
          <p:cNvPr id="6" name="Group 5"/>
          <p:cNvGrpSpPr/>
          <p:nvPr/>
        </p:nvGrpSpPr>
        <p:grpSpPr>
          <a:xfrm>
            <a:off x="2624551" y="816510"/>
            <a:ext cx="6977205" cy="973830"/>
            <a:chOff x="3569959" y="811072"/>
            <a:chExt cx="6132848" cy="973830"/>
          </a:xfrm>
        </p:grpSpPr>
        <p:sp>
          <p:nvSpPr>
            <p:cNvPr id="7" name="TextBox 6"/>
            <p:cNvSpPr txBox="1"/>
            <p:nvPr/>
          </p:nvSpPr>
          <p:spPr>
            <a:xfrm>
              <a:off x="3569959" y="1138571"/>
              <a:ext cx="6132848" cy="646331"/>
            </a:xfrm>
            <a:prstGeom prst="rect">
              <a:avLst/>
            </a:prstGeom>
            <a:noFill/>
          </p:spPr>
          <p:txBody>
            <a:bodyPr wrap="square" rtlCol="0">
              <a:spAutoFit/>
            </a:bodyPr>
            <a:lstStyle/>
            <a:p>
              <a:pPr algn="ctr"/>
              <a:r>
                <a:rPr lang="en-US" sz="3600" b="1" dirty="0">
                  <a:latin typeface="Titillium" panose="00000500000000000000" pitchFamily="50" charset="0"/>
                </a:rPr>
                <a:t>LA INFLUENCIA DE LA </a:t>
              </a:r>
              <a:r>
                <a:rPr lang="en-US" sz="3600" b="1" dirty="0">
                  <a:solidFill>
                    <a:schemeClr val="accent2"/>
                  </a:solidFill>
                  <a:latin typeface="Titillium" panose="00000500000000000000" pitchFamily="50" charset="0"/>
                </a:rPr>
                <a:t>TECNOLOGÍA</a:t>
              </a:r>
            </a:p>
          </p:txBody>
        </p:sp>
        <p:grpSp>
          <p:nvGrpSpPr>
            <p:cNvPr id="8" name="Group 7"/>
            <p:cNvGrpSpPr/>
            <p:nvPr/>
          </p:nvGrpSpPr>
          <p:grpSpPr>
            <a:xfrm>
              <a:off x="5020269" y="811072"/>
              <a:ext cx="3232227" cy="307777"/>
              <a:chOff x="4472113" y="319593"/>
              <a:chExt cx="3232227" cy="307777"/>
            </a:xfrm>
          </p:grpSpPr>
          <p:sp>
            <p:nvSpPr>
              <p:cNvPr id="9" name="TextBox 8"/>
              <p:cNvSpPr txBox="1"/>
              <p:nvPr userDrawn="1"/>
            </p:nvSpPr>
            <p:spPr>
              <a:xfrm>
                <a:off x="5360307" y="360666"/>
                <a:ext cx="1455848" cy="253916"/>
              </a:xfrm>
              <a:prstGeom prst="rect">
                <a:avLst/>
              </a:prstGeom>
              <a:noFill/>
            </p:spPr>
            <p:txBody>
              <a:bodyPr wrap="none" rtlCol="0">
                <a:spAutoFit/>
              </a:bodyPr>
              <a:lstStyle/>
              <a:p>
                <a:pPr algn="ctr"/>
                <a:r>
                  <a:rPr lang="en-US" sz="1050" spc="400" dirty="0">
                    <a:latin typeface="+mj-lt"/>
                  </a:rPr>
                  <a:t>EL PRESENTE</a:t>
                </a:r>
                <a:endParaRPr lang="en-US" sz="1050" spc="400" dirty="0">
                  <a:solidFill>
                    <a:schemeClr val="tx1"/>
                  </a:solidFill>
                  <a:latin typeface="+mj-lt"/>
                </a:endParaRPr>
              </a:p>
            </p:txBody>
          </p:sp>
          <p:sp>
            <p:nvSpPr>
              <p:cNvPr id="10" name="TextBox 9"/>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11" name="TextBox 10"/>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grpSp>
    </p:spTree>
    <p:extLst>
      <p:ext uri="{BB962C8B-B14F-4D97-AF65-F5344CB8AC3E}">
        <p14:creationId xmlns:p14="http://schemas.microsoft.com/office/powerpoint/2010/main" val="340768252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8" name="Picture Placeholder 7"/>
          <p:cNvSpPr>
            <a:spLocks noGrp="1"/>
          </p:cNvSpPr>
          <p:nvPr>
            <p:ph type="pic" sz="quarter" idx="12"/>
          </p:nvPr>
        </p:nvSpPr>
        <p:spPr/>
      </p:sp>
      <p:sp>
        <p:nvSpPr>
          <p:cNvPr id="12" name="Picture Placeholder 11"/>
          <p:cNvSpPr>
            <a:spLocks noGrp="1"/>
          </p:cNvSpPr>
          <p:nvPr>
            <p:ph type="pic" sz="quarter" idx="11"/>
          </p:nvPr>
        </p:nvSpPr>
        <p:spPr/>
      </p:sp>
      <p:cxnSp>
        <p:nvCxnSpPr>
          <p:cNvPr id="9" name="Straight Connector 8"/>
          <p:cNvCxnSpPr/>
          <p:nvPr/>
        </p:nvCxnSpPr>
        <p:spPr>
          <a:xfrm flipH="1">
            <a:off x="6904383" y="1889760"/>
            <a:ext cx="117944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8580403" y="3986516"/>
            <a:ext cx="117944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rot="2700000">
            <a:off x="7200226" y="2598159"/>
            <a:ext cx="640080" cy="640080"/>
            <a:chOff x="2358572" y="1016001"/>
            <a:chExt cx="856342" cy="856342"/>
          </a:xfrm>
          <a:effectLst/>
        </p:grpSpPr>
        <p:cxnSp>
          <p:nvCxnSpPr>
            <p:cNvPr id="15" name="Straight Connector 14"/>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2700000">
            <a:off x="8850084" y="2613502"/>
            <a:ext cx="640080" cy="640080"/>
            <a:chOff x="2358572" y="1016001"/>
            <a:chExt cx="856342" cy="856342"/>
          </a:xfrm>
          <a:effectLst/>
        </p:grpSpPr>
        <p:cxnSp>
          <p:nvCxnSpPr>
            <p:cNvPr id="18" name="Straight Connector 17"/>
            <p:cNvCxnSpPr/>
            <p:nvPr/>
          </p:nvCxnSpPr>
          <p:spPr>
            <a:xfrm flipH="1">
              <a:off x="2786743" y="1016001"/>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a:off x="2786743" y="986972"/>
              <a:ext cx="0" cy="856342"/>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a:cxnSpLocks/>
          </p:cNvCxnSpPr>
          <p:nvPr/>
        </p:nvCxnSpPr>
        <p:spPr>
          <a:xfrm rot="5400000" flipH="1">
            <a:off x="7043694" y="1504781"/>
            <a:ext cx="117944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rot="5400000" flipH="1">
            <a:off x="8595745" y="4301907"/>
            <a:ext cx="117944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023140" y="1802589"/>
            <a:ext cx="3232227" cy="307777"/>
            <a:chOff x="4472113" y="319593"/>
            <a:chExt cx="3232227" cy="307777"/>
          </a:xfrm>
        </p:grpSpPr>
        <p:sp>
          <p:nvSpPr>
            <p:cNvPr id="26" name="TextBox 25"/>
            <p:cNvSpPr txBox="1"/>
            <p:nvPr userDrawn="1"/>
          </p:nvSpPr>
          <p:spPr>
            <a:xfrm>
              <a:off x="5041305" y="360666"/>
              <a:ext cx="2093843" cy="261610"/>
            </a:xfrm>
            <a:prstGeom prst="rect">
              <a:avLst/>
            </a:prstGeom>
            <a:noFill/>
          </p:spPr>
          <p:txBody>
            <a:bodyPr wrap="none" rtlCol="0">
              <a:spAutoFit/>
            </a:bodyPr>
            <a:lstStyle/>
            <a:p>
              <a:pPr algn="ctr"/>
              <a:r>
                <a:rPr lang="en-US" sz="1050" spc="400" dirty="0">
                  <a:solidFill>
                    <a:schemeClr val="tx1"/>
                  </a:solidFill>
                  <a:latin typeface="+mj-lt"/>
                </a:rPr>
                <a:t>SLIDE</a:t>
              </a:r>
              <a:r>
                <a:rPr lang="en-US" sz="1050" spc="400" baseline="0" dirty="0">
                  <a:solidFill>
                    <a:schemeClr val="tx1"/>
                  </a:solidFill>
                  <a:latin typeface="+mj-lt"/>
                </a:rPr>
                <a:t> TITLE HERE</a:t>
              </a:r>
              <a:endParaRPr lang="en-US" sz="1050" spc="400" dirty="0">
                <a:solidFill>
                  <a:schemeClr val="tx1"/>
                </a:solidFill>
                <a:latin typeface="+mj-lt"/>
              </a:endParaRPr>
            </a:p>
          </p:txBody>
        </p:sp>
        <p:sp>
          <p:nvSpPr>
            <p:cNvPr id="27" name="TextBox 26"/>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28" name="TextBox 27"/>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sp>
        <p:nvSpPr>
          <p:cNvPr id="24" name="TextBox 23"/>
          <p:cNvSpPr txBox="1"/>
          <p:nvPr userDrawn="1"/>
        </p:nvSpPr>
        <p:spPr>
          <a:xfrm>
            <a:off x="1023140" y="2219467"/>
            <a:ext cx="5044278" cy="646331"/>
          </a:xfrm>
          <a:prstGeom prst="rect">
            <a:avLst/>
          </a:prstGeom>
          <a:noFill/>
        </p:spPr>
        <p:txBody>
          <a:bodyPr wrap="square" rtlCol="0">
            <a:spAutoFit/>
          </a:bodyPr>
          <a:lstStyle/>
          <a:p>
            <a:r>
              <a:rPr lang="en-US" sz="3600" b="1" dirty="0">
                <a:latin typeface="Titillium" panose="00000500000000000000" pitchFamily="50" charset="0"/>
              </a:rPr>
              <a:t>What We Can Do</a:t>
            </a:r>
            <a:endParaRPr lang="en-US" sz="3600" b="1" dirty="0">
              <a:solidFill>
                <a:schemeClr val="accent2"/>
              </a:solidFill>
              <a:latin typeface="Titillium" panose="00000500000000000000" pitchFamily="50" charset="0"/>
            </a:endParaRPr>
          </a:p>
        </p:txBody>
      </p:sp>
      <p:sp>
        <p:nvSpPr>
          <p:cNvPr id="25" name="TextBox 24"/>
          <p:cNvSpPr txBox="1"/>
          <p:nvPr userDrawn="1"/>
        </p:nvSpPr>
        <p:spPr>
          <a:xfrm>
            <a:off x="1023139" y="3339734"/>
            <a:ext cx="3386629" cy="1412694"/>
          </a:xfrm>
          <a:prstGeom prst="rect">
            <a:avLst/>
          </a:prstGeom>
          <a:noFill/>
        </p:spPr>
        <p:txBody>
          <a:bodyPr wrap="square" rtlCol="0">
            <a:spAutoFit/>
          </a:bodyPr>
          <a:lstStyle/>
          <a:p>
            <a:pPr>
              <a:lnSpc>
                <a:spcPct val="130000"/>
              </a:lnSpc>
            </a:pPr>
            <a:r>
              <a:rPr lang="en-US" sz="1100" dirty="0">
                <a:solidFill>
                  <a:schemeClr val="tx1">
                    <a:alpha val="60000"/>
                  </a:schemeClr>
                </a:solidFill>
                <a:ea typeface="Source Sans Pro" charset="0"/>
                <a:cs typeface="Source Sans Pro" charset="0"/>
              </a:rPr>
              <a:t>Beyond these general commonalities reckons that over a hundred different analyses can be found in the literature. As an illustration, one definition given described it as a process of becoming sensitive to problems, deficiencies, gaps in knowledge, missing elements, </a:t>
            </a:r>
          </a:p>
        </p:txBody>
      </p:sp>
    </p:spTree>
    <p:extLst>
      <p:ext uri="{BB962C8B-B14F-4D97-AF65-F5344CB8AC3E}">
        <p14:creationId xmlns:p14="http://schemas.microsoft.com/office/powerpoint/2010/main" val="3965508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p:sp>
      <p:sp>
        <p:nvSpPr>
          <p:cNvPr id="4" name="TextBox 3"/>
          <p:cNvSpPr txBox="1"/>
          <p:nvPr/>
        </p:nvSpPr>
        <p:spPr>
          <a:xfrm>
            <a:off x="7703131" y="4376774"/>
            <a:ext cx="3472478" cy="1292662"/>
          </a:xfrm>
          <a:prstGeom prst="rect">
            <a:avLst/>
          </a:prstGeom>
          <a:noFill/>
        </p:spPr>
        <p:txBody>
          <a:bodyPr wrap="square" rtlCol="0">
            <a:spAutoFit/>
          </a:bodyPr>
          <a:lstStyle/>
          <a:p>
            <a:pPr>
              <a:lnSpc>
                <a:spcPct val="130000"/>
              </a:lnSpc>
            </a:pPr>
            <a:r>
              <a:rPr lang="en-US" sz="1200" dirty="0">
                <a:solidFill>
                  <a:schemeClr val="tx1">
                    <a:alpha val="60000"/>
                  </a:schemeClr>
                </a:solidFill>
                <a:ea typeface="Source Sans Pro" charset="0"/>
                <a:cs typeface="Source Sans Pro" charset="0"/>
              </a:rPr>
              <a:t>Frequently, your initial font choice is taken out of your awesome hands also we are companies often specify a typeface, or even a set of fonts,  part of their brand guides However When selecting a typeface for body text, </a:t>
            </a:r>
          </a:p>
        </p:txBody>
      </p:sp>
      <p:sp>
        <p:nvSpPr>
          <p:cNvPr id="5" name="TextBox 4"/>
          <p:cNvSpPr txBox="1"/>
          <p:nvPr/>
        </p:nvSpPr>
        <p:spPr>
          <a:xfrm>
            <a:off x="3618811" y="4376774"/>
            <a:ext cx="3472478" cy="1292662"/>
          </a:xfrm>
          <a:prstGeom prst="rect">
            <a:avLst/>
          </a:prstGeom>
          <a:noFill/>
        </p:spPr>
        <p:txBody>
          <a:bodyPr wrap="square" rtlCol="0">
            <a:spAutoFit/>
          </a:bodyPr>
          <a:lstStyle/>
          <a:p>
            <a:pPr>
              <a:lnSpc>
                <a:spcPct val="130000"/>
              </a:lnSpc>
            </a:pPr>
            <a:r>
              <a:rPr lang="en-US" sz="1200" dirty="0">
                <a:solidFill>
                  <a:schemeClr val="tx1">
                    <a:alpha val="60000"/>
                  </a:schemeClr>
                </a:solidFill>
                <a:ea typeface="Source Sans Pro" charset="0"/>
                <a:cs typeface="Source Sans Pro" charset="0"/>
              </a:rPr>
              <a:t>Frequently, your initial font choice is taken out of your awesome hands also we are companies often specify a typeface, or even a set of fonts,  part of their brand guides However When selecting a typeface for body text, </a:t>
            </a:r>
          </a:p>
        </p:txBody>
      </p:sp>
      <p:sp>
        <p:nvSpPr>
          <p:cNvPr id="6" name="TextBox 5"/>
          <p:cNvSpPr txBox="1"/>
          <p:nvPr/>
        </p:nvSpPr>
        <p:spPr>
          <a:xfrm>
            <a:off x="1167619" y="4469107"/>
            <a:ext cx="2077985" cy="1200329"/>
          </a:xfrm>
          <a:prstGeom prst="rect">
            <a:avLst/>
          </a:prstGeom>
          <a:noFill/>
        </p:spPr>
        <p:txBody>
          <a:bodyPr wrap="square" rtlCol="0">
            <a:spAutoFit/>
          </a:bodyPr>
          <a:lstStyle/>
          <a:p>
            <a:pPr algn="r"/>
            <a:r>
              <a:rPr lang="en-US" sz="3600" b="1" dirty="0"/>
              <a:t>Our Company</a:t>
            </a:r>
          </a:p>
        </p:txBody>
      </p:sp>
      <p:grpSp>
        <p:nvGrpSpPr>
          <p:cNvPr id="7" name="Group 6"/>
          <p:cNvGrpSpPr/>
          <p:nvPr/>
        </p:nvGrpSpPr>
        <p:grpSpPr>
          <a:xfrm>
            <a:off x="4533225" y="1049305"/>
            <a:ext cx="3232227" cy="307777"/>
            <a:chOff x="4472113" y="319593"/>
            <a:chExt cx="3232227" cy="307777"/>
          </a:xfrm>
        </p:grpSpPr>
        <p:sp>
          <p:nvSpPr>
            <p:cNvPr id="8" name="TextBox 7"/>
            <p:cNvSpPr txBox="1"/>
            <p:nvPr userDrawn="1"/>
          </p:nvSpPr>
          <p:spPr>
            <a:xfrm>
              <a:off x="5041305" y="360666"/>
              <a:ext cx="2093843" cy="261610"/>
            </a:xfrm>
            <a:prstGeom prst="rect">
              <a:avLst/>
            </a:prstGeom>
            <a:noFill/>
          </p:spPr>
          <p:txBody>
            <a:bodyPr wrap="none" rtlCol="0">
              <a:spAutoFit/>
            </a:bodyPr>
            <a:lstStyle/>
            <a:p>
              <a:pPr algn="ctr"/>
              <a:r>
                <a:rPr lang="en-US" sz="1050" spc="400" dirty="0">
                  <a:solidFill>
                    <a:schemeClr val="tx1"/>
                  </a:solidFill>
                  <a:latin typeface="+mj-lt"/>
                </a:rPr>
                <a:t>SLIDE</a:t>
              </a:r>
              <a:r>
                <a:rPr lang="en-US" sz="1050" spc="400" baseline="0" dirty="0">
                  <a:solidFill>
                    <a:schemeClr val="tx1"/>
                  </a:solidFill>
                  <a:latin typeface="+mj-lt"/>
                </a:rPr>
                <a:t> TITLE HERE</a:t>
              </a:r>
              <a:endParaRPr lang="en-US" sz="1050" spc="400" dirty="0">
                <a:solidFill>
                  <a:schemeClr val="tx1"/>
                </a:solidFill>
                <a:latin typeface="+mj-lt"/>
              </a:endParaRPr>
            </a:p>
          </p:txBody>
        </p:sp>
        <p:sp>
          <p:nvSpPr>
            <p:cNvPr id="9" name="TextBox 8"/>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sp>
          <p:nvSpPr>
            <p:cNvPr id="10" name="TextBox 9"/>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tx1"/>
                  </a:solidFill>
                  <a:latin typeface="+mj-lt"/>
                </a:rPr>
                <a:t>]-</a:t>
              </a:r>
            </a:p>
          </p:txBody>
        </p:sp>
      </p:grpSp>
      <p:grpSp>
        <p:nvGrpSpPr>
          <p:cNvPr id="14" name="Group 13"/>
          <p:cNvGrpSpPr/>
          <p:nvPr/>
        </p:nvGrpSpPr>
        <p:grpSpPr>
          <a:xfrm rot="2700000">
            <a:off x="6896013" y="2385745"/>
            <a:ext cx="548640" cy="548640"/>
            <a:chOff x="2358572" y="1016001"/>
            <a:chExt cx="856342" cy="856342"/>
          </a:xfrm>
          <a:effectLst>
            <a:glow rad="152400">
              <a:schemeClr val="tx1">
                <a:alpha val="10000"/>
              </a:schemeClr>
            </a:glow>
          </a:effectLst>
        </p:grpSpPr>
        <p:cxnSp>
          <p:nvCxnSpPr>
            <p:cNvPr id="15" name="Straight Connector 14"/>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2700000">
            <a:off x="4816378" y="2381717"/>
            <a:ext cx="548640" cy="548640"/>
            <a:chOff x="2358572" y="1016001"/>
            <a:chExt cx="856342" cy="856342"/>
          </a:xfrm>
          <a:effectLst>
            <a:glow rad="152400">
              <a:schemeClr val="tx1">
                <a:alpha val="10000"/>
              </a:schemeClr>
            </a:glow>
          </a:effectLst>
        </p:grpSpPr>
        <p:cxnSp>
          <p:nvCxnSpPr>
            <p:cNvPr id="18" name="Straight Connector 17"/>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rot="2700000">
            <a:off x="5509258" y="2045847"/>
            <a:ext cx="1280160" cy="1280160"/>
            <a:chOff x="2358572" y="1016001"/>
            <a:chExt cx="856342" cy="856342"/>
          </a:xfrm>
          <a:effectLst>
            <a:glow rad="152400">
              <a:schemeClr val="tx1">
                <a:alpha val="10000"/>
              </a:schemeClr>
            </a:glow>
          </a:effectLst>
        </p:grpSpPr>
        <p:cxnSp>
          <p:nvCxnSpPr>
            <p:cNvPr id="21" name="Straight Connector 20"/>
            <p:cNvCxnSpPr/>
            <p:nvPr/>
          </p:nvCxnSpPr>
          <p:spPr>
            <a:xfrm flipH="1">
              <a:off x="2786743" y="1016001"/>
              <a:ext cx="0" cy="856342"/>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a:off x="2786743" y="986972"/>
              <a:ext cx="0" cy="856342"/>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9305714"/>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grpSp>
        <p:nvGrpSpPr>
          <p:cNvPr id="52" name="Group 51"/>
          <p:cNvGrpSpPr/>
          <p:nvPr/>
        </p:nvGrpSpPr>
        <p:grpSpPr>
          <a:xfrm rot="2700000">
            <a:off x="66695" y="50657"/>
            <a:ext cx="2743200" cy="2743200"/>
            <a:chOff x="2358572" y="1016001"/>
            <a:chExt cx="856342" cy="856342"/>
          </a:xfrm>
          <a:effectLst>
            <a:glow rad="152400">
              <a:schemeClr val="tx1">
                <a:alpha val="10000"/>
              </a:schemeClr>
            </a:glow>
          </a:effectLst>
        </p:grpSpPr>
        <p:cxnSp>
          <p:nvCxnSpPr>
            <p:cNvPr id="53" name="Straight Connector 52"/>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0" y="0"/>
            <a:ext cx="12191999" cy="685799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3029576" y="1355353"/>
            <a:ext cx="6132848" cy="973830"/>
            <a:chOff x="3569959" y="811072"/>
            <a:chExt cx="6132848" cy="973830"/>
          </a:xfrm>
        </p:grpSpPr>
        <p:sp>
          <p:nvSpPr>
            <p:cNvPr id="33" name="TextBox 32"/>
            <p:cNvSpPr txBox="1"/>
            <p:nvPr/>
          </p:nvSpPr>
          <p:spPr>
            <a:xfrm>
              <a:off x="3569959" y="1138571"/>
              <a:ext cx="6132848" cy="646331"/>
            </a:xfrm>
            <a:prstGeom prst="rect">
              <a:avLst/>
            </a:prstGeom>
            <a:noFill/>
          </p:spPr>
          <p:txBody>
            <a:bodyPr wrap="square" rtlCol="0">
              <a:spAutoFit/>
            </a:bodyPr>
            <a:lstStyle/>
            <a:p>
              <a:pPr algn="ctr"/>
              <a:r>
                <a:rPr lang="en-US" sz="3600" b="1" dirty="0">
                  <a:solidFill>
                    <a:schemeClr val="bg1"/>
                  </a:solidFill>
                  <a:latin typeface="Titillium" panose="00000500000000000000" pitchFamily="50" charset="0"/>
                </a:rPr>
                <a:t>Fun Fact About Us</a:t>
              </a:r>
            </a:p>
          </p:txBody>
        </p:sp>
        <p:grpSp>
          <p:nvGrpSpPr>
            <p:cNvPr id="34" name="Group 33"/>
            <p:cNvGrpSpPr/>
            <p:nvPr/>
          </p:nvGrpSpPr>
          <p:grpSpPr>
            <a:xfrm>
              <a:off x="5020269" y="811072"/>
              <a:ext cx="3232227" cy="307777"/>
              <a:chOff x="4472113" y="319593"/>
              <a:chExt cx="3232227" cy="307777"/>
            </a:xfrm>
          </p:grpSpPr>
          <p:sp>
            <p:nvSpPr>
              <p:cNvPr id="35" name="TextBox 34"/>
              <p:cNvSpPr txBox="1"/>
              <p:nvPr userDrawn="1"/>
            </p:nvSpPr>
            <p:spPr>
              <a:xfrm>
                <a:off x="5041305" y="360666"/>
                <a:ext cx="2093843" cy="261610"/>
              </a:xfrm>
              <a:prstGeom prst="rect">
                <a:avLst/>
              </a:prstGeom>
              <a:noFill/>
            </p:spPr>
            <p:txBody>
              <a:bodyPr wrap="none" rtlCol="0">
                <a:spAutoFit/>
              </a:bodyPr>
              <a:lstStyle/>
              <a:p>
                <a:pPr algn="ctr"/>
                <a:r>
                  <a:rPr lang="en-US" sz="1050" spc="400" dirty="0">
                    <a:solidFill>
                      <a:schemeClr val="bg1"/>
                    </a:solidFill>
                    <a:latin typeface="+mj-lt"/>
                  </a:rPr>
                  <a:t>SLIDE</a:t>
                </a:r>
                <a:r>
                  <a:rPr lang="en-US" sz="1050" spc="400" baseline="0" dirty="0">
                    <a:solidFill>
                      <a:schemeClr val="bg1"/>
                    </a:solidFill>
                    <a:latin typeface="+mj-lt"/>
                  </a:rPr>
                  <a:t> TITLE HERE</a:t>
                </a:r>
                <a:endParaRPr lang="en-US" sz="1050" spc="400" dirty="0">
                  <a:solidFill>
                    <a:schemeClr val="bg1"/>
                  </a:solidFill>
                  <a:latin typeface="+mj-lt"/>
                </a:endParaRPr>
              </a:p>
            </p:txBody>
          </p:sp>
          <p:sp>
            <p:nvSpPr>
              <p:cNvPr id="36" name="TextBox 35"/>
              <p:cNvSpPr txBox="1"/>
              <p:nvPr userDrawn="1"/>
            </p:nvSpPr>
            <p:spPr>
              <a:xfrm>
                <a:off x="4472113" y="319593"/>
                <a:ext cx="425116" cy="307777"/>
              </a:xfrm>
              <a:prstGeom prst="rect">
                <a:avLst/>
              </a:prstGeom>
              <a:noFill/>
            </p:spPr>
            <p:txBody>
              <a:bodyPr wrap="none" rtlCol="0">
                <a:spAutoFit/>
              </a:bodyPr>
              <a:lstStyle/>
              <a:p>
                <a:pPr algn="ctr"/>
                <a:r>
                  <a:rPr lang="en-US" sz="1400" spc="400" dirty="0">
                    <a:solidFill>
                      <a:schemeClr val="bg1"/>
                    </a:solidFill>
                    <a:latin typeface="+mj-lt"/>
                  </a:rPr>
                  <a:t>-[</a:t>
                </a:r>
              </a:p>
            </p:txBody>
          </p:sp>
          <p:sp>
            <p:nvSpPr>
              <p:cNvPr id="37" name="TextBox 36"/>
              <p:cNvSpPr txBox="1"/>
              <p:nvPr userDrawn="1"/>
            </p:nvSpPr>
            <p:spPr>
              <a:xfrm>
                <a:off x="7279224" y="319593"/>
                <a:ext cx="425116" cy="307777"/>
              </a:xfrm>
              <a:prstGeom prst="rect">
                <a:avLst/>
              </a:prstGeom>
              <a:noFill/>
            </p:spPr>
            <p:txBody>
              <a:bodyPr wrap="none" rtlCol="0">
                <a:spAutoFit/>
              </a:bodyPr>
              <a:lstStyle/>
              <a:p>
                <a:pPr algn="ctr"/>
                <a:r>
                  <a:rPr lang="en-US" sz="1400" spc="400" dirty="0">
                    <a:solidFill>
                      <a:schemeClr val="bg1"/>
                    </a:solidFill>
                    <a:latin typeface="+mj-lt"/>
                  </a:rPr>
                  <a:t>]-</a:t>
                </a:r>
              </a:p>
            </p:txBody>
          </p:sp>
        </p:grpSp>
      </p:grpSp>
      <p:sp>
        <p:nvSpPr>
          <p:cNvPr id="38" name="Rectangle 37"/>
          <p:cNvSpPr/>
          <p:nvPr/>
        </p:nvSpPr>
        <p:spPr>
          <a:xfrm>
            <a:off x="907142" y="693056"/>
            <a:ext cx="10377714" cy="54718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1600212" y="2807995"/>
            <a:ext cx="2347532" cy="2244539"/>
            <a:chOff x="1677598" y="2555102"/>
            <a:chExt cx="2347532" cy="2244539"/>
          </a:xfrm>
        </p:grpSpPr>
        <p:sp>
          <p:nvSpPr>
            <p:cNvPr id="40" name="TextBox 39"/>
            <p:cNvSpPr txBox="1"/>
            <p:nvPr/>
          </p:nvSpPr>
          <p:spPr>
            <a:xfrm>
              <a:off x="2047298" y="2555102"/>
              <a:ext cx="1608133" cy="1107996"/>
            </a:xfrm>
            <a:prstGeom prst="rect">
              <a:avLst/>
            </a:prstGeom>
            <a:noFill/>
          </p:spPr>
          <p:txBody>
            <a:bodyPr wrap="none" rtlCol="0">
              <a:spAutoFit/>
            </a:bodyPr>
            <a:lstStyle/>
            <a:p>
              <a:pPr algn="ctr"/>
              <a:r>
                <a:rPr lang="en-US" sz="6600" dirty="0">
                  <a:solidFill>
                    <a:schemeClr val="bg1"/>
                  </a:solidFill>
                </a:rPr>
                <a:t>324</a:t>
              </a:r>
            </a:p>
          </p:txBody>
        </p:sp>
        <p:sp>
          <p:nvSpPr>
            <p:cNvPr id="41" name="TextBox 40"/>
            <p:cNvSpPr txBox="1"/>
            <p:nvPr/>
          </p:nvSpPr>
          <p:spPr>
            <a:xfrm>
              <a:off x="1677598" y="4227177"/>
              <a:ext cx="2347532" cy="572464"/>
            </a:xfrm>
            <a:prstGeom prst="rect">
              <a:avLst/>
            </a:prstGeom>
            <a:noFill/>
          </p:spPr>
          <p:txBody>
            <a:bodyPr wrap="square" rtlCol="0">
              <a:spAutoFit/>
            </a:bodyPr>
            <a:lstStyle/>
            <a:p>
              <a:pPr algn="ctr">
                <a:lnSpc>
                  <a:spcPct val="130000"/>
                </a:lnSpc>
              </a:pPr>
              <a:r>
                <a:rPr lang="en-US" sz="1200" dirty="0">
                  <a:solidFill>
                    <a:schemeClr val="bg1"/>
                  </a:solidFill>
                  <a:ea typeface="Source Sans Pro" charset="0"/>
                  <a:cs typeface="Source Sans Pro" charset="0"/>
                </a:rPr>
                <a:t>When selecting a typeface for body text, your</a:t>
              </a:r>
            </a:p>
          </p:txBody>
        </p:sp>
        <p:sp>
          <p:nvSpPr>
            <p:cNvPr id="42" name="Title 1"/>
            <p:cNvSpPr txBox="1">
              <a:spLocks/>
            </p:cNvSpPr>
            <p:nvPr/>
          </p:nvSpPr>
          <p:spPr>
            <a:xfrm>
              <a:off x="1677598" y="3851124"/>
              <a:ext cx="2347532"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600" spc="400" dirty="0">
                  <a:solidFill>
                    <a:schemeClr val="bg1"/>
                  </a:solidFill>
                  <a:latin typeface="+mj-lt"/>
                </a:rPr>
                <a:t>PROJECT</a:t>
              </a:r>
            </a:p>
          </p:txBody>
        </p:sp>
      </p:grpSp>
      <p:grpSp>
        <p:nvGrpSpPr>
          <p:cNvPr id="43" name="Group 42"/>
          <p:cNvGrpSpPr/>
          <p:nvPr/>
        </p:nvGrpSpPr>
        <p:grpSpPr>
          <a:xfrm>
            <a:off x="8244251" y="2807995"/>
            <a:ext cx="2347534" cy="2244539"/>
            <a:chOff x="1677596" y="2555102"/>
            <a:chExt cx="2347534" cy="2244539"/>
          </a:xfrm>
        </p:grpSpPr>
        <p:sp>
          <p:nvSpPr>
            <p:cNvPr id="44" name="TextBox 43"/>
            <p:cNvSpPr txBox="1"/>
            <p:nvPr/>
          </p:nvSpPr>
          <p:spPr>
            <a:xfrm>
              <a:off x="1810054" y="2555102"/>
              <a:ext cx="2082622" cy="1107996"/>
            </a:xfrm>
            <a:prstGeom prst="rect">
              <a:avLst/>
            </a:prstGeom>
            <a:noFill/>
          </p:spPr>
          <p:txBody>
            <a:bodyPr wrap="none" rtlCol="0">
              <a:spAutoFit/>
            </a:bodyPr>
            <a:lstStyle/>
            <a:p>
              <a:pPr algn="ctr"/>
              <a:r>
                <a:rPr lang="en-US" sz="6600" dirty="0">
                  <a:solidFill>
                    <a:schemeClr val="bg1"/>
                  </a:solidFill>
                </a:rPr>
                <a:t>2000</a:t>
              </a:r>
            </a:p>
          </p:txBody>
        </p:sp>
        <p:sp>
          <p:nvSpPr>
            <p:cNvPr id="45" name="TextBox 44"/>
            <p:cNvSpPr txBox="1"/>
            <p:nvPr/>
          </p:nvSpPr>
          <p:spPr>
            <a:xfrm>
              <a:off x="1677598" y="4227177"/>
              <a:ext cx="2347532" cy="572464"/>
            </a:xfrm>
            <a:prstGeom prst="rect">
              <a:avLst/>
            </a:prstGeom>
            <a:noFill/>
          </p:spPr>
          <p:txBody>
            <a:bodyPr wrap="square" rtlCol="0">
              <a:spAutoFit/>
            </a:bodyPr>
            <a:lstStyle/>
            <a:p>
              <a:pPr algn="ctr">
                <a:lnSpc>
                  <a:spcPct val="130000"/>
                </a:lnSpc>
              </a:pPr>
              <a:r>
                <a:rPr lang="en-US" sz="1200" dirty="0">
                  <a:solidFill>
                    <a:schemeClr val="bg1"/>
                  </a:solidFill>
                  <a:ea typeface="Source Sans Pro" charset="0"/>
                  <a:cs typeface="Source Sans Pro" charset="0"/>
                </a:rPr>
                <a:t>When selecting a typeface for body text, your</a:t>
              </a:r>
            </a:p>
          </p:txBody>
        </p:sp>
        <p:sp>
          <p:nvSpPr>
            <p:cNvPr id="46" name="Title 1"/>
            <p:cNvSpPr txBox="1">
              <a:spLocks/>
            </p:cNvSpPr>
            <p:nvPr/>
          </p:nvSpPr>
          <p:spPr>
            <a:xfrm>
              <a:off x="1677596" y="3851124"/>
              <a:ext cx="2347533"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600" spc="400" dirty="0">
                  <a:solidFill>
                    <a:schemeClr val="bg1"/>
                  </a:solidFill>
                  <a:latin typeface="+mj-lt"/>
                </a:rPr>
                <a:t>WORK HOURS</a:t>
              </a:r>
            </a:p>
          </p:txBody>
        </p:sp>
      </p:grpSp>
      <p:grpSp>
        <p:nvGrpSpPr>
          <p:cNvPr id="47" name="Group 46"/>
          <p:cNvGrpSpPr/>
          <p:nvPr/>
        </p:nvGrpSpPr>
        <p:grpSpPr>
          <a:xfrm>
            <a:off x="4989575" y="2807995"/>
            <a:ext cx="2347532" cy="2244539"/>
            <a:chOff x="1677598" y="2555102"/>
            <a:chExt cx="2347532" cy="2244539"/>
          </a:xfrm>
        </p:grpSpPr>
        <p:sp>
          <p:nvSpPr>
            <p:cNvPr id="48" name="TextBox 47"/>
            <p:cNvSpPr txBox="1"/>
            <p:nvPr/>
          </p:nvSpPr>
          <p:spPr>
            <a:xfrm>
              <a:off x="1810054" y="2555102"/>
              <a:ext cx="2082622" cy="1107996"/>
            </a:xfrm>
            <a:prstGeom prst="rect">
              <a:avLst/>
            </a:prstGeom>
            <a:noFill/>
          </p:spPr>
          <p:txBody>
            <a:bodyPr wrap="none" rtlCol="0">
              <a:spAutoFit/>
            </a:bodyPr>
            <a:lstStyle/>
            <a:p>
              <a:pPr algn="ctr"/>
              <a:r>
                <a:rPr lang="en-US" sz="6600" dirty="0">
                  <a:solidFill>
                    <a:schemeClr val="bg1"/>
                  </a:solidFill>
                </a:rPr>
                <a:t>1643</a:t>
              </a:r>
            </a:p>
          </p:txBody>
        </p:sp>
        <p:sp>
          <p:nvSpPr>
            <p:cNvPr id="49" name="TextBox 48"/>
            <p:cNvSpPr txBox="1"/>
            <p:nvPr/>
          </p:nvSpPr>
          <p:spPr>
            <a:xfrm>
              <a:off x="1677598" y="4227177"/>
              <a:ext cx="2347532" cy="572464"/>
            </a:xfrm>
            <a:prstGeom prst="rect">
              <a:avLst/>
            </a:prstGeom>
            <a:noFill/>
          </p:spPr>
          <p:txBody>
            <a:bodyPr wrap="square" rtlCol="0">
              <a:spAutoFit/>
            </a:bodyPr>
            <a:lstStyle/>
            <a:p>
              <a:pPr algn="ctr">
                <a:lnSpc>
                  <a:spcPct val="130000"/>
                </a:lnSpc>
              </a:pPr>
              <a:r>
                <a:rPr lang="en-US" sz="1200" dirty="0">
                  <a:solidFill>
                    <a:schemeClr val="bg1"/>
                  </a:solidFill>
                  <a:ea typeface="Source Sans Pro" charset="0"/>
                  <a:cs typeface="Source Sans Pro" charset="0"/>
                </a:rPr>
                <a:t>When selecting a typeface for body text, your</a:t>
              </a:r>
            </a:p>
          </p:txBody>
        </p:sp>
        <p:sp>
          <p:nvSpPr>
            <p:cNvPr id="50" name="Title 1"/>
            <p:cNvSpPr txBox="1">
              <a:spLocks/>
            </p:cNvSpPr>
            <p:nvPr/>
          </p:nvSpPr>
          <p:spPr>
            <a:xfrm>
              <a:off x="1677598" y="3851124"/>
              <a:ext cx="234753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600" spc="400" dirty="0">
                  <a:solidFill>
                    <a:schemeClr val="bg1"/>
                  </a:solidFill>
                  <a:latin typeface="+mj-lt"/>
                </a:rPr>
                <a:t>CUSTOMERS</a:t>
              </a:r>
            </a:p>
          </p:txBody>
        </p:sp>
      </p:grpSp>
      <p:grpSp>
        <p:nvGrpSpPr>
          <p:cNvPr id="64" name="Group 63"/>
          <p:cNvGrpSpPr/>
          <p:nvPr/>
        </p:nvGrpSpPr>
        <p:grpSpPr>
          <a:xfrm rot="2700000">
            <a:off x="589481" y="1127609"/>
            <a:ext cx="1280160" cy="1280160"/>
            <a:chOff x="2358572" y="1016001"/>
            <a:chExt cx="856342" cy="856342"/>
          </a:xfrm>
          <a:effectLst>
            <a:glow rad="152400">
              <a:schemeClr val="tx1">
                <a:alpha val="10000"/>
              </a:schemeClr>
            </a:glow>
          </a:effectLst>
        </p:grpSpPr>
        <p:cxnSp>
          <p:nvCxnSpPr>
            <p:cNvPr id="65" name="Straight Connector 64"/>
            <p:cNvCxnSpPr/>
            <p:nvPr/>
          </p:nvCxnSpPr>
          <p:spPr>
            <a:xfrm flipH="1">
              <a:off x="2786743" y="1016001"/>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a:off x="2786743" y="986972"/>
              <a:ext cx="0" cy="856342"/>
            </a:xfrm>
            <a:prstGeom prst="line">
              <a:avLst/>
            </a:prstGeom>
            <a:ln w="254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rot="2700000">
            <a:off x="1358611" y="898153"/>
            <a:ext cx="914400" cy="914400"/>
            <a:chOff x="2358572" y="1016001"/>
            <a:chExt cx="856342" cy="856342"/>
          </a:xfrm>
          <a:effectLst/>
        </p:grpSpPr>
        <p:cxnSp>
          <p:nvCxnSpPr>
            <p:cNvPr id="68" name="Straight Connector 67"/>
            <p:cNvCxnSpPr/>
            <p:nvPr/>
          </p:nvCxnSpPr>
          <p:spPr>
            <a:xfrm flipH="1">
              <a:off x="2786743" y="1016001"/>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a:off x="2786743" y="986972"/>
              <a:ext cx="0" cy="856342"/>
            </a:xfrm>
            <a:prstGeom prst="line">
              <a:avLst/>
            </a:prstGeom>
            <a:ln w="2540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rot="2700000">
            <a:off x="1295493" y="1115794"/>
            <a:ext cx="457200" cy="457200"/>
            <a:chOff x="2358572" y="1016001"/>
            <a:chExt cx="856342" cy="856342"/>
          </a:xfrm>
          <a:effectLst>
            <a:outerShdw blurRad="50800" dist="38100" dir="2700000" algn="tl" rotWithShape="0">
              <a:prstClr val="black">
                <a:alpha val="40000"/>
              </a:prstClr>
            </a:outerShdw>
          </a:effectLst>
        </p:grpSpPr>
        <p:cxnSp>
          <p:nvCxnSpPr>
            <p:cNvPr id="71" name="Straight Connector 70"/>
            <p:cNvCxnSpPr/>
            <p:nvPr/>
          </p:nvCxnSpPr>
          <p:spPr>
            <a:xfrm flipH="1">
              <a:off x="2786743" y="1016001"/>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a:off x="2786743" y="986972"/>
              <a:ext cx="0" cy="856342"/>
            </a:xfrm>
            <a:prstGeom prst="line">
              <a:avLst/>
            </a:prstGeom>
            <a:ln w="1111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95223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6667">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14:bounceEnd="66667">
                                          <p:cBhvr additive="base">
                                            <p:cTn id="7" dur="750" fill="hold"/>
                                            <p:tgtEl>
                                              <p:spTgt spid="39"/>
                                            </p:tgtEl>
                                            <p:attrNameLst>
                                              <p:attrName>ppt_x</p:attrName>
                                            </p:attrNameLst>
                                          </p:cBhvr>
                                          <p:tavLst>
                                            <p:tav tm="0">
                                              <p:val>
                                                <p:strVal val="#ppt_x"/>
                                              </p:val>
                                            </p:tav>
                                            <p:tav tm="100000">
                                              <p:val>
                                                <p:strVal val="#ppt_x"/>
                                              </p:val>
                                            </p:tav>
                                          </p:tavLst>
                                        </p:anim>
                                        <p:anim calcmode="lin" valueType="num" p14:bounceEnd="66667">
                                          <p:cBhvr additive="base">
                                            <p:cTn id="8" dur="75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66667">
                                      <p:stCondLst>
                                        <p:cond delay="250"/>
                                      </p:stCondLst>
                                      <p:childTnLst>
                                        <p:set>
                                          <p:cBhvr>
                                            <p:cTn id="10" dur="1" fill="hold">
                                              <p:stCondLst>
                                                <p:cond delay="0"/>
                                              </p:stCondLst>
                                            </p:cTn>
                                            <p:tgtEl>
                                              <p:spTgt spid="47"/>
                                            </p:tgtEl>
                                            <p:attrNameLst>
                                              <p:attrName>style.visibility</p:attrName>
                                            </p:attrNameLst>
                                          </p:cBhvr>
                                          <p:to>
                                            <p:strVal val="visible"/>
                                          </p:to>
                                        </p:set>
                                        <p:anim calcmode="lin" valueType="num" p14:bounceEnd="66667">
                                          <p:cBhvr additive="base">
                                            <p:cTn id="11" dur="750" fill="hold"/>
                                            <p:tgtEl>
                                              <p:spTgt spid="47"/>
                                            </p:tgtEl>
                                            <p:attrNameLst>
                                              <p:attrName>ppt_x</p:attrName>
                                            </p:attrNameLst>
                                          </p:cBhvr>
                                          <p:tavLst>
                                            <p:tav tm="0">
                                              <p:val>
                                                <p:strVal val="#ppt_x"/>
                                              </p:val>
                                            </p:tav>
                                            <p:tav tm="100000">
                                              <p:val>
                                                <p:strVal val="#ppt_x"/>
                                              </p:val>
                                            </p:tav>
                                          </p:tavLst>
                                        </p:anim>
                                        <p:anim calcmode="lin" valueType="num" p14:bounceEnd="66667">
                                          <p:cBhvr additive="base">
                                            <p:cTn id="12" dur="75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66667">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14:bounceEnd="66667">
                                          <p:cBhvr additive="base">
                                            <p:cTn id="15" dur="750" fill="hold"/>
                                            <p:tgtEl>
                                              <p:spTgt spid="43"/>
                                            </p:tgtEl>
                                            <p:attrNameLst>
                                              <p:attrName>ppt_x</p:attrName>
                                            </p:attrNameLst>
                                          </p:cBhvr>
                                          <p:tavLst>
                                            <p:tav tm="0">
                                              <p:val>
                                                <p:strVal val="#ppt_x"/>
                                              </p:val>
                                            </p:tav>
                                            <p:tav tm="100000">
                                              <p:val>
                                                <p:strVal val="#ppt_x"/>
                                              </p:val>
                                            </p:tav>
                                          </p:tavLst>
                                        </p:anim>
                                        <p:anim calcmode="lin" valueType="num" p14:bounceEnd="66667">
                                          <p:cBhvr additive="base">
                                            <p:cTn id="16" dur="75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ppt_x"/>
                                              </p:val>
                                            </p:tav>
                                            <p:tav tm="100000">
                                              <p:val>
                                                <p:strVal val="#ppt_x"/>
                                              </p:val>
                                            </p:tav>
                                          </p:tavLst>
                                        </p:anim>
                                        <p:anim calcmode="lin" valueType="num">
                                          <p:cBhvr additive="base">
                                            <p:cTn id="8" dur="75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750" fill="hold"/>
                                            <p:tgtEl>
                                              <p:spTgt spid="47"/>
                                            </p:tgtEl>
                                            <p:attrNameLst>
                                              <p:attrName>ppt_x</p:attrName>
                                            </p:attrNameLst>
                                          </p:cBhvr>
                                          <p:tavLst>
                                            <p:tav tm="0">
                                              <p:val>
                                                <p:strVal val="#ppt_x"/>
                                              </p:val>
                                            </p:tav>
                                            <p:tav tm="100000">
                                              <p:val>
                                                <p:strVal val="#ppt_x"/>
                                              </p:val>
                                            </p:tav>
                                          </p:tavLst>
                                        </p:anim>
                                        <p:anim calcmode="lin" valueType="num">
                                          <p:cBhvr additive="base">
                                            <p:cTn id="12" dur="75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750" fill="hold"/>
                                            <p:tgtEl>
                                              <p:spTgt spid="43"/>
                                            </p:tgtEl>
                                            <p:attrNameLst>
                                              <p:attrName>ppt_x</p:attrName>
                                            </p:attrNameLst>
                                          </p:cBhvr>
                                          <p:tavLst>
                                            <p:tav tm="0">
                                              <p:val>
                                                <p:strVal val="#ppt_x"/>
                                              </p:val>
                                            </p:tav>
                                            <p:tav tm="100000">
                                              <p:val>
                                                <p:strVal val="#ppt_x"/>
                                              </p:val>
                                            </p:tav>
                                          </p:tavLst>
                                        </p:anim>
                                        <p:anim calcmode="lin" valueType="num">
                                          <p:cBhvr additive="base">
                                            <p:cTn id="16" dur="75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heme/theme1.xml><?xml version="1.0" encoding="utf-8"?>
<a:theme xmlns:a="http://schemas.openxmlformats.org/drawingml/2006/main" name="Office Theme">
  <a:themeElements>
    <a:clrScheme name="Doodles Light">
      <a:dk1>
        <a:srgbClr val="2B2B2B"/>
      </a:dk1>
      <a:lt1>
        <a:srgbClr val="F6F8F8"/>
      </a:lt1>
      <a:dk2>
        <a:srgbClr val="2B2B2B"/>
      </a:dk2>
      <a:lt2>
        <a:srgbClr val="FFFFFF"/>
      </a:lt2>
      <a:accent1>
        <a:srgbClr val="14B487"/>
      </a:accent1>
      <a:accent2>
        <a:srgbClr val="3CBEB4"/>
      </a:accent2>
      <a:accent3>
        <a:srgbClr val="96C83C"/>
      </a:accent3>
      <a:accent4>
        <a:srgbClr val="FFAF28"/>
      </a:accent4>
      <a:accent5>
        <a:srgbClr val="FA5552"/>
      </a:accent5>
      <a:accent6>
        <a:srgbClr val="9696D2"/>
      </a:accent6>
      <a:hlink>
        <a:srgbClr val="5B9BD5"/>
      </a:hlink>
      <a:folHlink>
        <a:srgbClr val="70AD47"/>
      </a:folHlink>
    </a:clrScheme>
    <a:fontScheme name="Titilium">
      <a:majorFont>
        <a:latin typeface="Titillium Bd"/>
        <a:ea typeface=""/>
        <a:cs typeface=""/>
      </a:majorFont>
      <a:minorFont>
        <a:latin typeface="Titill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2425</TotalTime>
  <Words>848</Words>
  <Application>Microsoft Office PowerPoint</Application>
  <PresentationFormat>Panorámica</PresentationFormat>
  <Paragraphs>126</Paragraphs>
  <Slides>15</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15</vt:i4>
      </vt:variant>
    </vt:vector>
  </HeadingPairs>
  <TitlesOfParts>
    <vt:vector size="24" baseType="lpstr">
      <vt:lpstr>Arial</vt:lpstr>
      <vt:lpstr>Calibri</vt:lpstr>
      <vt:lpstr>Lato Light</vt:lpstr>
      <vt:lpstr>linea-basic-10</vt:lpstr>
      <vt:lpstr>Socialico</vt:lpstr>
      <vt:lpstr>Source Sans Pro</vt:lpstr>
      <vt:lpstr>Titillium</vt:lpstr>
      <vt:lpstr>Titillium Bd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Asus</dc:creator>
  <cp:keywords/>
  <dc:description/>
  <cp:lastModifiedBy>Axel Amaya</cp:lastModifiedBy>
  <cp:revision>184</cp:revision>
  <dcterms:created xsi:type="dcterms:W3CDTF">2016-11-12T04:56:49Z</dcterms:created>
  <dcterms:modified xsi:type="dcterms:W3CDTF">2019-08-07T19:09:35Z</dcterms:modified>
  <cp:category/>
</cp:coreProperties>
</file>