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45"/>
  </p:normalViewPr>
  <p:slideViewPr>
    <p:cSldViewPr snapToGrid="0">
      <p:cViewPr varScale="1">
        <p:scale>
          <a:sx n="152" d="100"/>
          <a:sy n="15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92B-1E3A-C44D-0C4D-D5461F605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BB459-96A6-3D9F-FBE1-53CCC4669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DC7AC-E07F-4CEF-0D39-1B805006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003A-C0ED-FF25-4E4B-C37C8260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25B5-7730-D12E-EBC0-A0497E2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762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F4DF-556C-3332-A532-27CFE1EE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F1E7C-AAB3-CBDB-DB3A-05E95CBD7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B5DEC-C790-4ED2-9F97-C1FBC4C4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D8DBE-3F4B-737D-26F3-BC986D2C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511D-450D-05C3-6F70-3D17D1ED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23550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01337D-302F-F3C5-59B1-B9D1914E2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497E-1F5E-4D2B-2494-A1D3C3115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91CF-D22E-9DA0-87F9-D0B3A017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6D1D0-7C6C-6816-A458-41741F25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1344-240B-6339-19EF-9A61416D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188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5E59-2267-6761-A8E4-D9B33C6A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2D46-5BFD-74A7-9F97-53FEFD54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CF866-1FEE-FF9E-DE18-5C517446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1BA9-293F-A667-6098-823BC0D4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2A4A0-67E6-709A-D5FE-1A7199A4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8789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1E6-3D35-1158-EF94-92471099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3647-C279-88A0-D9CE-3978CEA7E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C0B98-8B59-DD8F-27B6-934BD0B2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64761-6DD5-CBEB-03EA-F2494F9A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C5E5-3D88-0993-7B46-5B9664B9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6336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BCE4-56BA-BC23-4524-44CEF0BDE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233B-A03F-9252-EB04-363228E82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91325-DF88-9D9C-B1E2-069B80D4D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3C0FC-79B3-A7FB-E755-AC78BA64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35DA2-D3F8-F19A-40D8-F544F119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A446-15D9-1763-2647-453D551B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0577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370B-DABB-08EB-DA81-D20DE1F82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CC8DC-3025-8D2A-FDA8-232283B7E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283A7-13B4-A2E6-7345-E21F40E31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96A66-635C-DD20-4C6B-EB22522AD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F802F-353E-AF1B-FEE3-12620D786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32B045-A435-24BB-D050-5A821052D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47AED-231D-3CE5-F728-7BFF3228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65A3C-6F0C-82CA-9786-E51A1096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7911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42B3-CA44-A174-B98D-73B5A9C3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E6273-AECC-B05D-9231-CD7EB26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7702D-180F-656F-3A67-F0E191C5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D8EF3-BDBF-C08E-3CEB-C866D8E8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496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7479-1520-43AA-98F0-FC9B4B77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9D057-FFA6-EAD2-16D5-B5CFE3B1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D4C7C-BE0B-601C-AE55-EBD86184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794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2627-FDCF-2F91-2331-2B6B2F17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34FF-66C2-0973-851F-11A1BF7B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23AE1-E612-6F62-6917-D1A5191A8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C0A5-0D26-006A-4566-9BF5FA52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C507-AC4E-D232-CBDE-F4E9E0E3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AE56C-CD50-C8CD-A522-04126C45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411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EFA2-AB6F-1B4A-C609-E460F2D5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92814-D9DA-0C31-E29A-9CE8E835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117E8-CBF8-7A03-0719-5C4D8E882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0055B-F266-2AD5-1D80-C8ABD59C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DBC60-E3DC-330F-1F88-22C38104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9A1A8-D56B-902D-34FE-4E6C5EE4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1515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4E662-2B0A-566E-B2D9-6AB4A68F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2EBC2-DF68-BA21-932A-12371E74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DEBC-4C2A-8FE3-6186-CFA424CC0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8189F-6CB4-F645-9544-22ED899F97D0}" type="datetimeFigureOut">
              <a:rPr lang="en-TW" smtClean="0"/>
              <a:t>2024/7/9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28C7-01A9-70ED-1A4B-AC90DB547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D2E28-4FA7-BA2C-F111-615AA3250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12CD7-D53F-E04A-98EE-C21F9459B10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016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Rectangle 1098">
            <a:extLst>
              <a:ext uri="{FF2B5EF4-FFF2-40B4-BE49-F238E27FC236}">
                <a16:creationId xmlns:a16="http://schemas.microsoft.com/office/drawing/2014/main" id="{21F7D797-3F1C-0D78-C261-38B738AC7BC2}"/>
              </a:ext>
            </a:extLst>
          </p:cNvPr>
          <p:cNvSpPr/>
          <p:nvPr/>
        </p:nvSpPr>
        <p:spPr>
          <a:xfrm>
            <a:off x="372752" y="2702145"/>
            <a:ext cx="8976220" cy="246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D982A608-6535-F5FC-6A09-690236ED06E4}"/>
              </a:ext>
            </a:extLst>
          </p:cNvPr>
          <p:cNvSpPr/>
          <p:nvPr/>
        </p:nvSpPr>
        <p:spPr>
          <a:xfrm>
            <a:off x="372752" y="207479"/>
            <a:ext cx="8976220" cy="246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8B5F947B-68AB-4324-A4CA-B39B50DF02CE}"/>
              </a:ext>
            </a:extLst>
          </p:cNvPr>
          <p:cNvGrpSpPr/>
          <p:nvPr/>
        </p:nvGrpSpPr>
        <p:grpSpPr>
          <a:xfrm>
            <a:off x="462641" y="243419"/>
            <a:ext cx="8712068" cy="2273968"/>
            <a:chOff x="462641" y="235030"/>
            <a:chExt cx="8712068" cy="2273968"/>
          </a:xfrm>
        </p:grpSpPr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F4FE1A9D-7C38-3DF4-F34E-7E18844D94AE}"/>
                </a:ext>
              </a:extLst>
            </p:cNvPr>
            <p:cNvGrpSpPr/>
            <p:nvPr/>
          </p:nvGrpSpPr>
          <p:grpSpPr>
            <a:xfrm>
              <a:off x="587230" y="503597"/>
              <a:ext cx="1840824" cy="2005401"/>
              <a:chOff x="696287" y="410844"/>
              <a:chExt cx="1840824" cy="200540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5926EE6-DA46-B217-B3FC-544550D6BE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2664" y="780176"/>
                <a:ext cx="0" cy="889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0ECF422-3C92-93D7-0749-379FFC9BF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455" y="1659621"/>
                <a:ext cx="450209" cy="471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691D224-4F85-C540-98FE-4680DE27F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664" y="1659621"/>
                <a:ext cx="925585" cy="60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532675-8CB7-E35D-8BF1-73AC20260951}"/>
                  </a:ext>
                </a:extLst>
              </p:cNvPr>
              <p:cNvSpPr txBox="1"/>
              <p:nvPr/>
            </p:nvSpPr>
            <p:spPr>
              <a:xfrm>
                <a:off x="696287" y="2046913"/>
                <a:ext cx="287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E79650-2072-2ECE-2103-29A56FA5D699}"/>
                  </a:ext>
                </a:extLst>
              </p:cNvPr>
              <p:cNvSpPr txBox="1"/>
              <p:nvPr/>
            </p:nvSpPr>
            <p:spPr>
              <a:xfrm>
                <a:off x="2248249" y="1535077"/>
                <a:ext cx="2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y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26146B-3591-E200-93EF-A0DAA4A07E44}"/>
                  </a:ext>
                </a:extLst>
              </p:cNvPr>
              <p:cNvSpPr txBox="1"/>
              <p:nvPr/>
            </p:nvSpPr>
            <p:spPr>
              <a:xfrm>
                <a:off x="1178233" y="410844"/>
                <a:ext cx="285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z</a:t>
                </a:r>
              </a:p>
            </p:txBody>
          </p:sp>
          <p:pic>
            <p:nvPicPr>
              <p:cNvPr id="34" name="Picture 33" descr="A camera with a black background&#10;&#10;Description automatically generated">
                <a:extLst>
                  <a:ext uri="{FF2B5EF4-FFF2-40B4-BE49-F238E27FC236}">
                    <a16:creationId xmlns:a16="http://schemas.microsoft.com/office/drawing/2014/main" id="{C37007BF-115C-4FDF-908C-CEEA3C3CB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4405323" flipH="1">
                <a:off x="1173487" y="1010324"/>
                <a:ext cx="379036" cy="379036"/>
              </a:xfrm>
              <a:prstGeom prst="rect">
                <a:avLst/>
              </a:prstGeom>
            </p:spPr>
          </p:pic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8B1C0D9-38AD-3D8C-1D7A-77431B3E0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5367" y="1335842"/>
                <a:ext cx="396800" cy="78657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CC2E0BEC-6D0D-19A4-5367-8CD45EE6D159}"/>
                </a:ext>
              </a:extLst>
            </p:cNvPr>
            <p:cNvGrpSpPr/>
            <p:nvPr/>
          </p:nvGrpSpPr>
          <p:grpSpPr>
            <a:xfrm>
              <a:off x="2843028" y="503597"/>
              <a:ext cx="1840824" cy="2005401"/>
              <a:chOff x="2952085" y="403048"/>
              <a:chExt cx="1840824" cy="2005401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F6EDF6E-C570-F773-D967-C577BB1B94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78462" y="772380"/>
                <a:ext cx="0" cy="889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1744444-254A-EAF2-3975-D4E8525F5C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8253" y="1651825"/>
                <a:ext cx="450209" cy="471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7B85B58-485D-8CD7-E0B9-429C7CC88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8462" y="1651825"/>
                <a:ext cx="925585" cy="60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9AF6D1-1B93-F635-2013-CBCDDCD6F300}"/>
                  </a:ext>
                </a:extLst>
              </p:cNvPr>
              <p:cNvSpPr txBox="1"/>
              <p:nvPr/>
            </p:nvSpPr>
            <p:spPr>
              <a:xfrm>
                <a:off x="2952085" y="2039117"/>
                <a:ext cx="287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x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6BF44AB-24AA-4B17-D4E5-BEE757EF7744}"/>
                  </a:ext>
                </a:extLst>
              </p:cNvPr>
              <p:cNvSpPr txBox="1"/>
              <p:nvPr/>
            </p:nvSpPr>
            <p:spPr>
              <a:xfrm>
                <a:off x="4504047" y="1527281"/>
                <a:ext cx="2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y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846C984-12C8-2464-82EE-DD08EB37BC7E}"/>
                  </a:ext>
                </a:extLst>
              </p:cNvPr>
              <p:cNvSpPr txBox="1"/>
              <p:nvPr/>
            </p:nvSpPr>
            <p:spPr>
              <a:xfrm>
                <a:off x="3434031" y="403048"/>
                <a:ext cx="285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z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1002BA7-4BA5-1C13-16BB-DA98382A4F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165" y="1328046"/>
                <a:ext cx="396800" cy="78657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57A85DC-516B-6A53-6681-5FD1586FE84E}"/>
                  </a:ext>
                </a:extLst>
              </p:cNvPr>
              <p:cNvSpPr/>
              <p:nvPr/>
            </p:nvSpPr>
            <p:spPr>
              <a:xfrm>
                <a:off x="3687519" y="1245659"/>
                <a:ext cx="76900" cy="76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BE2E1505-D05D-9F62-F332-004078138337}"/>
                </a:ext>
              </a:extLst>
            </p:cNvPr>
            <p:cNvSpPr txBox="1"/>
            <p:nvPr/>
          </p:nvSpPr>
          <p:spPr>
            <a:xfrm>
              <a:off x="462641" y="235030"/>
              <a:ext cx="84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Fig 1-a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30AC34E5-FDEF-9B2D-EAD8-9834F7561728}"/>
                </a:ext>
              </a:extLst>
            </p:cNvPr>
            <p:cNvSpPr txBox="1"/>
            <p:nvPr/>
          </p:nvSpPr>
          <p:spPr>
            <a:xfrm>
              <a:off x="2751410" y="235030"/>
              <a:ext cx="841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Fig 1-b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9860BD83-DE28-09C8-0E1F-0EE10978C891}"/>
                </a:ext>
              </a:extLst>
            </p:cNvPr>
            <p:cNvSpPr txBox="1"/>
            <p:nvPr/>
          </p:nvSpPr>
          <p:spPr>
            <a:xfrm>
              <a:off x="5008810" y="235030"/>
              <a:ext cx="840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Fig 1-c</a:t>
              </a: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F1F0EDEB-4F41-1565-3325-F02B9CCB975C}"/>
                </a:ext>
              </a:extLst>
            </p:cNvPr>
            <p:cNvSpPr txBox="1"/>
            <p:nvPr/>
          </p:nvSpPr>
          <p:spPr>
            <a:xfrm>
              <a:off x="6456336" y="352946"/>
              <a:ext cx="2718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dirty="0"/>
                <a:t>Position (x = 2, y = 1, z = 3)</a:t>
              </a:r>
            </a:p>
            <a:p>
              <a:r>
                <a:rPr lang="en-TW" dirty="0"/>
                <a:t>Orientation (-180, 0, 0)</a:t>
              </a:r>
            </a:p>
          </p:txBody>
        </p: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E72EC4AF-5DBE-C4FB-01E7-B76DFCFC0707}"/>
                </a:ext>
              </a:extLst>
            </p:cNvPr>
            <p:cNvGrpSpPr/>
            <p:nvPr/>
          </p:nvGrpSpPr>
          <p:grpSpPr>
            <a:xfrm>
              <a:off x="5283277" y="503597"/>
              <a:ext cx="1840824" cy="2005401"/>
              <a:chOff x="5392334" y="394540"/>
              <a:chExt cx="1840824" cy="2005401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E542628-324D-72B6-6E70-83BF0FF204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8711" y="763872"/>
                <a:ext cx="0" cy="8898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232F82C-03F1-F9E4-3604-D28731050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68502" y="1643317"/>
                <a:ext cx="450209" cy="4711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7B60576-AC3C-A0F3-C408-7D196709E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8711" y="1643317"/>
                <a:ext cx="925585" cy="601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71A32E3E-FF79-D3C6-43EF-F7A7618C167A}"/>
                  </a:ext>
                </a:extLst>
              </p:cNvPr>
              <p:cNvSpPr txBox="1"/>
              <p:nvPr/>
            </p:nvSpPr>
            <p:spPr>
              <a:xfrm>
                <a:off x="5392334" y="2030609"/>
                <a:ext cx="2872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x</a:t>
                </a:r>
              </a:p>
            </p:txBody>
          </p:sp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F89000D3-8235-6CBF-B566-85818F66A3F0}"/>
                  </a:ext>
                </a:extLst>
              </p:cNvPr>
              <p:cNvSpPr txBox="1"/>
              <p:nvPr/>
            </p:nvSpPr>
            <p:spPr>
              <a:xfrm>
                <a:off x="6944296" y="1518773"/>
                <a:ext cx="2888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y</a:t>
                </a:r>
              </a:p>
            </p:txBody>
          </p:sp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4FAEE531-5EC7-B3DB-DDA1-DD8BF8150EA4}"/>
                  </a:ext>
                </a:extLst>
              </p:cNvPr>
              <p:cNvSpPr txBox="1"/>
              <p:nvPr/>
            </p:nvSpPr>
            <p:spPr>
              <a:xfrm>
                <a:off x="5874280" y="394540"/>
                <a:ext cx="2856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dirty="0"/>
                  <a:t>z</a:t>
                </a:r>
              </a:p>
            </p:txBody>
          </p:sp>
          <p:cxnSp>
            <p:nvCxnSpPr>
              <p:cNvPr id="1029" name="Straight Arrow Connector 1028">
                <a:extLst>
                  <a:ext uri="{FF2B5EF4-FFF2-40B4-BE49-F238E27FC236}">
                    <a16:creationId xmlns:a16="http://schemas.microsoft.com/office/drawing/2014/main" id="{38A7B5C6-DCD2-B040-F451-45AEBD9BB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6247" y="1353094"/>
                <a:ext cx="0" cy="602015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lg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A00C8876-8588-4612-FA13-5236C53EB80E}"/>
                  </a:ext>
                </a:extLst>
              </p:cNvPr>
              <p:cNvSpPr/>
              <p:nvPr/>
            </p:nvSpPr>
            <p:spPr>
              <a:xfrm>
                <a:off x="6127768" y="1237151"/>
                <a:ext cx="76900" cy="769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1C9AA7B2-FF0E-E821-00F7-943DA133AF22}"/>
                  </a:ext>
                </a:extLst>
              </p:cNvPr>
              <p:cNvCxnSpPr>
                <a:cxnSpLocks/>
                <a:endCxn id="1030" idx="3"/>
              </p:cNvCxnSpPr>
              <p:nvPr/>
            </p:nvCxnSpPr>
            <p:spPr>
              <a:xfrm>
                <a:off x="6005004" y="1294993"/>
                <a:ext cx="134026" cy="7796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D65EC94D-57F7-9772-13ED-9E246F3A1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3606" y="1903458"/>
                <a:ext cx="372612" cy="40463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0FB6493C-90B7-5160-2703-9303A113E7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490" y="1687657"/>
                <a:ext cx="160028" cy="220438"/>
              </a:xfrm>
              <a:prstGeom prst="line">
                <a:avLst/>
              </a:prstGeom>
              <a:ln>
                <a:solidFill>
                  <a:schemeClr val="accent6">
                    <a:lumMod val="40000"/>
                    <a:lumOff val="60000"/>
                  </a:schemeClr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7" name="TextBox 1046">
                <a:extLst>
                  <a:ext uri="{FF2B5EF4-FFF2-40B4-BE49-F238E27FC236}">
                    <a16:creationId xmlns:a16="http://schemas.microsoft.com/office/drawing/2014/main" id="{958AB2EE-3D62-6523-D73D-27D8543EF11D}"/>
                  </a:ext>
                </a:extLst>
              </p:cNvPr>
              <p:cNvSpPr txBox="1"/>
              <p:nvPr/>
            </p:nvSpPr>
            <p:spPr>
              <a:xfrm>
                <a:off x="5535963" y="1732612"/>
                <a:ext cx="2872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TW" sz="12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2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EE0B1333-9462-9121-6423-5AFF7B803CA8}"/>
                  </a:ext>
                </a:extLst>
              </p:cNvPr>
              <p:cNvSpPr txBox="1"/>
              <p:nvPr/>
            </p:nvSpPr>
            <p:spPr>
              <a:xfrm>
                <a:off x="6241164" y="1413857"/>
                <a:ext cx="2872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TW" sz="12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1</a:t>
                </a:r>
              </a:p>
            </p:txBody>
          </p:sp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3F22A4E7-80D1-81D1-6026-8E04CB7DE762}"/>
                  </a:ext>
                </a:extLst>
              </p:cNvPr>
              <p:cNvSpPr txBox="1"/>
              <p:nvPr/>
            </p:nvSpPr>
            <p:spPr>
              <a:xfrm>
                <a:off x="5782318" y="1155900"/>
                <a:ext cx="2872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TW" sz="12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rPr>
                  <a:t>3</a:t>
                </a:r>
              </a:p>
            </p:txBody>
          </p:sp>
        </p:grpSp>
      </p:grp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150C8EFC-4016-B15A-DD70-C42D42849DDE}"/>
              </a:ext>
            </a:extLst>
          </p:cNvPr>
          <p:cNvGrpSpPr/>
          <p:nvPr/>
        </p:nvGrpSpPr>
        <p:grpSpPr>
          <a:xfrm>
            <a:off x="629417" y="3014464"/>
            <a:ext cx="1840824" cy="2005401"/>
            <a:chOff x="696287" y="410844"/>
            <a:chExt cx="1840824" cy="2005401"/>
          </a:xfrm>
        </p:grpSpPr>
        <p:cxnSp>
          <p:nvCxnSpPr>
            <p:cNvPr id="1091" name="Straight Arrow Connector 1090">
              <a:extLst>
                <a:ext uri="{FF2B5EF4-FFF2-40B4-BE49-F238E27FC236}">
                  <a16:creationId xmlns:a16="http://schemas.microsoft.com/office/drawing/2014/main" id="{AFBB6022-5B57-7526-A66A-2F3247D29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2664" y="780176"/>
              <a:ext cx="0" cy="889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Arrow Connector 1091">
              <a:extLst>
                <a:ext uri="{FF2B5EF4-FFF2-40B4-BE49-F238E27FC236}">
                  <a16:creationId xmlns:a16="http://schemas.microsoft.com/office/drawing/2014/main" id="{5CC38C7F-D6FF-7BFB-4389-5AC8B013B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455" y="1659621"/>
              <a:ext cx="450209" cy="47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3" name="Straight Arrow Connector 1092">
              <a:extLst>
                <a:ext uri="{FF2B5EF4-FFF2-40B4-BE49-F238E27FC236}">
                  <a16:creationId xmlns:a16="http://schemas.microsoft.com/office/drawing/2014/main" id="{0F05F60D-4060-700B-2B84-AED1A2F15B3E}"/>
                </a:ext>
              </a:extLst>
            </p:cNvPr>
            <p:cNvCxnSpPr>
              <a:cxnSpLocks/>
            </p:cNvCxnSpPr>
            <p:nvPr/>
          </p:nvCxnSpPr>
          <p:spPr>
            <a:xfrm>
              <a:off x="1322664" y="1659621"/>
              <a:ext cx="925585" cy="6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92CD9068-3966-DF64-56BC-D3168F82B804}"/>
                </a:ext>
              </a:extLst>
            </p:cNvPr>
            <p:cNvSpPr txBox="1"/>
            <p:nvPr/>
          </p:nvSpPr>
          <p:spPr>
            <a:xfrm>
              <a:off x="696287" y="2046913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x</a:t>
              </a:r>
            </a:p>
          </p:txBody>
        </p: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92CFA0BC-1A59-8034-947C-5A252140C361}"/>
                </a:ext>
              </a:extLst>
            </p:cNvPr>
            <p:cNvSpPr txBox="1"/>
            <p:nvPr/>
          </p:nvSpPr>
          <p:spPr>
            <a:xfrm>
              <a:off x="2248249" y="1535077"/>
              <a:ext cx="2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y</a:t>
              </a: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20EC2D7F-37DC-0EA5-1B53-03204FB0209A}"/>
                </a:ext>
              </a:extLst>
            </p:cNvPr>
            <p:cNvSpPr txBox="1"/>
            <p:nvPr/>
          </p:nvSpPr>
          <p:spPr>
            <a:xfrm>
              <a:off x="1178233" y="410844"/>
              <a:ext cx="28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z</a:t>
              </a:r>
            </a:p>
          </p:txBody>
        </p:sp>
        <p:pic>
          <p:nvPicPr>
            <p:cNvPr id="1097" name="Picture 1096" descr="A camera with a black background&#10;&#10;Description automatically generated">
              <a:extLst>
                <a:ext uri="{FF2B5EF4-FFF2-40B4-BE49-F238E27FC236}">
                  <a16:creationId xmlns:a16="http://schemas.microsoft.com/office/drawing/2014/main" id="{575B3D2C-B2B3-4CA0-F088-F790FDAA2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405323" flipH="1">
              <a:off x="1173487" y="1010324"/>
              <a:ext cx="379036" cy="379036"/>
            </a:xfrm>
            <a:prstGeom prst="rect">
              <a:avLst/>
            </a:prstGeom>
          </p:spPr>
        </p:pic>
      </p:grp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2CA73A7D-5925-704B-8CE9-884BA482A778}"/>
              </a:ext>
            </a:extLst>
          </p:cNvPr>
          <p:cNvCxnSpPr>
            <a:cxnSpLocks/>
          </p:cNvCxnSpPr>
          <p:nvPr/>
        </p:nvCxnSpPr>
        <p:spPr>
          <a:xfrm flipV="1">
            <a:off x="3511592" y="3392185"/>
            <a:ext cx="0" cy="889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17BAB47E-71A9-9B91-D6EB-ED0FD86245C7}"/>
              </a:ext>
            </a:extLst>
          </p:cNvPr>
          <p:cNvCxnSpPr>
            <a:cxnSpLocks/>
          </p:cNvCxnSpPr>
          <p:nvPr/>
        </p:nvCxnSpPr>
        <p:spPr>
          <a:xfrm flipH="1">
            <a:off x="3061383" y="4271630"/>
            <a:ext cx="450209" cy="47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6BC88BE2-AE7C-B75F-C198-4EF72E5F0492}"/>
              </a:ext>
            </a:extLst>
          </p:cNvPr>
          <p:cNvCxnSpPr>
            <a:cxnSpLocks/>
          </p:cNvCxnSpPr>
          <p:nvPr/>
        </p:nvCxnSpPr>
        <p:spPr>
          <a:xfrm>
            <a:off x="3390503" y="4194411"/>
            <a:ext cx="925585" cy="6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BBB21901-60CD-AFD4-362E-0A282A9A1F01}"/>
              </a:ext>
            </a:extLst>
          </p:cNvPr>
          <p:cNvSpPr txBox="1"/>
          <p:nvPr/>
        </p:nvSpPr>
        <p:spPr>
          <a:xfrm>
            <a:off x="2885215" y="4658922"/>
            <a:ext cx="2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x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30B122-D9B3-1FF3-9AC2-251D57F62C36}"/>
              </a:ext>
            </a:extLst>
          </p:cNvPr>
          <p:cNvSpPr txBox="1"/>
          <p:nvPr/>
        </p:nvSpPr>
        <p:spPr>
          <a:xfrm>
            <a:off x="4437177" y="4147086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y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EF54721B-351F-CC5C-5B44-436F087D93BE}"/>
              </a:ext>
            </a:extLst>
          </p:cNvPr>
          <p:cNvSpPr txBox="1"/>
          <p:nvPr/>
        </p:nvSpPr>
        <p:spPr>
          <a:xfrm>
            <a:off x="3367161" y="3022853"/>
            <a:ext cx="28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z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43BD73B2-29C9-F53E-E83E-95C81EE22E97}"/>
              </a:ext>
            </a:extLst>
          </p:cNvPr>
          <p:cNvSpPr txBox="1"/>
          <p:nvPr/>
        </p:nvSpPr>
        <p:spPr>
          <a:xfrm>
            <a:off x="504828" y="2754286"/>
            <a:ext cx="84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Fig 2-a</a:t>
            </a:r>
          </a:p>
        </p:txBody>
      </p:sp>
      <p:sp>
        <p:nvSpPr>
          <p:cNvPr id="1108" name="Trapezoid 1107">
            <a:extLst>
              <a:ext uri="{FF2B5EF4-FFF2-40B4-BE49-F238E27FC236}">
                <a16:creationId xmlns:a16="http://schemas.microsoft.com/office/drawing/2014/main" id="{1DF2E4AA-D7A4-A105-DE1F-60C63A992EC6}"/>
              </a:ext>
            </a:extLst>
          </p:cNvPr>
          <p:cNvSpPr/>
          <p:nvPr/>
        </p:nvSpPr>
        <p:spPr>
          <a:xfrm rot="19815919">
            <a:off x="1444843" y="3895532"/>
            <a:ext cx="342276" cy="77295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09" name="Trapezoid 1108">
            <a:extLst>
              <a:ext uri="{FF2B5EF4-FFF2-40B4-BE49-F238E27FC236}">
                <a16:creationId xmlns:a16="http://schemas.microsoft.com/office/drawing/2014/main" id="{8B84A297-B8DC-A62C-305F-A583BE03D68B}"/>
              </a:ext>
            </a:extLst>
          </p:cNvPr>
          <p:cNvSpPr/>
          <p:nvPr/>
        </p:nvSpPr>
        <p:spPr>
          <a:xfrm rot="20057163">
            <a:off x="3564979" y="3912910"/>
            <a:ext cx="342276" cy="77295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96317C44-13B1-57D6-2B5A-FB3296A749FC}"/>
              </a:ext>
            </a:extLst>
          </p:cNvPr>
          <p:cNvGrpSpPr/>
          <p:nvPr/>
        </p:nvGrpSpPr>
        <p:grpSpPr>
          <a:xfrm rot="20769476">
            <a:off x="3277980" y="3670297"/>
            <a:ext cx="517559" cy="473979"/>
            <a:chOff x="3277980" y="3670297"/>
            <a:chExt cx="517559" cy="473979"/>
          </a:xfrm>
        </p:grpSpPr>
        <p:sp>
          <p:nvSpPr>
            <p:cNvPr id="1110" name="Data 1109">
              <a:extLst>
                <a:ext uri="{FF2B5EF4-FFF2-40B4-BE49-F238E27FC236}">
                  <a16:creationId xmlns:a16="http://schemas.microsoft.com/office/drawing/2014/main" id="{80E6C0FF-CF04-8D98-DA2A-F91B4600C288}"/>
                </a:ext>
              </a:extLst>
            </p:cNvPr>
            <p:cNvSpPr/>
            <p:nvPr/>
          </p:nvSpPr>
          <p:spPr>
            <a:xfrm rot="20382847">
              <a:off x="3277980" y="3795890"/>
              <a:ext cx="517559" cy="244972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D4E6917D-593A-64FA-C270-2D47C7944EC7}"/>
                </a:ext>
              </a:extLst>
            </p:cNvPr>
            <p:cNvSpPr/>
            <p:nvPr/>
          </p:nvSpPr>
          <p:spPr>
            <a:xfrm>
              <a:off x="3686483" y="3670297"/>
              <a:ext cx="76900" cy="76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12" name="Oval 1111">
              <a:extLst>
                <a:ext uri="{FF2B5EF4-FFF2-40B4-BE49-F238E27FC236}">
                  <a16:creationId xmlns:a16="http://schemas.microsoft.com/office/drawing/2014/main" id="{36D66F05-8C27-E8B6-C8E4-7D730CDBACFE}"/>
                </a:ext>
              </a:extLst>
            </p:cNvPr>
            <p:cNvSpPr/>
            <p:nvPr/>
          </p:nvSpPr>
          <p:spPr>
            <a:xfrm>
              <a:off x="3696270" y="3923365"/>
              <a:ext cx="76900" cy="76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13" name="Oval 1112">
              <a:extLst>
                <a:ext uri="{FF2B5EF4-FFF2-40B4-BE49-F238E27FC236}">
                  <a16:creationId xmlns:a16="http://schemas.microsoft.com/office/drawing/2014/main" id="{29503E00-F279-4E03-85E2-884142711210}"/>
                </a:ext>
              </a:extLst>
            </p:cNvPr>
            <p:cNvSpPr/>
            <p:nvPr/>
          </p:nvSpPr>
          <p:spPr>
            <a:xfrm>
              <a:off x="3320163" y="4067376"/>
              <a:ext cx="76900" cy="76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14" name="Oval 1113">
              <a:extLst>
                <a:ext uri="{FF2B5EF4-FFF2-40B4-BE49-F238E27FC236}">
                  <a16:creationId xmlns:a16="http://schemas.microsoft.com/office/drawing/2014/main" id="{F8E60420-0C0E-A35C-D6D1-7DDDDE517285}"/>
                </a:ext>
              </a:extLst>
            </p:cNvPr>
            <p:cNvSpPr/>
            <p:nvPr/>
          </p:nvSpPr>
          <p:spPr>
            <a:xfrm>
              <a:off x="3329950" y="3825493"/>
              <a:ext cx="76900" cy="76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1116" name="TextBox 1115">
            <a:extLst>
              <a:ext uri="{FF2B5EF4-FFF2-40B4-BE49-F238E27FC236}">
                <a16:creationId xmlns:a16="http://schemas.microsoft.com/office/drawing/2014/main" id="{DB941E51-EDF0-B998-7E13-18DF03D00178}"/>
              </a:ext>
            </a:extLst>
          </p:cNvPr>
          <p:cNvSpPr txBox="1"/>
          <p:nvPr/>
        </p:nvSpPr>
        <p:spPr>
          <a:xfrm>
            <a:off x="2709465" y="2744232"/>
            <a:ext cx="84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Fig 2-b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9EFD8EFB-BBD5-736F-0621-91BB2222ABA1}"/>
              </a:ext>
            </a:extLst>
          </p:cNvPr>
          <p:cNvSpPr txBox="1"/>
          <p:nvPr/>
        </p:nvSpPr>
        <p:spPr>
          <a:xfrm>
            <a:off x="1461794" y="40554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?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FDC1ADAB-73F0-19FA-E050-B2663DD22262}"/>
              </a:ext>
            </a:extLst>
          </p:cNvPr>
          <p:cNvSpPr txBox="1"/>
          <p:nvPr/>
        </p:nvSpPr>
        <p:spPr>
          <a:xfrm>
            <a:off x="3593051" y="41058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?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10071C9A-E13F-E15E-F369-F363B3EFC136}"/>
              </a:ext>
            </a:extLst>
          </p:cNvPr>
          <p:cNvSpPr/>
          <p:nvPr/>
        </p:nvSpPr>
        <p:spPr>
          <a:xfrm>
            <a:off x="372752" y="2694840"/>
            <a:ext cx="8976220" cy="2466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7DB4E554-ED79-EC50-081B-DDDEBD40AAC4}"/>
              </a:ext>
            </a:extLst>
          </p:cNvPr>
          <p:cNvGrpSpPr/>
          <p:nvPr/>
        </p:nvGrpSpPr>
        <p:grpSpPr>
          <a:xfrm>
            <a:off x="629417" y="3007159"/>
            <a:ext cx="1840824" cy="2005401"/>
            <a:chOff x="696287" y="410844"/>
            <a:chExt cx="1840824" cy="2005401"/>
          </a:xfrm>
        </p:grpSpPr>
        <p:cxnSp>
          <p:nvCxnSpPr>
            <p:cNvPr id="1121" name="Straight Arrow Connector 1120">
              <a:extLst>
                <a:ext uri="{FF2B5EF4-FFF2-40B4-BE49-F238E27FC236}">
                  <a16:creationId xmlns:a16="http://schemas.microsoft.com/office/drawing/2014/main" id="{6639C12C-B84F-884A-2FC4-145FA0DD64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2664" y="780176"/>
              <a:ext cx="0" cy="889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3A37DBC2-6200-B557-6A36-837A02840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455" y="1659621"/>
              <a:ext cx="450209" cy="47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63DA9256-6ADC-32DC-3DCD-EB4E14DA97B0}"/>
                </a:ext>
              </a:extLst>
            </p:cNvPr>
            <p:cNvCxnSpPr>
              <a:cxnSpLocks/>
            </p:cNvCxnSpPr>
            <p:nvPr/>
          </p:nvCxnSpPr>
          <p:spPr>
            <a:xfrm>
              <a:off x="1322664" y="1659621"/>
              <a:ext cx="925585" cy="601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A00834C1-8570-EB50-E8BF-4BC8C6B53E04}"/>
                </a:ext>
              </a:extLst>
            </p:cNvPr>
            <p:cNvSpPr txBox="1"/>
            <p:nvPr/>
          </p:nvSpPr>
          <p:spPr>
            <a:xfrm>
              <a:off x="696287" y="2046913"/>
              <a:ext cx="28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x</a:t>
              </a:r>
            </a:p>
          </p:txBody>
        </p:sp>
        <p:sp>
          <p:nvSpPr>
            <p:cNvPr id="1125" name="TextBox 1124">
              <a:extLst>
                <a:ext uri="{FF2B5EF4-FFF2-40B4-BE49-F238E27FC236}">
                  <a16:creationId xmlns:a16="http://schemas.microsoft.com/office/drawing/2014/main" id="{1840BF3B-CF59-8781-BC5F-7847B699A4EF}"/>
                </a:ext>
              </a:extLst>
            </p:cNvPr>
            <p:cNvSpPr txBox="1"/>
            <p:nvPr/>
          </p:nvSpPr>
          <p:spPr>
            <a:xfrm>
              <a:off x="2248249" y="1535077"/>
              <a:ext cx="288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y</a:t>
              </a: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A786238D-F841-2797-4C5C-4FB9B6B742FB}"/>
                </a:ext>
              </a:extLst>
            </p:cNvPr>
            <p:cNvSpPr txBox="1"/>
            <p:nvPr/>
          </p:nvSpPr>
          <p:spPr>
            <a:xfrm>
              <a:off x="1178233" y="410844"/>
              <a:ext cx="285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 dirty="0"/>
                <a:t>z</a:t>
              </a:r>
            </a:p>
          </p:txBody>
        </p:sp>
        <p:pic>
          <p:nvPicPr>
            <p:cNvPr id="1127" name="Picture 1126" descr="A camera with a black background&#10;&#10;Description automatically generated">
              <a:extLst>
                <a:ext uri="{FF2B5EF4-FFF2-40B4-BE49-F238E27FC236}">
                  <a16:creationId xmlns:a16="http://schemas.microsoft.com/office/drawing/2014/main" id="{3D3D8F0F-E4BC-EF2C-E6FF-D160CA58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4405323" flipH="1">
              <a:off x="1173487" y="1010324"/>
              <a:ext cx="379036" cy="379036"/>
            </a:xfrm>
            <a:prstGeom prst="rect">
              <a:avLst/>
            </a:prstGeom>
          </p:spPr>
        </p:pic>
      </p:grp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4CA4CFB1-8675-89E1-99C8-6F261D35126C}"/>
              </a:ext>
            </a:extLst>
          </p:cNvPr>
          <p:cNvCxnSpPr>
            <a:cxnSpLocks/>
          </p:cNvCxnSpPr>
          <p:nvPr/>
        </p:nvCxnSpPr>
        <p:spPr>
          <a:xfrm flipV="1">
            <a:off x="3511592" y="3384880"/>
            <a:ext cx="0" cy="889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Arrow Connector 1128">
            <a:extLst>
              <a:ext uri="{FF2B5EF4-FFF2-40B4-BE49-F238E27FC236}">
                <a16:creationId xmlns:a16="http://schemas.microsoft.com/office/drawing/2014/main" id="{E1C010C2-A27B-ECC1-AEC2-BEA5E44C4E47}"/>
              </a:ext>
            </a:extLst>
          </p:cNvPr>
          <p:cNvCxnSpPr>
            <a:cxnSpLocks/>
          </p:cNvCxnSpPr>
          <p:nvPr/>
        </p:nvCxnSpPr>
        <p:spPr>
          <a:xfrm flipH="1">
            <a:off x="3061383" y="4264325"/>
            <a:ext cx="450209" cy="471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Arrow Connector 1129">
            <a:extLst>
              <a:ext uri="{FF2B5EF4-FFF2-40B4-BE49-F238E27FC236}">
                <a16:creationId xmlns:a16="http://schemas.microsoft.com/office/drawing/2014/main" id="{B344370D-8087-4550-8260-159CDEF55C2F}"/>
              </a:ext>
            </a:extLst>
          </p:cNvPr>
          <p:cNvCxnSpPr>
            <a:cxnSpLocks/>
          </p:cNvCxnSpPr>
          <p:nvPr/>
        </p:nvCxnSpPr>
        <p:spPr>
          <a:xfrm>
            <a:off x="3390503" y="4187106"/>
            <a:ext cx="925585" cy="601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1" name="TextBox 1130">
            <a:extLst>
              <a:ext uri="{FF2B5EF4-FFF2-40B4-BE49-F238E27FC236}">
                <a16:creationId xmlns:a16="http://schemas.microsoft.com/office/drawing/2014/main" id="{8BB27CB8-B3AF-BC2F-616D-28DD92D21EEF}"/>
              </a:ext>
            </a:extLst>
          </p:cNvPr>
          <p:cNvSpPr txBox="1"/>
          <p:nvPr/>
        </p:nvSpPr>
        <p:spPr>
          <a:xfrm>
            <a:off x="2885215" y="4651617"/>
            <a:ext cx="287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x</a:t>
            </a:r>
          </a:p>
        </p:txBody>
      </p:sp>
      <p:sp>
        <p:nvSpPr>
          <p:cNvPr id="1132" name="TextBox 1131">
            <a:extLst>
              <a:ext uri="{FF2B5EF4-FFF2-40B4-BE49-F238E27FC236}">
                <a16:creationId xmlns:a16="http://schemas.microsoft.com/office/drawing/2014/main" id="{0B26D00D-90CD-3997-C65A-7BCBF4C6A8D1}"/>
              </a:ext>
            </a:extLst>
          </p:cNvPr>
          <p:cNvSpPr txBox="1"/>
          <p:nvPr/>
        </p:nvSpPr>
        <p:spPr>
          <a:xfrm>
            <a:off x="4437177" y="4139781"/>
            <a:ext cx="28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y</a:t>
            </a:r>
          </a:p>
        </p:txBody>
      </p:sp>
      <p:sp>
        <p:nvSpPr>
          <p:cNvPr id="1133" name="TextBox 1132">
            <a:extLst>
              <a:ext uri="{FF2B5EF4-FFF2-40B4-BE49-F238E27FC236}">
                <a16:creationId xmlns:a16="http://schemas.microsoft.com/office/drawing/2014/main" id="{8394F082-0036-170A-BBF7-394EB1F23746}"/>
              </a:ext>
            </a:extLst>
          </p:cNvPr>
          <p:cNvSpPr txBox="1"/>
          <p:nvPr/>
        </p:nvSpPr>
        <p:spPr>
          <a:xfrm>
            <a:off x="3367161" y="3015548"/>
            <a:ext cx="285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z</a:t>
            </a:r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130E87A1-D669-6277-EAA8-F3506F66635A}"/>
              </a:ext>
            </a:extLst>
          </p:cNvPr>
          <p:cNvSpPr txBox="1"/>
          <p:nvPr/>
        </p:nvSpPr>
        <p:spPr>
          <a:xfrm>
            <a:off x="504828" y="2746981"/>
            <a:ext cx="84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Fig 2-a</a:t>
            </a:r>
          </a:p>
        </p:txBody>
      </p:sp>
      <p:sp>
        <p:nvSpPr>
          <p:cNvPr id="1135" name="Trapezoid 1134">
            <a:extLst>
              <a:ext uri="{FF2B5EF4-FFF2-40B4-BE49-F238E27FC236}">
                <a16:creationId xmlns:a16="http://schemas.microsoft.com/office/drawing/2014/main" id="{72B134F1-F130-F30D-6E59-13324F1D2788}"/>
              </a:ext>
            </a:extLst>
          </p:cNvPr>
          <p:cNvSpPr/>
          <p:nvPr/>
        </p:nvSpPr>
        <p:spPr>
          <a:xfrm rot="19815919">
            <a:off x="1444843" y="3888227"/>
            <a:ext cx="342276" cy="77295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36" name="Trapezoid 1135">
            <a:extLst>
              <a:ext uri="{FF2B5EF4-FFF2-40B4-BE49-F238E27FC236}">
                <a16:creationId xmlns:a16="http://schemas.microsoft.com/office/drawing/2014/main" id="{5FE2FAC6-A43F-5CDD-6E38-6F9CC15017EF}"/>
              </a:ext>
            </a:extLst>
          </p:cNvPr>
          <p:cNvSpPr/>
          <p:nvPr/>
        </p:nvSpPr>
        <p:spPr>
          <a:xfrm rot="20057163">
            <a:off x="3564979" y="3905605"/>
            <a:ext cx="342276" cy="77295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137" name="Group 1136">
            <a:extLst>
              <a:ext uri="{FF2B5EF4-FFF2-40B4-BE49-F238E27FC236}">
                <a16:creationId xmlns:a16="http://schemas.microsoft.com/office/drawing/2014/main" id="{B0B8989C-4075-BC6B-5180-026035BC3550}"/>
              </a:ext>
            </a:extLst>
          </p:cNvPr>
          <p:cNvGrpSpPr/>
          <p:nvPr/>
        </p:nvGrpSpPr>
        <p:grpSpPr>
          <a:xfrm rot="20769476">
            <a:off x="3277980" y="3662992"/>
            <a:ext cx="517559" cy="473979"/>
            <a:chOff x="3277980" y="3670297"/>
            <a:chExt cx="517559" cy="473979"/>
          </a:xfrm>
        </p:grpSpPr>
        <p:sp>
          <p:nvSpPr>
            <p:cNvPr id="1138" name="Data 1137">
              <a:extLst>
                <a:ext uri="{FF2B5EF4-FFF2-40B4-BE49-F238E27FC236}">
                  <a16:creationId xmlns:a16="http://schemas.microsoft.com/office/drawing/2014/main" id="{CAED9483-F01E-D0C6-216A-A9784756EFDD}"/>
                </a:ext>
              </a:extLst>
            </p:cNvPr>
            <p:cNvSpPr/>
            <p:nvPr/>
          </p:nvSpPr>
          <p:spPr>
            <a:xfrm rot="20382847">
              <a:off x="3277980" y="3795890"/>
              <a:ext cx="517559" cy="244972"/>
            </a:xfrm>
            <a:prstGeom prst="flowChartInputOutpu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39" name="Oval 1138">
              <a:extLst>
                <a:ext uri="{FF2B5EF4-FFF2-40B4-BE49-F238E27FC236}">
                  <a16:creationId xmlns:a16="http://schemas.microsoft.com/office/drawing/2014/main" id="{FCAF6A60-7984-EF6E-8C80-FA35D7DFC9A5}"/>
                </a:ext>
              </a:extLst>
            </p:cNvPr>
            <p:cNvSpPr/>
            <p:nvPr/>
          </p:nvSpPr>
          <p:spPr>
            <a:xfrm>
              <a:off x="3686483" y="3670297"/>
              <a:ext cx="76900" cy="76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40" name="Oval 1139">
              <a:extLst>
                <a:ext uri="{FF2B5EF4-FFF2-40B4-BE49-F238E27FC236}">
                  <a16:creationId xmlns:a16="http://schemas.microsoft.com/office/drawing/2014/main" id="{40433322-5089-8B31-F37A-670AC09E1FCC}"/>
                </a:ext>
              </a:extLst>
            </p:cNvPr>
            <p:cNvSpPr/>
            <p:nvPr/>
          </p:nvSpPr>
          <p:spPr>
            <a:xfrm>
              <a:off x="3696270" y="3923365"/>
              <a:ext cx="76900" cy="76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41" name="Oval 1140">
              <a:extLst>
                <a:ext uri="{FF2B5EF4-FFF2-40B4-BE49-F238E27FC236}">
                  <a16:creationId xmlns:a16="http://schemas.microsoft.com/office/drawing/2014/main" id="{5B40B638-6540-901C-CEE8-EBD232D5D776}"/>
                </a:ext>
              </a:extLst>
            </p:cNvPr>
            <p:cNvSpPr/>
            <p:nvPr/>
          </p:nvSpPr>
          <p:spPr>
            <a:xfrm>
              <a:off x="3320163" y="4067376"/>
              <a:ext cx="76900" cy="76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42" name="Oval 1141">
              <a:extLst>
                <a:ext uri="{FF2B5EF4-FFF2-40B4-BE49-F238E27FC236}">
                  <a16:creationId xmlns:a16="http://schemas.microsoft.com/office/drawing/2014/main" id="{4678BE51-41DE-8413-73BE-B4FDFCA8F1D4}"/>
                </a:ext>
              </a:extLst>
            </p:cNvPr>
            <p:cNvSpPr/>
            <p:nvPr/>
          </p:nvSpPr>
          <p:spPr>
            <a:xfrm>
              <a:off x="3329950" y="3825493"/>
              <a:ext cx="76900" cy="76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75319E2-47B0-9AD4-543E-806241CB1B79}"/>
              </a:ext>
            </a:extLst>
          </p:cNvPr>
          <p:cNvSpPr txBox="1"/>
          <p:nvPr/>
        </p:nvSpPr>
        <p:spPr>
          <a:xfrm>
            <a:off x="2709465" y="2736927"/>
            <a:ext cx="848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Fig 2-b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D580F801-D964-00BF-57FF-C6EF6C7B7BF5}"/>
              </a:ext>
            </a:extLst>
          </p:cNvPr>
          <p:cNvSpPr txBox="1"/>
          <p:nvPr/>
        </p:nvSpPr>
        <p:spPr>
          <a:xfrm>
            <a:off x="1461794" y="4048163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?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34B2D0C2-8A69-7C94-2CC4-01B28D898FB5}"/>
              </a:ext>
            </a:extLst>
          </p:cNvPr>
          <p:cNvSpPr txBox="1"/>
          <p:nvPr/>
        </p:nvSpPr>
        <p:spPr>
          <a:xfrm>
            <a:off x="3593051" y="4098497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3003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64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Ming-Ruey Chou</dc:creator>
  <cp:lastModifiedBy>Ming-Ruey Chou</cp:lastModifiedBy>
  <cp:revision>2</cp:revision>
  <dcterms:created xsi:type="dcterms:W3CDTF">2024-07-09T01:59:39Z</dcterms:created>
  <dcterms:modified xsi:type="dcterms:W3CDTF">2024-07-09T02:41:20Z</dcterms:modified>
</cp:coreProperties>
</file>