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434" r:id="rId6"/>
    <p:sldId id="446" r:id="rId7"/>
    <p:sldId id="447" r:id="rId8"/>
    <p:sldId id="448" r:id="rId9"/>
    <p:sldId id="449" r:id="rId10"/>
    <p:sldId id="452" r:id="rId11"/>
    <p:sldId id="4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E6DE84-F829-413E-A3E9-1F09F527BEF5}" v="10" dt="2025-02-17T14:12:04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urchay, Nathan" userId="33fb7617-20e5-4ce4-a0e8-32a7c8091a1f" providerId="ADAL" clId="{79E6DE84-F829-413E-A3E9-1F09F527BEF5}"/>
    <pc:docChg chg="undo custSel modSld">
      <pc:chgData name="Courchay, Nathan" userId="33fb7617-20e5-4ce4-a0e8-32a7c8091a1f" providerId="ADAL" clId="{79E6DE84-F829-413E-A3E9-1F09F527BEF5}" dt="2025-02-24T10:43:54.241" v="97" actId="1076"/>
      <pc:docMkLst>
        <pc:docMk/>
      </pc:docMkLst>
      <pc:sldChg chg="delSp modSp mod">
        <pc:chgData name="Courchay, Nathan" userId="33fb7617-20e5-4ce4-a0e8-32a7c8091a1f" providerId="ADAL" clId="{79E6DE84-F829-413E-A3E9-1F09F527BEF5}" dt="2025-02-24T10:43:01.180" v="91" actId="20577"/>
        <pc:sldMkLst>
          <pc:docMk/>
          <pc:sldMk cId="2920270197" sldId="256"/>
        </pc:sldMkLst>
        <pc:spChg chg="del">
          <ac:chgData name="Courchay, Nathan" userId="33fb7617-20e5-4ce4-a0e8-32a7c8091a1f" providerId="ADAL" clId="{79E6DE84-F829-413E-A3E9-1F09F527BEF5}" dt="2025-02-24T08:47:08.241" v="87" actId="478"/>
          <ac:spMkLst>
            <pc:docMk/>
            <pc:sldMk cId="2920270197" sldId="256"/>
            <ac:spMk id="5" creationId="{1DB0026E-9F67-F759-0D94-EB30D0DAF25F}"/>
          </ac:spMkLst>
        </pc:spChg>
        <pc:spChg chg="del">
          <ac:chgData name="Courchay, Nathan" userId="33fb7617-20e5-4ce4-a0e8-32a7c8091a1f" providerId="ADAL" clId="{79E6DE84-F829-413E-A3E9-1F09F527BEF5}" dt="2025-02-24T08:47:08.241" v="87" actId="478"/>
          <ac:spMkLst>
            <pc:docMk/>
            <pc:sldMk cId="2920270197" sldId="256"/>
            <ac:spMk id="6" creationId="{603D42F9-76D9-9A40-A26A-592361AB6CF4}"/>
          </ac:spMkLst>
        </pc:spChg>
        <pc:spChg chg="mod">
          <ac:chgData name="Courchay, Nathan" userId="33fb7617-20e5-4ce4-a0e8-32a7c8091a1f" providerId="ADAL" clId="{79E6DE84-F829-413E-A3E9-1F09F527BEF5}" dt="2025-02-24T10:43:01.180" v="91" actId="20577"/>
          <ac:spMkLst>
            <pc:docMk/>
            <pc:sldMk cId="2920270197" sldId="256"/>
            <ac:spMk id="9" creationId="{24197036-79EF-9D1F-194E-1BB7F1CA3DC4}"/>
          </ac:spMkLst>
        </pc:spChg>
      </pc:sldChg>
      <pc:sldChg chg="addSp delSp modSp mod">
        <pc:chgData name="Courchay, Nathan" userId="33fb7617-20e5-4ce4-a0e8-32a7c8091a1f" providerId="ADAL" clId="{79E6DE84-F829-413E-A3E9-1F09F527BEF5}" dt="2025-02-24T08:46:39.515" v="86" actId="20577"/>
        <pc:sldMkLst>
          <pc:docMk/>
          <pc:sldMk cId="2531565310" sldId="434"/>
        </pc:sldMkLst>
        <pc:spChg chg="add del mod">
          <ac:chgData name="Courchay, Nathan" userId="33fb7617-20e5-4ce4-a0e8-32a7c8091a1f" providerId="ADAL" clId="{79E6DE84-F829-413E-A3E9-1F09F527BEF5}" dt="2025-02-24T08:46:39.515" v="86" actId="20577"/>
          <ac:spMkLst>
            <pc:docMk/>
            <pc:sldMk cId="2531565310" sldId="434"/>
            <ac:spMk id="2" creationId="{61843EF3-41ED-F7DA-C337-1DFAF983640C}"/>
          </ac:spMkLst>
        </pc:spChg>
        <pc:spChg chg="del mod">
          <ac:chgData name="Courchay, Nathan" userId="33fb7617-20e5-4ce4-a0e8-32a7c8091a1f" providerId="ADAL" clId="{79E6DE84-F829-413E-A3E9-1F09F527BEF5}" dt="2025-02-12T14:08:08.458" v="10" actId="478"/>
          <ac:spMkLst>
            <pc:docMk/>
            <pc:sldMk cId="2531565310" sldId="434"/>
            <ac:spMk id="4" creationId="{755D3655-9957-B285-7D0F-713E4436FEC3}"/>
          </ac:spMkLst>
        </pc:spChg>
        <pc:spChg chg="add mod">
          <ac:chgData name="Courchay, Nathan" userId="33fb7617-20e5-4ce4-a0e8-32a7c8091a1f" providerId="ADAL" clId="{79E6DE84-F829-413E-A3E9-1F09F527BEF5}" dt="2025-02-17T14:12:04.053" v="31" actId="2711"/>
          <ac:spMkLst>
            <pc:docMk/>
            <pc:sldMk cId="2531565310" sldId="434"/>
            <ac:spMk id="4" creationId="{F3F6A2F0-1AFC-E13A-3AB7-39C933D9ED9A}"/>
          </ac:spMkLst>
        </pc:spChg>
        <pc:spChg chg="add mod">
          <ac:chgData name="Courchay, Nathan" userId="33fb7617-20e5-4ce4-a0e8-32a7c8091a1f" providerId="ADAL" clId="{79E6DE84-F829-413E-A3E9-1F09F527BEF5}" dt="2025-02-14T13:39:19.765" v="30" actId="1035"/>
          <ac:spMkLst>
            <pc:docMk/>
            <pc:sldMk cId="2531565310" sldId="434"/>
            <ac:spMk id="9" creationId="{6EC4C8F2-1A3C-6EC7-877D-4F303BD263F4}"/>
          </ac:spMkLst>
        </pc:spChg>
        <pc:spChg chg="add mod">
          <ac:chgData name="Courchay, Nathan" userId="33fb7617-20e5-4ce4-a0e8-32a7c8091a1f" providerId="ADAL" clId="{79E6DE84-F829-413E-A3E9-1F09F527BEF5}" dt="2025-02-14T13:39:19.765" v="30" actId="1035"/>
          <ac:spMkLst>
            <pc:docMk/>
            <pc:sldMk cId="2531565310" sldId="434"/>
            <ac:spMk id="12" creationId="{CF28137D-C010-A915-289C-670CA142A523}"/>
          </ac:spMkLst>
        </pc:spChg>
        <pc:spChg chg="add mod">
          <ac:chgData name="Courchay, Nathan" userId="33fb7617-20e5-4ce4-a0e8-32a7c8091a1f" providerId="ADAL" clId="{79E6DE84-F829-413E-A3E9-1F09F527BEF5}" dt="2025-02-14T13:39:19.765" v="30" actId="1035"/>
          <ac:spMkLst>
            <pc:docMk/>
            <pc:sldMk cId="2531565310" sldId="434"/>
            <ac:spMk id="14" creationId="{458A4709-3E8E-DF76-FFF7-85CEBBBE34D6}"/>
          </ac:spMkLst>
        </pc:spChg>
        <pc:spChg chg="add del mod">
          <ac:chgData name="Courchay, Nathan" userId="33fb7617-20e5-4ce4-a0e8-32a7c8091a1f" providerId="ADAL" clId="{79E6DE84-F829-413E-A3E9-1F09F527BEF5}" dt="2025-02-24T08:46:31.160" v="53" actId="478"/>
          <ac:spMkLst>
            <pc:docMk/>
            <pc:sldMk cId="2531565310" sldId="434"/>
            <ac:spMk id="15" creationId="{DE5F9877-B237-07C8-003E-389FE7095269}"/>
          </ac:spMkLst>
        </pc:spChg>
        <pc:grpChg chg="add mod">
          <ac:chgData name="Courchay, Nathan" userId="33fb7617-20e5-4ce4-a0e8-32a7c8091a1f" providerId="ADAL" clId="{79E6DE84-F829-413E-A3E9-1F09F527BEF5}" dt="2025-02-17T14:12:04.053" v="31" actId="2711"/>
          <ac:grpSpMkLst>
            <pc:docMk/>
            <pc:sldMk cId="2531565310" sldId="434"/>
            <ac:grpSpMk id="8" creationId="{9417FF25-8FA4-B7CE-32B5-C540DD70EC41}"/>
          </ac:grpSpMkLst>
        </pc:grpChg>
        <pc:grpChg chg="add mod">
          <ac:chgData name="Courchay, Nathan" userId="33fb7617-20e5-4ce4-a0e8-32a7c8091a1f" providerId="ADAL" clId="{79E6DE84-F829-413E-A3E9-1F09F527BEF5}" dt="2025-02-14T13:39:19.765" v="30" actId="1035"/>
          <ac:grpSpMkLst>
            <pc:docMk/>
            <pc:sldMk cId="2531565310" sldId="434"/>
            <ac:grpSpMk id="11" creationId="{53B5BA9C-6A76-DB2E-28E0-92EF346A3F25}"/>
          </ac:grpSpMkLst>
        </pc:grpChg>
        <pc:graphicFrameChg chg="mod modGraphic">
          <ac:chgData name="Courchay, Nathan" userId="33fb7617-20e5-4ce4-a0e8-32a7c8091a1f" providerId="ADAL" clId="{79E6DE84-F829-413E-A3E9-1F09F527BEF5}" dt="2025-02-17T14:12:04.053" v="31" actId="2711"/>
          <ac:graphicFrameMkLst>
            <pc:docMk/>
            <pc:sldMk cId="2531565310" sldId="434"/>
            <ac:graphicFrameMk id="5" creationId="{332FEFDD-1006-41E2-3187-3E6C793F354C}"/>
          </ac:graphicFrameMkLst>
        </pc:graphicFrameChg>
        <pc:graphicFrameChg chg="mod">
          <ac:chgData name="Courchay, Nathan" userId="33fb7617-20e5-4ce4-a0e8-32a7c8091a1f" providerId="ADAL" clId="{79E6DE84-F829-413E-A3E9-1F09F527BEF5}" dt="2025-02-13T14:13:28.620" v="22" actId="1076"/>
          <ac:graphicFrameMkLst>
            <pc:docMk/>
            <pc:sldMk cId="2531565310" sldId="434"/>
            <ac:graphicFrameMk id="7" creationId="{20A291B4-C09F-26D5-B3F3-460130E9FBD8}"/>
          </ac:graphicFrameMkLst>
        </pc:graphicFrameChg>
        <pc:graphicFrameChg chg="mod">
          <ac:chgData name="Courchay, Nathan" userId="33fb7617-20e5-4ce4-a0e8-32a7c8091a1f" providerId="ADAL" clId="{79E6DE84-F829-413E-A3E9-1F09F527BEF5}" dt="2025-02-17T14:12:04.053" v="31" actId="2711"/>
          <ac:graphicFrameMkLst>
            <pc:docMk/>
            <pc:sldMk cId="2531565310" sldId="434"/>
            <ac:graphicFrameMk id="10" creationId="{7E08DC85-4317-FD66-3968-F8F36F44E4BB}"/>
          </ac:graphicFrameMkLst>
        </pc:graphicFrameChg>
        <pc:graphicFrameChg chg="mod">
          <ac:chgData name="Courchay, Nathan" userId="33fb7617-20e5-4ce4-a0e8-32a7c8091a1f" providerId="ADAL" clId="{79E6DE84-F829-413E-A3E9-1F09F527BEF5}" dt="2025-02-17T14:12:04.053" v="31" actId="2711"/>
          <ac:graphicFrameMkLst>
            <pc:docMk/>
            <pc:sldMk cId="2531565310" sldId="434"/>
            <ac:graphicFrameMk id="13" creationId="{39870299-8730-2CF2-392A-D13364233180}"/>
          </ac:graphicFrameMkLst>
        </pc:graphicFrameChg>
        <pc:graphicFrameChg chg="mod">
          <ac:chgData name="Courchay, Nathan" userId="33fb7617-20e5-4ce4-a0e8-32a7c8091a1f" providerId="ADAL" clId="{79E6DE84-F829-413E-A3E9-1F09F527BEF5}" dt="2025-02-17T14:12:04.053" v="31" actId="2711"/>
          <ac:graphicFrameMkLst>
            <pc:docMk/>
            <pc:sldMk cId="2531565310" sldId="434"/>
            <ac:graphicFrameMk id="16" creationId="{1FFA4512-92E6-1BA3-5476-C02B56D8184C}"/>
          </ac:graphicFrameMkLst>
        </pc:graphicFrameChg>
        <pc:graphicFrameChg chg="mod">
          <ac:chgData name="Courchay, Nathan" userId="33fb7617-20e5-4ce4-a0e8-32a7c8091a1f" providerId="ADAL" clId="{79E6DE84-F829-413E-A3E9-1F09F527BEF5}" dt="2025-02-17T14:12:04.053" v="31" actId="2711"/>
          <ac:graphicFrameMkLst>
            <pc:docMk/>
            <pc:sldMk cId="2531565310" sldId="434"/>
            <ac:graphicFrameMk id="22" creationId="{CC2E6A4C-35D9-5199-C9F6-B85E5CBBBE00}"/>
          </ac:graphicFrameMkLst>
        </pc:graphicFrameChg>
        <pc:picChg chg="del mod">
          <ac:chgData name="Courchay, Nathan" userId="33fb7617-20e5-4ce4-a0e8-32a7c8091a1f" providerId="ADAL" clId="{79E6DE84-F829-413E-A3E9-1F09F527BEF5}" dt="2025-02-12T14:08:08.458" v="10" actId="478"/>
          <ac:picMkLst>
            <pc:docMk/>
            <pc:sldMk cId="2531565310" sldId="434"/>
            <ac:picMk id="3" creationId="{95D64990-96AA-9B27-0BC3-A98266784391}"/>
          </ac:picMkLst>
        </pc:picChg>
        <pc:picChg chg="add del mod">
          <ac:chgData name="Courchay, Nathan" userId="33fb7617-20e5-4ce4-a0e8-32a7c8091a1f" providerId="ADAL" clId="{79E6DE84-F829-413E-A3E9-1F09F527BEF5}" dt="2025-02-14T13:39:13.102" v="23" actId="478"/>
          <ac:picMkLst>
            <pc:docMk/>
            <pc:sldMk cId="2531565310" sldId="434"/>
            <ac:picMk id="3" creationId="{F232DA13-0153-9DD8-784B-1F768E5D35A4}"/>
          </ac:picMkLst>
        </pc:picChg>
        <pc:picChg chg="add mod">
          <ac:chgData name="Courchay, Nathan" userId="33fb7617-20e5-4ce4-a0e8-32a7c8091a1f" providerId="ADAL" clId="{79E6DE84-F829-413E-A3E9-1F09F527BEF5}" dt="2025-02-17T14:12:04.053" v="31" actId="2711"/>
          <ac:picMkLst>
            <pc:docMk/>
            <pc:sldMk cId="2531565310" sldId="434"/>
            <ac:picMk id="6" creationId="{FD277CA8-550A-E8C3-7EB8-B80E49B593E1}"/>
          </ac:picMkLst>
        </pc:picChg>
      </pc:sldChg>
      <pc:sldChg chg="modSp mod">
        <pc:chgData name="Courchay, Nathan" userId="33fb7617-20e5-4ce4-a0e8-32a7c8091a1f" providerId="ADAL" clId="{79E6DE84-F829-413E-A3E9-1F09F527BEF5}" dt="2025-02-24T10:43:40.339" v="96" actId="1076"/>
        <pc:sldMkLst>
          <pc:docMk/>
          <pc:sldMk cId="3284042456" sldId="446"/>
        </pc:sldMkLst>
        <pc:spChg chg="mod">
          <ac:chgData name="Courchay, Nathan" userId="33fb7617-20e5-4ce4-a0e8-32a7c8091a1f" providerId="ADAL" clId="{79E6DE84-F829-413E-A3E9-1F09F527BEF5}" dt="2025-02-24T10:43:40.339" v="96" actId="1076"/>
          <ac:spMkLst>
            <pc:docMk/>
            <pc:sldMk cId="3284042456" sldId="446"/>
            <ac:spMk id="5" creationId="{E6F443A6-6D02-AE7B-334E-0A9FBA4C678B}"/>
          </ac:spMkLst>
        </pc:spChg>
      </pc:sldChg>
      <pc:sldChg chg="modSp mod">
        <pc:chgData name="Courchay, Nathan" userId="33fb7617-20e5-4ce4-a0e8-32a7c8091a1f" providerId="ADAL" clId="{79E6DE84-F829-413E-A3E9-1F09F527BEF5}" dt="2025-02-24T10:43:33.799" v="95" actId="120"/>
        <pc:sldMkLst>
          <pc:docMk/>
          <pc:sldMk cId="1165184119" sldId="447"/>
        </pc:sldMkLst>
        <pc:spChg chg="mod">
          <ac:chgData name="Courchay, Nathan" userId="33fb7617-20e5-4ce4-a0e8-32a7c8091a1f" providerId="ADAL" clId="{79E6DE84-F829-413E-A3E9-1F09F527BEF5}" dt="2025-02-24T10:43:33.799" v="95" actId="120"/>
          <ac:spMkLst>
            <pc:docMk/>
            <pc:sldMk cId="1165184119" sldId="447"/>
            <ac:spMk id="5" creationId="{E6F443A6-6D02-AE7B-334E-0A9FBA4C678B}"/>
          </ac:spMkLst>
        </pc:spChg>
      </pc:sldChg>
      <pc:sldChg chg="modSp mod">
        <pc:chgData name="Courchay, Nathan" userId="33fb7617-20e5-4ce4-a0e8-32a7c8091a1f" providerId="ADAL" clId="{79E6DE84-F829-413E-A3E9-1F09F527BEF5}" dt="2025-02-24T10:43:17.411" v="92" actId="1076"/>
        <pc:sldMkLst>
          <pc:docMk/>
          <pc:sldMk cId="4224732822" sldId="448"/>
        </pc:sldMkLst>
        <pc:spChg chg="mod">
          <ac:chgData name="Courchay, Nathan" userId="33fb7617-20e5-4ce4-a0e8-32a7c8091a1f" providerId="ADAL" clId="{79E6DE84-F829-413E-A3E9-1F09F527BEF5}" dt="2025-02-24T10:43:17.411" v="92" actId="1076"/>
          <ac:spMkLst>
            <pc:docMk/>
            <pc:sldMk cId="4224732822" sldId="448"/>
            <ac:spMk id="5" creationId="{E6F443A6-6D02-AE7B-334E-0A9FBA4C678B}"/>
          </ac:spMkLst>
        </pc:spChg>
      </pc:sldChg>
      <pc:sldChg chg="modSp mod modShow">
        <pc:chgData name="Courchay, Nathan" userId="33fb7617-20e5-4ce4-a0e8-32a7c8091a1f" providerId="ADAL" clId="{79E6DE84-F829-413E-A3E9-1F09F527BEF5}" dt="2025-02-24T10:43:54.241" v="97" actId="1076"/>
        <pc:sldMkLst>
          <pc:docMk/>
          <pc:sldMk cId="308365578" sldId="452"/>
        </pc:sldMkLst>
        <pc:spChg chg="mod">
          <ac:chgData name="Courchay, Nathan" userId="33fb7617-20e5-4ce4-a0e8-32a7c8091a1f" providerId="ADAL" clId="{79E6DE84-F829-413E-A3E9-1F09F527BEF5}" dt="2025-02-24T10:43:54.241" v="97" actId="1076"/>
          <ac:spMkLst>
            <pc:docMk/>
            <pc:sldMk cId="308365578" sldId="452"/>
            <ac:spMk id="7" creationId="{E1C0706E-ED9E-B01D-3805-0E23D2422BD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184BC3-F64B-4BFC-A171-913B91F7AE9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3D2616E-B471-46A8-B1E9-F9E6B0A25541}">
      <dgm:prSet phldrT="[Texte]"/>
      <dgm:spPr/>
      <dgm:t>
        <a:bodyPr/>
        <a:lstStyle/>
        <a:p>
          <a:pPr algn="ctr"/>
          <a:r>
            <a:rPr lang="fr-FR" b="0" dirty="0">
              <a:solidFill>
                <a:schemeClr val="bg1"/>
              </a:solidFill>
              <a:latin typeface="Aptos" panose="020B0004020202020204" pitchFamily="34" charset="0"/>
            </a:rPr>
            <a:t>Étape 1.</a:t>
          </a:r>
          <a:r>
            <a:rPr lang="fr-FR" b="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Maiandra GD" panose="020E0502030308020204" pitchFamily="34" charset="0"/>
            </a:rPr>
            <a:t> S’identifier avec son badge en passant le badge sur le lecteur</a:t>
          </a:r>
          <a:endParaRPr lang="en-US" b="0" dirty="0">
            <a:solidFill>
              <a:schemeClr val="bg1"/>
            </a:solidFill>
            <a:latin typeface="Aptos" panose="020B0004020202020204" pitchFamily="34" charset="0"/>
          </a:endParaRPr>
        </a:p>
      </dgm:t>
    </dgm:pt>
    <dgm:pt modelId="{17B49E95-E16D-4408-B8D1-E2B23B4836C7}" type="parTrans" cxnId="{DC160D3C-124A-42E3-A01B-408513B40CDB}">
      <dgm:prSet/>
      <dgm:spPr/>
      <dgm:t>
        <a:bodyPr/>
        <a:lstStyle/>
        <a:p>
          <a:endParaRPr lang="en-US"/>
        </a:p>
      </dgm:t>
    </dgm:pt>
    <dgm:pt modelId="{59FD949C-92AF-4ACF-8AA5-60A3D83F8AC4}" type="sibTrans" cxnId="{DC160D3C-124A-42E3-A01B-408513B40CDB}">
      <dgm:prSet/>
      <dgm:spPr/>
      <dgm:t>
        <a:bodyPr/>
        <a:lstStyle/>
        <a:p>
          <a:endParaRPr lang="en-US"/>
        </a:p>
      </dgm:t>
    </dgm:pt>
    <dgm:pt modelId="{C5E84AC9-E4A4-4213-A700-9B1A423E32DF}">
      <dgm:prSet phldrT="[Texte]"/>
      <dgm:spPr/>
      <dgm:t>
        <a:bodyPr/>
        <a:lstStyle/>
        <a:p>
          <a:r>
            <a:rPr lang="fr-FR" b="0" dirty="0">
              <a:latin typeface="Aptos" panose="020B0004020202020204" pitchFamily="34" charset="0"/>
            </a:rPr>
            <a:t>Étape 3. Placer votre document dans l’imprimante</a:t>
          </a:r>
          <a:endParaRPr lang="en-US" b="0" dirty="0">
            <a:latin typeface="Aptos" panose="020B0004020202020204" pitchFamily="34" charset="0"/>
          </a:endParaRPr>
        </a:p>
      </dgm:t>
    </dgm:pt>
    <dgm:pt modelId="{9146B772-08C2-4587-8CA3-551D174BE651}" type="parTrans" cxnId="{81CE90FF-2646-4EDE-B6DA-3307C9FB95C0}">
      <dgm:prSet/>
      <dgm:spPr/>
      <dgm:t>
        <a:bodyPr/>
        <a:lstStyle/>
        <a:p>
          <a:endParaRPr lang="en-US"/>
        </a:p>
      </dgm:t>
    </dgm:pt>
    <dgm:pt modelId="{C2F27846-75C3-402C-A13E-4F04E12D20D3}" type="sibTrans" cxnId="{81CE90FF-2646-4EDE-B6DA-3307C9FB95C0}">
      <dgm:prSet/>
      <dgm:spPr/>
      <dgm:t>
        <a:bodyPr/>
        <a:lstStyle/>
        <a:p>
          <a:endParaRPr lang="en-US"/>
        </a:p>
      </dgm:t>
    </dgm:pt>
    <dgm:pt modelId="{3640837A-F163-4D0B-8A72-9F7FF4B8A515}">
      <dgm:prSet phldrT="[Texte]"/>
      <dgm:spPr/>
      <dgm:t>
        <a:bodyPr/>
        <a:lstStyle/>
        <a:p>
          <a:pPr rtl="0"/>
          <a:r>
            <a:rPr lang="fr-FR" b="0" dirty="0">
              <a:latin typeface="Aptos" panose="020B0004020202020204" pitchFamily="34" charset="0"/>
            </a:rPr>
            <a:t>Étape 5. Appuyer sur « ID » sur l’imprimante pour vous déconnecter</a:t>
          </a:r>
          <a:endParaRPr lang="en-US" b="0" dirty="0">
            <a:latin typeface="Aptos" panose="020B0004020202020204" pitchFamily="34" charset="0"/>
          </a:endParaRPr>
        </a:p>
      </dgm:t>
    </dgm:pt>
    <dgm:pt modelId="{8113E313-7DBD-4110-88E5-5412F99DFA05}" type="parTrans" cxnId="{FC426D62-B8AE-469C-8DD6-FA7FB324B962}">
      <dgm:prSet/>
      <dgm:spPr/>
      <dgm:t>
        <a:bodyPr/>
        <a:lstStyle/>
        <a:p>
          <a:endParaRPr lang="en-US"/>
        </a:p>
      </dgm:t>
    </dgm:pt>
    <dgm:pt modelId="{FEB21D6B-1131-4341-9027-BFA8C2A3F269}" type="sibTrans" cxnId="{FC426D62-B8AE-469C-8DD6-FA7FB324B962}">
      <dgm:prSet/>
      <dgm:spPr/>
      <dgm:t>
        <a:bodyPr/>
        <a:lstStyle/>
        <a:p>
          <a:endParaRPr lang="en-US"/>
        </a:p>
      </dgm:t>
    </dgm:pt>
    <dgm:pt modelId="{46C47108-FCE9-412F-B0C9-4494B939F834}">
      <dgm:prSet phldrT="[Texte]"/>
      <dgm:spPr/>
      <dgm:t>
        <a:bodyPr/>
        <a:lstStyle/>
        <a:p>
          <a:r>
            <a:rPr lang="fr-FR" b="0" dirty="0">
              <a:latin typeface="Aptos" panose="020B0004020202020204" pitchFamily="34" charset="0"/>
            </a:rPr>
            <a:t>Étape 2. Appuyer sur « copie » sur l’imprimante</a:t>
          </a:r>
          <a:endParaRPr lang="en-US" b="0" dirty="0">
            <a:latin typeface="Aptos" panose="020B0004020202020204" pitchFamily="34" charset="0"/>
          </a:endParaRPr>
        </a:p>
      </dgm:t>
    </dgm:pt>
    <dgm:pt modelId="{18D93DC8-6E81-4A94-87E0-CBE056DAB493}" type="parTrans" cxnId="{16FCD108-7048-4FFB-9DDB-E258394EDCD4}">
      <dgm:prSet/>
      <dgm:spPr/>
      <dgm:t>
        <a:bodyPr/>
        <a:lstStyle/>
        <a:p>
          <a:endParaRPr lang="en-US"/>
        </a:p>
      </dgm:t>
    </dgm:pt>
    <dgm:pt modelId="{B8F6DFC8-85CA-41AB-A7C2-63D2B3A1222A}" type="sibTrans" cxnId="{16FCD108-7048-4FFB-9DDB-E258394EDCD4}">
      <dgm:prSet/>
      <dgm:spPr/>
      <dgm:t>
        <a:bodyPr/>
        <a:lstStyle/>
        <a:p>
          <a:endParaRPr lang="en-US"/>
        </a:p>
      </dgm:t>
    </dgm:pt>
    <dgm:pt modelId="{1EEB226E-D80B-4DB0-996A-407C80C0489B}">
      <dgm:prSet phldrT="[Texte]"/>
      <dgm:spPr/>
      <dgm:t>
        <a:bodyPr/>
        <a:lstStyle/>
        <a:p>
          <a:r>
            <a:rPr lang="fr-FR" b="0" dirty="0">
              <a:latin typeface="Aptos" panose="020B0004020202020204" pitchFamily="34" charset="0"/>
            </a:rPr>
            <a:t>Étape 4. Choisissez vos options et lancer l’impression</a:t>
          </a:r>
          <a:endParaRPr lang="en-US" b="0" dirty="0">
            <a:latin typeface="Aptos" panose="020B0004020202020204" pitchFamily="34" charset="0"/>
          </a:endParaRPr>
        </a:p>
      </dgm:t>
    </dgm:pt>
    <dgm:pt modelId="{C882C972-A097-424A-8FBD-434797102DC7}" type="parTrans" cxnId="{7A98E873-8846-4B8C-B86E-B54CBAF1D4A6}">
      <dgm:prSet/>
      <dgm:spPr/>
      <dgm:t>
        <a:bodyPr/>
        <a:lstStyle/>
        <a:p>
          <a:endParaRPr lang="en-US"/>
        </a:p>
      </dgm:t>
    </dgm:pt>
    <dgm:pt modelId="{48786C87-20D2-4301-8BF0-F66C3EFB5FA3}" type="sibTrans" cxnId="{7A98E873-8846-4B8C-B86E-B54CBAF1D4A6}">
      <dgm:prSet/>
      <dgm:spPr/>
      <dgm:t>
        <a:bodyPr/>
        <a:lstStyle/>
        <a:p>
          <a:endParaRPr lang="en-US"/>
        </a:p>
      </dgm:t>
    </dgm:pt>
    <dgm:pt modelId="{F40BBC30-E35D-4DCB-A3AB-C8829FF8820D}" type="pres">
      <dgm:prSet presAssocID="{29184BC3-F64B-4BFC-A171-913B91F7AE9D}" presName="Name0" presStyleCnt="0">
        <dgm:presLayoutVars>
          <dgm:dir/>
          <dgm:resizeHandles val="exact"/>
        </dgm:presLayoutVars>
      </dgm:prSet>
      <dgm:spPr/>
    </dgm:pt>
    <dgm:pt modelId="{82DAD2D4-4DD8-4675-A241-19E97010362E}" type="pres">
      <dgm:prSet presAssocID="{33D2616E-B471-46A8-B1E9-F9E6B0A25541}" presName="parTxOnly" presStyleLbl="node1" presStyleIdx="0" presStyleCnt="5">
        <dgm:presLayoutVars>
          <dgm:bulletEnabled val="1"/>
        </dgm:presLayoutVars>
      </dgm:prSet>
      <dgm:spPr/>
    </dgm:pt>
    <dgm:pt modelId="{CC87B5E8-952A-4CA7-A92C-041903CE9231}" type="pres">
      <dgm:prSet presAssocID="{59FD949C-92AF-4ACF-8AA5-60A3D83F8AC4}" presName="parSpace" presStyleCnt="0"/>
      <dgm:spPr/>
    </dgm:pt>
    <dgm:pt modelId="{9FE6D330-7AF6-4344-8392-117599019B54}" type="pres">
      <dgm:prSet presAssocID="{46C47108-FCE9-412F-B0C9-4494B939F834}" presName="parTxOnly" presStyleLbl="node1" presStyleIdx="1" presStyleCnt="5">
        <dgm:presLayoutVars>
          <dgm:bulletEnabled val="1"/>
        </dgm:presLayoutVars>
      </dgm:prSet>
      <dgm:spPr/>
    </dgm:pt>
    <dgm:pt modelId="{DEC15369-6DF8-4F68-8860-F445D036D7CC}" type="pres">
      <dgm:prSet presAssocID="{B8F6DFC8-85CA-41AB-A7C2-63D2B3A1222A}" presName="parSpace" presStyleCnt="0"/>
      <dgm:spPr/>
    </dgm:pt>
    <dgm:pt modelId="{3C322B8A-6B3B-490B-B333-5B0B695FAC36}" type="pres">
      <dgm:prSet presAssocID="{C5E84AC9-E4A4-4213-A700-9B1A423E32DF}" presName="parTxOnly" presStyleLbl="node1" presStyleIdx="2" presStyleCnt="5">
        <dgm:presLayoutVars>
          <dgm:bulletEnabled val="1"/>
        </dgm:presLayoutVars>
      </dgm:prSet>
      <dgm:spPr/>
    </dgm:pt>
    <dgm:pt modelId="{241F1E91-B817-435D-BBCA-AD4CCB1A05B9}" type="pres">
      <dgm:prSet presAssocID="{C2F27846-75C3-402C-A13E-4F04E12D20D3}" presName="parSpace" presStyleCnt="0"/>
      <dgm:spPr/>
    </dgm:pt>
    <dgm:pt modelId="{86AA1F2B-A397-49FB-9CE3-07FAE5152ECC}" type="pres">
      <dgm:prSet presAssocID="{3640837A-F163-4D0B-8A72-9F7FF4B8A515}" presName="parTxOnly" presStyleLbl="node1" presStyleIdx="3" presStyleCnt="5" custLinFactX="57818" custLinFactNeighborX="100000" custLinFactNeighborY="-512">
        <dgm:presLayoutVars>
          <dgm:bulletEnabled val="1"/>
        </dgm:presLayoutVars>
      </dgm:prSet>
      <dgm:spPr/>
    </dgm:pt>
    <dgm:pt modelId="{C19FB7C0-3441-4AFA-B1B1-3F0EC89FAC6C}" type="pres">
      <dgm:prSet presAssocID="{FEB21D6B-1131-4341-9027-BFA8C2A3F269}" presName="parSpace" presStyleCnt="0"/>
      <dgm:spPr/>
    </dgm:pt>
    <dgm:pt modelId="{B1FD395D-6C85-488A-8FB5-F1E21E6CCF33}" type="pres">
      <dgm:prSet presAssocID="{1EEB226E-D80B-4DB0-996A-407C80C0489B}" presName="parTxOnly" presStyleLbl="node1" presStyleIdx="4" presStyleCnt="5" custLinFactX="-61612" custLinFactNeighborX="-100000" custLinFactNeighborY="-154">
        <dgm:presLayoutVars>
          <dgm:bulletEnabled val="1"/>
        </dgm:presLayoutVars>
      </dgm:prSet>
      <dgm:spPr/>
    </dgm:pt>
  </dgm:ptLst>
  <dgm:cxnLst>
    <dgm:cxn modelId="{16FCD108-7048-4FFB-9DDB-E258394EDCD4}" srcId="{29184BC3-F64B-4BFC-A171-913B91F7AE9D}" destId="{46C47108-FCE9-412F-B0C9-4494B939F834}" srcOrd="1" destOrd="0" parTransId="{18D93DC8-6E81-4A94-87E0-CBE056DAB493}" sibTransId="{B8F6DFC8-85CA-41AB-A7C2-63D2B3A1222A}"/>
    <dgm:cxn modelId="{DC160D3C-124A-42E3-A01B-408513B40CDB}" srcId="{29184BC3-F64B-4BFC-A171-913B91F7AE9D}" destId="{33D2616E-B471-46A8-B1E9-F9E6B0A25541}" srcOrd="0" destOrd="0" parTransId="{17B49E95-E16D-4408-B8D1-E2B23B4836C7}" sibTransId="{59FD949C-92AF-4ACF-8AA5-60A3D83F8AC4}"/>
    <dgm:cxn modelId="{FC426D62-B8AE-469C-8DD6-FA7FB324B962}" srcId="{29184BC3-F64B-4BFC-A171-913B91F7AE9D}" destId="{3640837A-F163-4D0B-8A72-9F7FF4B8A515}" srcOrd="3" destOrd="0" parTransId="{8113E313-7DBD-4110-88E5-5412F99DFA05}" sibTransId="{FEB21D6B-1131-4341-9027-BFA8C2A3F269}"/>
    <dgm:cxn modelId="{EE1D4950-7895-48D0-880B-70666E95ED33}" type="presOf" srcId="{46C47108-FCE9-412F-B0C9-4494B939F834}" destId="{9FE6D330-7AF6-4344-8392-117599019B54}" srcOrd="0" destOrd="0" presId="urn:microsoft.com/office/officeart/2005/8/layout/hChevron3"/>
    <dgm:cxn modelId="{7A98E873-8846-4B8C-B86E-B54CBAF1D4A6}" srcId="{29184BC3-F64B-4BFC-A171-913B91F7AE9D}" destId="{1EEB226E-D80B-4DB0-996A-407C80C0489B}" srcOrd="4" destOrd="0" parTransId="{C882C972-A097-424A-8FBD-434797102DC7}" sibTransId="{48786C87-20D2-4301-8BF0-F66C3EFB5FA3}"/>
    <dgm:cxn modelId="{BFA8EA79-A0E9-4782-A59D-1623EBFD1F07}" type="presOf" srcId="{C5E84AC9-E4A4-4213-A700-9B1A423E32DF}" destId="{3C322B8A-6B3B-490B-B333-5B0B695FAC36}" srcOrd="0" destOrd="0" presId="urn:microsoft.com/office/officeart/2005/8/layout/hChevron3"/>
    <dgm:cxn modelId="{9A2EAA7A-11DC-41A9-9CF0-41D63285C173}" type="presOf" srcId="{29184BC3-F64B-4BFC-A171-913B91F7AE9D}" destId="{F40BBC30-E35D-4DCB-A3AB-C8829FF8820D}" srcOrd="0" destOrd="0" presId="urn:microsoft.com/office/officeart/2005/8/layout/hChevron3"/>
    <dgm:cxn modelId="{639F3E89-EBAD-4EBA-834F-4D7EF4D5DAEF}" type="presOf" srcId="{3640837A-F163-4D0B-8A72-9F7FF4B8A515}" destId="{86AA1F2B-A397-49FB-9CE3-07FAE5152ECC}" srcOrd="0" destOrd="0" presId="urn:microsoft.com/office/officeart/2005/8/layout/hChevron3"/>
    <dgm:cxn modelId="{260409C0-1716-4888-A7F6-12BA68F5A1C7}" type="presOf" srcId="{33D2616E-B471-46A8-B1E9-F9E6B0A25541}" destId="{82DAD2D4-4DD8-4675-A241-19E97010362E}" srcOrd="0" destOrd="0" presId="urn:microsoft.com/office/officeart/2005/8/layout/hChevron3"/>
    <dgm:cxn modelId="{8E23CCFD-4229-4148-909A-78A952415E20}" type="presOf" srcId="{1EEB226E-D80B-4DB0-996A-407C80C0489B}" destId="{B1FD395D-6C85-488A-8FB5-F1E21E6CCF33}" srcOrd="0" destOrd="0" presId="urn:microsoft.com/office/officeart/2005/8/layout/hChevron3"/>
    <dgm:cxn modelId="{81CE90FF-2646-4EDE-B6DA-3307C9FB95C0}" srcId="{29184BC3-F64B-4BFC-A171-913B91F7AE9D}" destId="{C5E84AC9-E4A4-4213-A700-9B1A423E32DF}" srcOrd="2" destOrd="0" parTransId="{9146B772-08C2-4587-8CA3-551D174BE651}" sibTransId="{C2F27846-75C3-402C-A13E-4F04E12D20D3}"/>
    <dgm:cxn modelId="{AC29F5ED-7B15-41D9-A10D-2D4E648D4B88}" type="presParOf" srcId="{F40BBC30-E35D-4DCB-A3AB-C8829FF8820D}" destId="{82DAD2D4-4DD8-4675-A241-19E97010362E}" srcOrd="0" destOrd="0" presId="urn:microsoft.com/office/officeart/2005/8/layout/hChevron3"/>
    <dgm:cxn modelId="{DC566D97-3B24-4F45-B0C6-CC1393BBF224}" type="presParOf" srcId="{F40BBC30-E35D-4DCB-A3AB-C8829FF8820D}" destId="{CC87B5E8-952A-4CA7-A92C-041903CE9231}" srcOrd="1" destOrd="0" presId="urn:microsoft.com/office/officeart/2005/8/layout/hChevron3"/>
    <dgm:cxn modelId="{4CD17303-F40C-4D7D-B948-9B9790C56862}" type="presParOf" srcId="{F40BBC30-E35D-4DCB-A3AB-C8829FF8820D}" destId="{9FE6D330-7AF6-4344-8392-117599019B54}" srcOrd="2" destOrd="0" presId="urn:microsoft.com/office/officeart/2005/8/layout/hChevron3"/>
    <dgm:cxn modelId="{485E6E14-EAF2-4539-A363-A8EFE58615B4}" type="presParOf" srcId="{F40BBC30-E35D-4DCB-A3AB-C8829FF8820D}" destId="{DEC15369-6DF8-4F68-8860-F445D036D7CC}" srcOrd="3" destOrd="0" presId="urn:microsoft.com/office/officeart/2005/8/layout/hChevron3"/>
    <dgm:cxn modelId="{A434E66B-4D1D-4842-A878-2A8C61823AD3}" type="presParOf" srcId="{F40BBC30-E35D-4DCB-A3AB-C8829FF8820D}" destId="{3C322B8A-6B3B-490B-B333-5B0B695FAC36}" srcOrd="4" destOrd="0" presId="urn:microsoft.com/office/officeart/2005/8/layout/hChevron3"/>
    <dgm:cxn modelId="{20A64717-8C48-4B3C-B8BC-CAF6E95996B1}" type="presParOf" srcId="{F40BBC30-E35D-4DCB-A3AB-C8829FF8820D}" destId="{241F1E91-B817-435D-BBCA-AD4CCB1A05B9}" srcOrd="5" destOrd="0" presId="urn:microsoft.com/office/officeart/2005/8/layout/hChevron3"/>
    <dgm:cxn modelId="{BC148D61-F17D-48C3-8077-0A5D6EC92AB4}" type="presParOf" srcId="{F40BBC30-E35D-4DCB-A3AB-C8829FF8820D}" destId="{86AA1F2B-A397-49FB-9CE3-07FAE5152ECC}" srcOrd="6" destOrd="0" presId="urn:microsoft.com/office/officeart/2005/8/layout/hChevron3"/>
    <dgm:cxn modelId="{F282AADD-A2A2-4E9F-A14D-E1C1C05F052E}" type="presParOf" srcId="{F40BBC30-E35D-4DCB-A3AB-C8829FF8820D}" destId="{C19FB7C0-3441-4AFA-B1B1-3F0EC89FAC6C}" srcOrd="7" destOrd="0" presId="urn:microsoft.com/office/officeart/2005/8/layout/hChevron3"/>
    <dgm:cxn modelId="{9B3BE842-153E-473F-8D29-DF7FA29CBF0F}" type="presParOf" srcId="{F40BBC30-E35D-4DCB-A3AB-C8829FF8820D}" destId="{B1FD395D-6C85-488A-8FB5-F1E21E6CCF3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AD2D4-4DD8-4675-A241-19E97010362E}">
      <dsp:nvSpPr>
        <dsp:cNvPr id="0" name=""/>
        <dsp:cNvSpPr/>
      </dsp:nvSpPr>
      <dsp:spPr>
        <a:xfrm>
          <a:off x="1335" y="2987433"/>
          <a:ext cx="2604765" cy="104190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solidFill>
                <a:schemeClr val="bg1"/>
              </a:solidFill>
              <a:latin typeface="Aptos" panose="020B0004020202020204" pitchFamily="34" charset="0"/>
            </a:rPr>
            <a:t>Étape 1.</a:t>
          </a:r>
          <a:r>
            <a:rPr lang="fr-FR" sz="1500" b="0" kern="12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Maiandra GD" panose="020E0502030308020204" pitchFamily="34" charset="0"/>
            </a:rPr>
            <a:t> S’identifier avec son badge en passant le badge sur le lecteur</a:t>
          </a:r>
          <a:endParaRPr lang="en-US" sz="1500" b="0" kern="1200" dirty="0">
            <a:solidFill>
              <a:schemeClr val="bg1"/>
            </a:solidFill>
            <a:latin typeface="Aptos" panose="020B0004020202020204" pitchFamily="34" charset="0"/>
          </a:endParaRPr>
        </a:p>
      </dsp:txBody>
      <dsp:txXfrm>
        <a:off x="1335" y="2987433"/>
        <a:ext cx="2344289" cy="1041906"/>
      </dsp:txXfrm>
    </dsp:sp>
    <dsp:sp modelId="{9FE6D330-7AF6-4344-8392-117599019B54}">
      <dsp:nvSpPr>
        <dsp:cNvPr id="0" name=""/>
        <dsp:cNvSpPr/>
      </dsp:nvSpPr>
      <dsp:spPr>
        <a:xfrm>
          <a:off x="2085147" y="2987433"/>
          <a:ext cx="2604765" cy="1041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latin typeface="Aptos" panose="020B0004020202020204" pitchFamily="34" charset="0"/>
            </a:rPr>
            <a:t>Étape 2. Appuyer sur « copie » sur l’imprimante</a:t>
          </a:r>
          <a:endParaRPr lang="en-US" sz="1500" b="0" kern="1200" dirty="0">
            <a:latin typeface="Aptos" panose="020B0004020202020204" pitchFamily="34" charset="0"/>
          </a:endParaRPr>
        </a:p>
      </dsp:txBody>
      <dsp:txXfrm>
        <a:off x="2606100" y="2987433"/>
        <a:ext cx="1562859" cy="1041906"/>
      </dsp:txXfrm>
    </dsp:sp>
    <dsp:sp modelId="{3C322B8A-6B3B-490B-B333-5B0B695FAC36}">
      <dsp:nvSpPr>
        <dsp:cNvPr id="0" name=""/>
        <dsp:cNvSpPr/>
      </dsp:nvSpPr>
      <dsp:spPr>
        <a:xfrm>
          <a:off x="4168959" y="2987433"/>
          <a:ext cx="2604765" cy="1041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latin typeface="Aptos" panose="020B0004020202020204" pitchFamily="34" charset="0"/>
            </a:rPr>
            <a:t>Étape 3. Placer votre document dans l’imprimante</a:t>
          </a:r>
          <a:endParaRPr lang="en-US" sz="1500" b="0" kern="1200" dirty="0">
            <a:latin typeface="Aptos" panose="020B0004020202020204" pitchFamily="34" charset="0"/>
          </a:endParaRPr>
        </a:p>
      </dsp:txBody>
      <dsp:txXfrm>
        <a:off x="4689912" y="2987433"/>
        <a:ext cx="1562859" cy="1041906"/>
      </dsp:txXfrm>
    </dsp:sp>
    <dsp:sp modelId="{86AA1F2B-A397-49FB-9CE3-07FAE5152ECC}">
      <dsp:nvSpPr>
        <dsp:cNvPr id="0" name=""/>
        <dsp:cNvSpPr/>
      </dsp:nvSpPr>
      <dsp:spPr>
        <a:xfrm>
          <a:off x="8279748" y="2982098"/>
          <a:ext cx="2604765" cy="1041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latin typeface="Aptos" panose="020B0004020202020204" pitchFamily="34" charset="0"/>
            </a:rPr>
            <a:t>Étape 5. Appuyer sur « ID » sur l’imprimante pour vous déconnecter</a:t>
          </a:r>
          <a:endParaRPr lang="en-US" sz="1500" b="0" kern="1200" dirty="0">
            <a:latin typeface="Aptos" panose="020B0004020202020204" pitchFamily="34" charset="0"/>
          </a:endParaRPr>
        </a:p>
      </dsp:txBody>
      <dsp:txXfrm>
        <a:off x="8800701" y="2982098"/>
        <a:ext cx="1562859" cy="1041906"/>
      </dsp:txXfrm>
    </dsp:sp>
    <dsp:sp modelId="{B1FD395D-6C85-488A-8FB5-F1E21E6CCF33}">
      <dsp:nvSpPr>
        <dsp:cNvPr id="0" name=""/>
        <dsp:cNvSpPr/>
      </dsp:nvSpPr>
      <dsp:spPr>
        <a:xfrm>
          <a:off x="6210783" y="2985828"/>
          <a:ext cx="2604765" cy="10419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latin typeface="Aptos" panose="020B0004020202020204" pitchFamily="34" charset="0"/>
            </a:rPr>
            <a:t>Étape 4. Choisissez vos options et lancer l’impression</a:t>
          </a:r>
          <a:endParaRPr lang="en-US" sz="1500" b="0" kern="1200" dirty="0">
            <a:latin typeface="Aptos" panose="020B0004020202020204" pitchFamily="34" charset="0"/>
          </a:endParaRPr>
        </a:p>
      </dsp:txBody>
      <dsp:txXfrm>
        <a:off x="6731736" y="2985828"/>
        <a:ext cx="1562859" cy="104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27C7B-FCE9-47B5-B1AF-97B70E7C2D6A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E9254-4D08-4543-B2BA-B79B1F08EF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34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167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8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36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82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6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81A9-0C9E-4D3A-A28B-AC4E168A57BC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78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B3A-FF2C-3871-88F6-7A0866407F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9565" y="2333897"/>
            <a:ext cx="3561805" cy="2307772"/>
          </a:xfrm>
        </p:spPr>
        <p:txBody>
          <a:bodyPr anchor="ctr">
            <a:normAutofit/>
          </a:bodyPr>
          <a:lstStyle>
            <a:lvl1pPr algn="l">
              <a:defRPr sz="4000" b="1" cap="none" baseline="0"/>
            </a:lvl1pPr>
          </a:lstStyle>
          <a:p>
            <a:r>
              <a:rPr lang="en-US"/>
              <a:t>[Title]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5A7B-DCF9-1CEF-98AE-2561C7F6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F0C5-B198-C5CE-C26B-B3321751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0AC0881-CC89-E98E-6E91-1A39E7FFE9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40137" y="1749381"/>
            <a:ext cx="3396343" cy="337996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/>
              <a:t>[Picture]</a:t>
            </a:r>
          </a:p>
        </p:txBody>
      </p:sp>
    </p:spTree>
    <p:extLst>
      <p:ext uri="{BB962C8B-B14F-4D97-AF65-F5344CB8AC3E}">
        <p14:creationId xmlns:p14="http://schemas.microsoft.com/office/powerpoint/2010/main" val="246370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43C5-B35C-2702-5FF6-0523F836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0C38-E883-12D7-F7DF-0F9DC90B5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CA521-CDF8-724B-086D-0AEDE39F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A132-D318-1307-2DEB-21B05A63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F1AAF-6663-5631-7442-27ADED519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83389-FD32-2505-EA3F-6A41650E4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D4D9-703E-5E22-9224-7E69BBAF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9831-C03A-F8BE-5EA5-D181CBDB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14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0D2F-099B-67CA-FEEF-74021CBA66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2716122"/>
            <a:ext cx="11522074" cy="1425756"/>
          </a:xfrm>
        </p:spPr>
        <p:txBody>
          <a:bodyPr/>
          <a:lstStyle/>
          <a:p>
            <a:r>
              <a:rPr lang="en-US"/>
              <a:t>[Closure e.g. Thank you for your attention]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B6FE5-E7D6-CC60-0946-4B51718A5D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6527-1DBD-1F5F-B77B-95D058B8A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20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[Closing (Green-Yellow) with thank you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1">
            <a:extLst>
              <a:ext uri="{FF2B5EF4-FFF2-40B4-BE49-F238E27FC236}">
                <a16:creationId xmlns:a16="http://schemas.microsoft.com/office/drawing/2014/main" id="{7E00E72E-28A4-451F-12DD-FDC864372EE8}"/>
              </a:ext>
            </a:extLst>
          </p:cNvPr>
          <p:cNvSpPr>
            <a:spLocks noSelect="1"/>
          </p:cNvSpPr>
          <p:nvPr userDrawn="1"/>
        </p:nvSpPr>
        <p:spPr bwMode="auto">
          <a:xfrm flipV="1">
            <a:off x="0" y="1"/>
            <a:ext cx="3427413" cy="6853239"/>
          </a:xfrm>
          <a:custGeom>
            <a:avLst/>
            <a:gdLst>
              <a:gd name="T0" fmla="*/ 9953 w 10804"/>
              <a:gd name="T1" fmla="*/ 6596 h 21606"/>
              <a:gd name="T2" fmla="*/ 7639 w 10804"/>
              <a:gd name="T3" fmla="*/ 3164 h 21606"/>
              <a:gd name="T4" fmla="*/ 4207 w 10804"/>
              <a:gd name="T5" fmla="*/ 851 h 21606"/>
              <a:gd name="T6" fmla="*/ 0 w 10804"/>
              <a:gd name="T7" fmla="*/ 0 h 21606"/>
              <a:gd name="T8" fmla="*/ 0 w 10804"/>
              <a:gd name="T9" fmla="*/ 4787 h 21606"/>
              <a:gd name="T10" fmla="*/ 6017 w 10804"/>
              <a:gd name="T11" fmla="*/ 10803 h 21606"/>
              <a:gd name="T12" fmla="*/ 0 w 10804"/>
              <a:gd name="T13" fmla="*/ 16820 h 21606"/>
              <a:gd name="T14" fmla="*/ 0 w 10804"/>
              <a:gd name="T15" fmla="*/ 21606 h 21606"/>
              <a:gd name="T16" fmla="*/ 4207 w 10804"/>
              <a:gd name="T17" fmla="*/ 20755 h 21606"/>
              <a:gd name="T18" fmla="*/ 7639 w 10804"/>
              <a:gd name="T19" fmla="*/ 18442 h 21606"/>
              <a:gd name="T20" fmla="*/ 9953 w 10804"/>
              <a:gd name="T21" fmla="*/ 15010 h 21606"/>
              <a:gd name="T22" fmla="*/ 10804 w 10804"/>
              <a:gd name="T23" fmla="*/ 10803 h 21606"/>
              <a:gd name="T24" fmla="*/ 9953 w 10804"/>
              <a:gd name="T25" fmla="*/ 6596 h 21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04" h="21606">
                <a:moveTo>
                  <a:pt x="9953" y="6596"/>
                </a:moveTo>
                <a:cubicBezTo>
                  <a:pt x="9408" y="5309"/>
                  <a:pt x="8630" y="4155"/>
                  <a:pt x="7639" y="3164"/>
                </a:cubicBezTo>
                <a:cubicBezTo>
                  <a:pt x="6649" y="2173"/>
                  <a:pt x="5494" y="1395"/>
                  <a:pt x="4207" y="851"/>
                </a:cubicBezTo>
                <a:cubicBezTo>
                  <a:pt x="2872" y="286"/>
                  <a:pt x="1457" y="0"/>
                  <a:pt x="0" y="0"/>
                </a:cubicBezTo>
                <a:cubicBezTo>
                  <a:pt x="0" y="4787"/>
                  <a:pt x="0" y="4787"/>
                  <a:pt x="0" y="4787"/>
                </a:cubicBezTo>
                <a:cubicBezTo>
                  <a:pt x="3323" y="4787"/>
                  <a:pt x="6017" y="7480"/>
                  <a:pt x="6017" y="10803"/>
                </a:cubicBezTo>
                <a:cubicBezTo>
                  <a:pt x="6017" y="14126"/>
                  <a:pt x="3323" y="16820"/>
                  <a:pt x="0" y="16820"/>
                </a:cubicBezTo>
                <a:cubicBezTo>
                  <a:pt x="0" y="21606"/>
                  <a:pt x="0" y="21606"/>
                  <a:pt x="0" y="21606"/>
                </a:cubicBezTo>
                <a:cubicBezTo>
                  <a:pt x="1457" y="21606"/>
                  <a:pt x="2872" y="21320"/>
                  <a:pt x="4207" y="20755"/>
                </a:cubicBezTo>
                <a:cubicBezTo>
                  <a:pt x="5494" y="20211"/>
                  <a:pt x="6649" y="19433"/>
                  <a:pt x="7639" y="18442"/>
                </a:cubicBezTo>
                <a:cubicBezTo>
                  <a:pt x="8630" y="17452"/>
                  <a:pt x="9408" y="16297"/>
                  <a:pt x="9953" y="15010"/>
                </a:cubicBezTo>
                <a:cubicBezTo>
                  <a:pt x="10517" y="13675"/>
                  <a:pt x="10804" y="12259"/>
                  <a:pt x="10804" y="10803"/>
                </a:cubicBezTo>
                <a:cubicBezTo>
                  <a:pt x="10804" y="9347"/>
                  <a:pt x="10517" y="7931"/>
                  <a:pt x="9953" y="6596"/>
                </a:cubicBezTo>
                <a:close/>
              </a:path>
            </a:pathLst>
          </a:custGeom>
          <a:gradFill flip="none" rotWithShape="1">
            <a:gsLst>
              <a:gs pos="0">
                <a:srgbClr val="00C0A9"/>
              </a:gs>
              <a:gs pos="15000">
                <a:srgbClr val="2DC79C"/>
              </a:gs>
              <a:gs pos="30000">
                <a:srgbClr val="59CF90"/>
              </a:gs>
              <a:gs pos="44000">
                <a:srgbClr val="84D684"/>
              </a:gs>
              <a:gs pos="61000">
                <a:srgbClr val="AADD79"/>
              </a:gs>
              <a:gs pos="80000">
                <a:srgbClr val="CBE270"/>
              </a:gs>
              <a:gs pos="100000">
                <a:srgbClr val="FFEB61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51"/>
          </a:p>
        </p:txBody>
      </p:sp>
      <p:sp>
        <p:nvSpPr>
          <p:cNvPr id="6" name="Logo 2">
            <a:extLst>
              <a:ext uri="{FF2B5EF4-FFF2-40B4-BE49-F238E27FC236}">
                <a16:creationId xmlns:a16="http://schemas.microsoft.com/office/drawing/2014/main" id="{E46959AD-06F5-D5DE-DD4B-5DFEEC21CCFC}"/>
              </a:ext>
            </a:extLst>
          </p:cNvPr>
          <p:cNvSpPr>
            <a:spLocks noSelect="1"/>
          </p:cNvSpPr>
          <p:nvPr userDrawn="1"/>
        </p:nvSpPr>
        <p:spPr>
          <a:xfrm>
            <a:off x="479993" y="6412806"/>
            <a:ext cx="1992308" cy="207959"/>
          </a:xfrm>
          <a:custGeom>
            <a:avLst/>
            <a:gdLst>
              <a:gd name="connsiteX0" fmla="*/ 1492094 w 1494235"/>
              <a:gd name="connsiteY0" fmla="*/ 123497 h 151586"/>
              <a:gd name="connsiteX1" fmla="*/ 1494235 w 1494235"/>
              <a:gd name="connsiteY1" fmla="*/ 147675 h 151586"/>
              <a:gd name="connsiteX2" fmla="*/ 1482816 w 1494235"/>
              <a:gd name="connsiteY2" fmla="*/ 147675 h 151586"/>
              <a:gd name="connsiteX3" fmla="*/ 1492094 w 1494235"/>
              <a:gd name="connsiteY3" fmla="*/ 123497 h 151586"/>
              <a:gd name="connsiteX4" fmla="*/ 1199480 w 1494235"/>
              <a:gd name="connsiteY4" fmla="*/ 106904 h 151586"/>
              <a:gd name="connsiteX5" fmla="*/ 1215657 w 1494235"/>
              <a:gd name="connsiteY5" fmla="*/ 147675 h 151586"/>
              <a:gd name="connsiteX6" fmla="*/ 1193770 w 1494235"/>
              <a:gd name="connsiteY6" fmla="*/ 147675 h 151586"/>
              <a:gd name="connsiteX7" fmla="*/ 1199480 w 1494235"/>
              <a:gd name="connsiteY7" fmla="*/ 106904 h 151586"/>
              <a:gd name="connsiteX8" fmla="*/ 1475679 w 1494235"/>
              <a:gd name="connsiteY8" fmla="*/ 77274 h 151586"/>
              <a:gd name="connsiteX9" fmla="*/ 1480675 w 1494235"/>
              <a:gd name="connsiteY9" fmla="*/ 87467 h 151586"/>
              <a:gd name="connsiteX10" fmla="*/ 1453792 w 1494235"/>
              <a:gd name="connsiteY10" fmla="*/ 147675 h 151586"/>
              <a:gd name="connsiteX11" fmla="*/ 1443325 w 1494235"/>
              <a:gd name="connsiteY11" fmla="*/ 147675 h 151586"/>
              <a:gd name="connsiteX12" fmla="*/ 1475679 w 1494235"/>
              <a:gd name="connsiteY12" fmla="*/ 77274 h 151586"/>
              <a:gd name="connsiteX13" fmla="*/ 1218512 w 1494235"/>
              <a:gd name="connsiteY13" fmla="*/ 65660 h 151586"/>
              <a:gd name="connsiteX14" fmla="*/ 1228266 w 1494235"/>
              <a:gd name="connsiteY14" fmla="*/ 77512 h 151586"/>
              <a:gd name="connsiteX15" fmla="*/ 1255862 w 1494235"/>
              <a:gd name="connsiteY15" fmla="*/ 147675 h 151586"/>
              <a:gd name="connsiteX16" fmla="*/ 1234213 w 1494235"/>
              <a:gd name="connsiteY16" fmla="*/ 147675 h 151586"/>
              <a:gd name="connsiteX17" fmla="*/ 1207331 w 1494235"/>
              <a:gd name="connsiteY17" fmla="*/ 85571 h 151586"/>
              <a:gd name="connsiteX18" fmla="*/ 1218512 w 1494235"/>
              <a:gd name="connsiteY18" fmla="*/ 65660 h 151586"/>
              <a:gd name="connsiteX19" fmla="*/ 1452603 w 1494235"/>
              <a:gd name="connsiteY19" fmla="*/ 45037 h 151586"/>
              <a:gd name="connsiteX20" fmla="*/ 1459502 w 1494235"/>
              <a:gd name="connsiteY20" fmla="*/ 52859 h 151586"/>
              <a:gd name="connsiteX21" fmla="*/ 1456171 w 1494235"/>
              <a:gd name="connsiteY21" fmla="*/ 56652 h 151586"/>
              <a:gd name="connsiteX22" fmla="*/ 1414539 w 1494235"/>
              <a:gd name="connsiteY22" fmla="*/ 147675 h 151586"/>
              <a:gd name="connsiteX23" fmla="*/ 1404072 w 1494235"/>
              <a:gd name="connsiteY23" fmla="*/ 147675 h 151586"/>
              <a:gd name="connsiteX24" fmla="*/ 1452603 w 1494235"/>
              <a:gd name="connsiteY24" fmla="*/ 45037 h 151586"/>
              <a:gd name="connsiteX25" fmla="*/ 1244918 w 1494235"/>
              <a:gd name="connsiteY25" fmla="*/ 35318 h 151586"/>
              <a:gd name="connsiteX26" fmla="*/ 1260620 w 1494235"/>
              <a:gd name="connsiteY26" fmla="*/ 54045 h 151586"/>
              <a:gd name="connsiteX27" fmla="*/ 1295828 w 1494235"/>
              <a:gd name="connsiteY27" fmla="*/ 147675 h 151586"/>
              <a:gd name="connsiteX28" fmla="*/ 1274180 w 1494235"/>
              <a:gd name="connsiteY28" fmla="*/ 147675 h 151586"/>
              <a:gd name="connsiteX29" fmla="*/ 1229931 w 1494235"/>
              <a:gd name="connsiteY29" fmla="*/ 50726 h 151586"/>
              <a:gd name="connsiteX30" fmla="*/ 1244918 w 1494235"/>
              <a:gd name="connsiteY30" fmla="*/ 35318 h 151586"/>
              <a:gd name="connsiteX31" fmla="*/ 648509 w 1494235"/>
              <a:gd name="connsiteY31" fmla="*/ 31289 h 151586"/>
              <a:gd name="connsiteX32" fmla="*/ 648509 w 1494235"/>
              <a:gd name="connsiteY32" fmla="*/ 120179 h 151586"/>
              <a:gd name="connsiteX33" fmla="*/ 670158 w 1494235"/>
              <a:gd name="connsiteY33" fmla="*/ 120179 h 151586"/>
              <a:gd name="connsiteX34" fmla="*/ 688476 w 1494235"/>
              <a:gd name="connsiteY34" fmla="*/ 117334 h 151586"/>
              <a:gd name="connsiteX35" fmla="*/ 710838 w 1494235"/>
              <a:gd name="connsiteY35" fmla="*/ 95052 h 151586"/>
              <a:gd name="connsiteX36" fmla="*/ 710838 w 1494235"/>
              <a:gd name="connsiteY36" fmla="*/ 55704 h 151586"/>
              <a:gd name="connsiteX37" fmla="*/ 688476 w 1494235"/>
              <a:gd name="connsiteY37" fmla="*/ 33896 h 151586"/>
              <a:gd name="connsiteX38" fmla="*/ 670158 w 1494235"/>
              <a:gd name="connsiteY38" fmla="*/ 31289 h 151586"/>
              <a:gd name="connsiteX39" fmla="*/ 648509 w 1494235"/>
              <a:gd name="connsiteY39" fmla="*/ 31289 h 151586"/>
              <a:gd name="connsiteX40" fmla="*/ 407757 w 1494235"/>
              <a:gd name="connsiteY40" fmla="*/ 31289 h 151586"/>
              <a:gd name="connsiteX41" fmla="*/ 407757 w 1494235"/>
              <a:gd name="connsiteY41" fmla="*/ 76326 h 151586"/>
              <a:gd name="connsiteX42" fmla="*/ 433687 w 1494235"/>
              <a:gd name="connsiteY42" fmla="*/ 76326 h 151586"/>
              <a:gd name="connsiteX43" fmla="*/ 453909 w 1494235"/>
              <a:gd name="connsiteY43" fmla="*/ 65423 h 151586"/>
              <a:gd name="connsiteX44" fmla="*/ 453909 w 1494235"/>
              <a:gd name="connsiteY44" fmla="*/ 41244 h 151586"/>
              <a:gd name="connsiteX45" fmla="*/ 445820 w 1494235"/>
              <a:gd name="connsiteY45" fmla="*/ 33185 h 151586"/>
              <a:gd name="connsiteX46" fmla="*/ 433687 w 1494235"/>
              <a:gd name="connsiteY46" fmla="*/ 31289 h 151586"/>
              <a:gd name="connsiteX47" fmla="*/ 407757 w 1494235"/>
              <a:gd name="connsiteY47" fmla="*/ 31289 h 151586"/>
              <a:gd name="connsiteX48" fmla="*/ 281909 w 1494235"/>
              <a:gd name="connsiteY48" fmla="*/ 29393 h 151586"/>
              <a:gd name="connsiteX49" fmla="*/ 238849 w 1494235"/>
              <a:gd name="connsiteY49" fmla="*/ 75852 h 151586"/>
              <a:gd name="connsiteX50" fmla="*/ 281909 w 1494235"/>
              <a:gd name="connsiteY50" fmla="*/ 122312 h 151586"/>
              <a:gd name="connsiteX51" fmla="*/ 325206 w 1494235"/>
              <a:gd name="connsiteY51" fmla="*/ 75852 h 151586"/>
              <a:gd name="connsiteX52" fmla="*/ 281909 w 1494235"/>
              <a:gd name="connsiteY52" fmla="*/ 29393 h 151586"/>
              <a:gd name="connsiteX53" fmla="*/ 1049842 w 1494235"/>
              <a:gd name="connsiteY53" fmla="*/ 4266 h 151586"/>
              <a:gd name="connsiteX54" fmla="*/ 1129776 w 1494235"/>
              <a:gd name="connsiteY54" fmla="*/ 4266 h 151586"/>
              <a:gd name="connsiteX55" fmla="*/ 1129776 w 1494235"/>
              <a:gd name="connsiteY55" fmla="*/ 14696 h 151586"/>
              <a:gd name="connsiteX56" fmla="*/ 1061499 w 1494235"/>
              <a:gd name="connsiteY56" fmla="*/ 14696 h 151586"/>
              <a:gd name="connsiteX57" fmla="*/ 1061499 w 1494235"/>
              <a:gd name="connsiteY57" fmla="*/ 68978 h 151586"/>
              <a:gd name="connsiteX58" fmla="*/ 1125018 w 1494235"/>
              <a:gd name="connsiteY58" fmla="*/ 68978 h 151586"/>
              <a:gd name="connsiteX59" fmla="*/ 1125018 w 1494235"/>
              <a:gd name="connsiteY59" fmla="*/ 79408 h 151586"/>
              <a:gd name="connsiteX60" fmla="*/ 1061499 w 1494235"/>
              <a:gd name="connsiteY60" fmla="*/ 79408 h 151586"/>
              <a:gd name="connsiteX61" fmla="*/ 1061499 w 1494235"/>
              <a:gd name="connsiteY61" fmla="*/ 137245 h 151586"/>
              <a:gd name="connsiteX62" fmla="*/ 1132155 w 1494235"/>
              <a:gd name="connsiteY62" fmla="*/ 137245 h 151586"/>
              <a:gd name="connsiteX63" fmla="*/ 1132155 w 1494235"/>
              <a:gd name="connsiteY63" fmla="*/ 147675 h 151586"/>
              <a:gd name="connsiteX64" fmla="*/ 1049842 w 1494235"/>
              <a:gd name="connsiteY64" fmla="*/ 147675 h 151586"/>
              <a:gd name="connsiteX65" fmla="*/ 1049842 w 1494235"/>
              <a:gd name="connsiteY65" fmla="*/ 4266 h 151586"/>
              <a:gd name="connsiteX66" fmla="*/ 904011 w 1494235"/>
              <a:gd name="connsiteY66" fmla="*/ 4266 h 151586"/>
              <a:gd name="connsiteX67" fmla="*/ 924946 w 1494235"/>
              <a:gd name="connsiteY67" fmla="*/ 4266 h 151586"/>
              <a:gd name="connsiteX68" fmla="*/ 1008448 w 1494235"/>
              <a:gd name="connsiteY68" fmla="*/ 137245 h 151586"/>
              <a:gd name="connsiteX69" fmla="*/ 1010827 w 1494235"/>
              <a:gd name="connsiteY69" fmla="*/ 137245 h 151586"/>
              <a:gd name="connsiteX70" fmla="*/ 1010827 w 1494235"/>
              <a:gd name="connsiteY70" fmla="*/ 4266 h 151586"/>
              <a:gd name="connsiteX71" fmla="*/ 1022484 w 1494235"/>
              <a:gd name="connsiteY71" fmla="*/ 4266 h 151586"/>
              <a:gd name="connsiteX72" fmla="*/ 1022484 w 1494235"/>
              <a:gd name="connsiteY72" fmla="*/ 147675 h 151586"/>
              <a:gd name="connsiteX73" fmla="*/ 1001787 w 1494235"/>
              <a:gd name="connsiteY73" fmla="*/ 147675 h 151586"/>
              <a:gd name="connsiteX74" fmla="*/ 918523 w 1494235"/>
              <a:gd name="connsiteY74" fmla="*/ 14696 h 151586"/>
              <a:gd name="connsiteX75" fmla="*/ 915668 w 1494235"/>
              <a:gd name="connsiteY75" fmla="*/ 14696 h 151586"/>
              <a:gd name="connsiteX76" fmla="*/ 915668 w 1494235"/>
              <a:gd name="connsiteY76" fmla="*/ 147675 h 151586"/>
              <a:gd name="connsiteX77" fmla="*/ 904011 w 1494235"/>
              <a:gd name="connsiteY77" fmla="*/ 147675 h 151586"/>
              <a:gd name="connsiteX78" fmla="*/ 904011 w 1494235"/>
              <a:gd name="connsiteY78" fmla="*/ 4266 h 151586"/>
              <a:gd name="connsiteX79" fmla="*/ 860714 w 1494235"/>
              <a:gd name="connsiteY79" fmla="*/ 4266 h 151586"/>
              <a:gd name="connsiteX80" fmla="*/ 872371 w 1494235"/>
              <a:gd name="connsiteY80" fmla="*/ 4266 h 151586"/>
              <a:gd name="connsiteX81" fmla="*/ 872371 w 1494235"/>
              <a:gd name="connsiteY81" fmla="*/ 147675 h 151586"/>
              <a:gd name="connsiteX82" fmla="*/ 860714 w 1494235"/>
              <a:gd name="connsiteY82" fmla="*/ 147675 h 151586"/>
              <a:gd name="connsiteX83" fmla="*/ 769837 w 1494235"/>
              <a:gd name="connsiteY83" fmla="*/ 4266 h 151586"/>
              <a:gd name="connsiteX84" fmla="*/ 781494 w 1494235"/>
              <a:gd name="connsiteY84" fmla="*/ 4266 h 151586"/>
              <a:gd name="connsiteX85" fmla="*/ 781494 w 1494235"/>
              <a:gd name="connsiteY85" fmla="*/ 137245 h 151586"/>
              <a:gd name="connsiteX86" fmla="*/ 847154 w 1494235"/>
              <a:gd name="connsiteY86" fmla="*/ 137245 h 151586"/>
              <a:gd name="connsiteX87" fmla="*/ 847154 w 1494235"/>
              <a:gd name="connsiteY87" fmla="*/ 147675 h 151586"/>
              <a:gd name="connsiteX88" fmla="*/ 769837 w 1494235"/>
              <a:gd name="connsiteY88" fmla="*/ 147675 h 151586"/>
              <a:gd name="connsiteX89" fmla="*/ 769837 w 1494235"/>
              <a:gd name="connsiteY89" fmla="*/ 4266 h 151586"/>
              <a:gd name="connsiteX90" fmla="*/ 513859 w 1494235"/>
              <a:gd name="connsiteY90" fmla="*/ 4266 h 151586"/>
              <a:gd name="connsiteX91" fmla="*/ 546213 w 1494235"/>
              <a:gd name="connsiteY91" fmla="*/ 4266 h 151586"/>
              <a:gd name="connsiteX92" fmla="*/ 546213 w 1494235"/>
              <a:gd name="connsiteY92" fmla="*/ 119468 h 151586"/>
              <a:gd name="connsiteX93" fmla="*/ 602595 w 1494235"/>
              <a:gd name="connsiteY93" fmla="*/ 119468 h 151586"/>
              <a:gd name="connsiteX94" fmla="*/ 602595 w 1494235"/>
              <a:gd name="connsiteY94" fmla="*/ 147675 h 151586"/>
              <a:gd name="connsiteX95" fmla="*/ 513859 w 1494235"/>
              <a:gd name="connsiteY95" fmla="*/ 147675 h 151586"/>
              <a:gd name="connsiteX96" fmla="*/ 513859 w 1494235"/>
              <a:gd name="connsiteY96" fmla="*/ 4266 h 151586"/>
              <a:gd name="connsiteX97" fmla="*/ 0 w 1494235"/>
              <a:gd name="connsiteY97" fmla="*/ 4266 h 151586"/>
              <a:gd name="connsiteX98" fmla="*/ 33068 w 1494235"/>
              <a:gd name="connsiteY98" fmla="*/ 4266 h 151586"/>
              <a:gd name="connsiteX99" fmla="*/ 62091 w 1494235"/>
              <a:gd name="connsiteY99" fmla="*/ 119468 h 151586"/>
              <a:gd name="connsiteX100" fmla="*/ 65184 w 1494235"/>
              <a:gd name="connsiteY100" fmla="*/ 119468 h 151586"/>
              <a:gd name="connsiteX101" fmla="*/ 86357 w 1494235"/>
              <a:gd name="connsiteY101" fmla="*/ 8059 h 151586"/>
              <a:gd name="connsiteX102" fmla="*/ 120138 w 1494235"/>
              <a:gd name="connsiteY102" fmla="*/ 8059 h 151586"/>
              <a:gd name="connsiteX103" fmla="*/ 143690 w 1494235"/>
              <a:gd name="connsiteY103" fmla="*/ 119468 h 151586"/>
              <a:gd name="connsiteX104" fmla="*/ 146069 w 1494235"/>
              <a:gd name="connsiteY104" fmla="*/ 119468 h 151586"/>
              <a:gd name="connsiteX105" fmla="*/ 171048 w 1494235"/>
              <a:gd name="connsiteY105" fmla="*/ 4266 h 151586"/>
              <a:gd name="connsiteX106" fmla="*/ 204354 w 1494235"/>
              <a:gd name="connsiteY106" fmla="*/ 4266 h 151586"/>
              <a:gd name="connsiteX107" fmla="*/ 172714 w 1494235"/>
              <a:gd name="connsiteY107" fmla="*/ 147675 h 151586"/>
              <a:gd name="connsiteX108" fmla="*/ 122279 w 1494235"/>
              <a:gd name="connsiteY108" fmla="*/ 147675 h 151586"/>
              <a:gd name="connsiteX109" fmla="*/ 103010 w 1494235"/>
              <a:gd name="connsiteY109" fmla="*/ 60208 h 151586"/>
              <a:gd name="connsiteX110" fmla="*/ 85167 w 1494235"/>
              <a:gd name="connsiteY110" fmla="*/ 147675 h 151586"/>
              <a:gd name="connsiteX111" fmla="*/ 35685 w 1494235"/>
              <a:gd name="connsiteY111" fmla="*/ 147675 h 151586"/>
              <a:gd name="connsiteX112" fmla="*/ 0 w 1494235"/>
              <a:gd name="connsiteY112" fmla="*/ 4266 h 151586"/>
              <a:gd name="connsiteX113" fmla="*/ 616155 w 1494235"/>
              <a:gd name="connsiteY113" fmla="*/ 3081 h 151586"/>
              <a:gd name="connsiteX114" fmla="*/ 669444 w 1494235"/>
              <a:gd name="connsiteY114" fmla="*/ 3081 h 151586"/>
              <a:gd name="connsiteX115" fmla="*/ 728205 w 1494235"/>
              <a:gd name="connsiteY115" fmla="*/ 24178 h 151586"/>
              <a:gd name="connsiteX116" fmla="*/ 747712 w 1494235"/>
              <a:gd name="connsiteY116" fmla="*/ 73482 h 151586"/>
              <a:gd name="connsiteX117" fmla="*/ 742716 w 1494235"/>
              <a:gd name="connsiteY117" fmla="*/ 103349 h 151586"/>
              <a:gd name="connsiteX118" fmla="*/ 703701 w 1494235"/>
              <a:gd name="connsiteY118" fmla="*/ 142460 h 151586"/>
              <a:gd name="connsiteX119" fmla="*/ 669444 w 1494235"/>
              <a:gd name="connsiteY119" fmla="*/ 148386 h 151586"/>
              <a:gd name="connsiteX120" fmla="*/ 616155 w 1494235"/>
              <a:gd name="connsiteY120" fmla="*/ 148386 h 151586"/>
              <a:gd name="connsiteX121" fmla="*/ 616155 w 1494235"/>
              <a:gd name="connsiteY121" fmla="*/ 3081 h 151586"/>
              <a:gd name="connsiteX122" fmla="*/ 375403 w 1494235"/>
              <a:gd name="connsiteY122" fmla="*/ 3081 h 151586"/>
              <a:gd name="connsiteX123" fmla="*/ 432022 w 1494235"/>
              <a:gd name="connsiteY123" fmla="*/ 3081 h 151586"/>
              <a:gd name="connsiteX124" fmla="*/ 483408 w 1494235"/>
              <a:gd name="connsiteY124" fmla="*/ 24652 h 151586"/>
              <a:gd name="connsiteX125" fmla="*/ 490545 w 1494235"/>
              <a:gd name="connsiteY125" fmla="*/ 51200 h 151586"/>
              <a:gd name="connsiteX126" fmla="*/ 483408 w 1494235"/>
              <a:gd name="connsiteY126" fmla="*/ 80830 h 151586"/>
              <a:gd name="connsiteX127" fmla="*/ 463425 w 1494235"/>
              <a:gd name="connsiteY127" fmla="*/ 96238 h 151586"/>
              <a:gd name="connsiteX128" fmla="*/ 500299 w 1494235"/>
              <a:gd name="connsiteY128" fmla="*/ 147675 h 151586"/>
              <a:gd name="connsiteX129" fmla="*/ 462711 w 1494235"/>
              <a:gd name="connsiteY129" fmla="*/ 147675 h 151586"/>
              <a:gd name="connsiteX130" fmla="*/ 432260 w 1494235"/>
              <a:gd name="connsiteY130" fmla="*/ 103349 h 151586"/>
              <a:gd name="connsiteX131" fmla="*/ 407757 w 1494235"/>
              <a:gd name="connsiteY131" fmla="*/ 103349 h 151586"/>
              <a:gd name="connsiteX132" fmla="*/ 407757 w 1494235"/>
              <a:gd name="connsiteY132" fmla="*/ 147675 h 151586"/>
              <a:gd name="connsiteX133" fmla="*/ 375403 w 1494235"/>
              <a:gd name="connsiteY133" fmla="*/ 147675 h 151586"/>
              <a:gd name="connsiteX134" fmla="*/ 375403 w 1494235"/>
              <a:gd name="connsiteY134" fmla="*/ 3081 h 151586"/>
              <a:gd name="connsiteX135" fmla="*/ 1320570 w 1494235"/>
              <a:gd name="connsiteY135" fmla="*/ 237 h 151586"/>
              <a:gd name="connsiteX136" fmla="*/ 1325804 w 1494235"/>
              <a:gd name="connsiteY136" fmla="*/ 6874 h 151586"/>
              <a:gd name="connsiteX137" fmla="*/ 1352210 w 1494235"/>
              <a:gd name="connsiteY137" fmla="*/ 53808 h 151586"/>
              <a:gd name="connsiteX138" fmla="*/ 1385278 w 1494235"/>
              <a:gd name="connsiteY138" fmla="*/ 4266 h 151586"/>
              <a:gd name="connsiteX139" fmla="*/ 1395983 w 1494235"/>
              <a:gd name="connsiteY139" fmla="*/ 7822 h 151586"/>
              <a:gd name="connsiteX140" fmla="*/ 1357444 w 1494235"/>
              <a:gd name="connsiteY140" fmla="*/ 67082 h 151586"/>
              <a:gd name="connsiteX141" fmla="*/ 1371004 w 1494235"/>
              <a:gd name="connsiteY141" fmla="*/ 115201 h 151586"/>
              <a:gd name="connsiteX142" fmla="*/ 1418584 w 1494235"/>
              <a:gd name="connsiteY142" fmla="*/ 25126 h 151586"/>
              <a:gd name="connsiteX143" fmla="*/ 1422628 w 1494235"/>
              <a:gd name="connsiteY143" fmla="*/ 20859 h 151586"/>
              <a:gd name="connsiteX144" fmla="*/ 1431192 w 1494235"/>
              <a:gd name="connsiteY144" fmla="*/ 26548 h 151586"/>
              <a:gd name="connsiteX145" fmla="*/ 1426196 w 1494235"/>
              <a:gd name="connsiteY145" fmla="*/ 32000 h 151586"/>
              <a:gd name="connsiteX146" fmla="*/ 1375524 w 1494235"/>
              <a:gd name="connsiteY146" fmla="*/ 147675 h 151586"/>
              <a:gd name="connsiteX147" fmla="*/ 1353875 w 1494235"/>
              <a:gd name="connsiteY147" fmla="*/ 147675 h 151586"/>
              <a:gd name="connsiteX148" fmla="*/ 1345311 w 1494235"/>
              <a:gd name="connsiteY148" fmla="*/ 100267 h 151586"/>
              <a:gd name="connsiteX149" fmla="*/ 1336509 w 1494235"/>
              <a:gd name="connsiteY149" fmla="*/ 147675 h 151586"/>
              <a:gd name="connsiteX150" fmla="*/ 1314147 w 1494235"/>
              <a:gd name="connsiteY150" fmla="*/ 147675 h 151586"/>
              <a:gd name="connsiteX151" fmla="*/ 1259906 w 1494235"/>
              <a:gd name="connsiteY151" fmla="*/ 23941 h 151586"/>
              <a:gd name="connsiteX152" fmla="*/ 1278938 w 1494235"/>
              <a:gd name="connsiteY152" fmla="*/ 13037 h 151586"/>
              <a:gd name="connsiteX153" fmla="*/ 1293212 w 1494235"/>
              <a:gd name="connsiteY153" fmla="*/ 30578 h 151586"/>
              <a:gd name="connsiteX154" fmla="*/ 1330799 w 1494235"/>
              <a:gd name="connsiteY154" fmla="*/ 116623 h 151586"/>
              <a:gd name="connsiteX155" fmla="*/ 1340077 w 1494235"/>
              <a:gd name="connsiteY155" fmla="*/ 82726 h 151586"/>
              <a:gd name="connsiteX156" fmla="*/ 1297494 w 1494235"/>
              <a:gd name="connsiteY156" fmla="*/ 5689 h 151586"/>
              <a:gd name="connsiteX157" fmla="*/ 1320570 w 1494235"/>
              <a:gd name="connsiteY157" fmla="*/ 237 h 151586"/>
              <a:gd name="connsiteX158" fmla="*/ 281790 w 1494235"/>
              <a:gd name="connsiteY158" fmla="*/ 0 h 151586"/>
              <a:gd name="connsiteX159" fmla="*/ 315214 w 1494235"/>
              <a:gd name="connsiteY159" fmla="*/ 6400 h 151586"/>
              <a:gd name="connsiteX160" fmla="*/ 339242 w 1494235"/>
              <a:gd name="connsiteY160" fmla="*/ 23229 h 151586"/>
              <a:gd name="connsiteX161" fmla="*/ 358750 w 1494235"/>
              <a:gd name="connsiteY161" fmla="*/ 77749 h 151586"/>
              <a:gd name="connsiteX162" fmla="*/ 315928 w 1494235"/>
              <a:gd name="connsiteY162" fmla="*/ 144831 h 151586"/>
              <a:gd name="connsiteX163" fmla="*/ 247889 w 1494235"/>
              <a:gd name="connsiteY163" fmla="*/ 144831 h 151586"/>
              <a:gd name="connsiteX164" fmla="*/ 205068 w 1494235"/>
              <a:gd name="connsiteY164" fmla="*/ 77749 h 151586"/>
              <a:gd name="connsiteX165" fmla="*/ 209826 w 1494235"/>
              <a:gd name="connsiteY165" fmla="*/ 46933 h 151586"/>
              <a:gd name="connsiteX166" fmla="*/ 248365 w 1494235"/>
              <a:gd name="connsiteY166" fmla="*/ 6400 h 151586"/>
              <a:gd name="connsiteX167" fmla="*/ 281790 w 1494235"/>
              <a:gd name="connsiteY167" fmla="*/ 0 h 15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494235" h="151586">
                <a:moveTo>
                  <a:pt x="1492094" y="123497"/>
                </a:moveTo>
                <a:cubicBezTo>
                  <a:pt x="1493521" y="131319"/>
                  <a:pt x="1494235" y="139379"/>
                  <a:pt x="1494235" y="147675"/>
                </a:cubicBezTo>
                <a:cubicBezTo>
                  <a:pt x="1494235" y="147675"/>
                  <a:pt x="1494235" y="147675"/>
                  <a:pt x="1482816" y="147675"/>
                </a:cubicBezTo>
                <a:cubicBezTo>
                  <a:pt x="1485195" y="138905"/>
                  <a:pt x="1488288" y="130845"/>
                  <a:pt x="1492094" y="123497"/>
                </a:cubicBezTo>
                <a:close/>
                <a:moveTo>
                  <a:pt x="1199480" y="106904"/>
                </a:moveTo>
                <a:cubicBezTo>
                  <a:pt x="1207093" y="118993"/>
                  <a:pt x="1212564" y="132742"/>
                  <a:pt x="1215657" y="147675"/>
                </a:cubicBezTo>
                <a:cubicBezTo>
                  <a:pt x="1215657" y="147675"/>
                  <a:pt x="1215657" y="147675"/>
                  <a:pt x="1193770" y="147675"/>
                </a:cubicBezTo>
                <a:cubicBezTo>
                  <a:pt x="1193770" y="133453"/>
                  <a:pt x="1195911" y="119942"/>
                  <a:pt x="1199480" y="106904"/>
                </a:cubicBezTo>
                <a:close/>
                <a:moveTo>
                  <a:pt x="1475679" y="77274"/>
                </a:moveTo>
                <a:cubicBezTo>
                  <a:pt x="1477582" y="80593"/>
                  <a:pt x="1479248" y="83912"/>
                  <a:pt x="1480675" y="87467"/>
                </a:cubicBezTo>
                <a:cubicBezTo>
                  <a:pt x="1469970" y="100978"/>
                  <a:pt x="1458788" y="120653"/>
                  <a:pt x="1453792" y="147675"/>
                </a:cubicBezTo>
                <a:cubicBezTo>
                  <a:pt x="1453792" y="147675"/>
                  <a:pt x="1453792" y="147675"/>
                  <a:pt x="1443325" y="147675"/>
                </a:cubicBezTo>
                <a:cubicBezTo>
                  <a:pt x="1448321" y="118282"/>
                  <a:pt x="1460691" y="94578"/>
                  <a:pt x="1475679" y="77274"/>
                </a:cubicBezTo>
                <a:close/>
                <a:moveTo>
                  <a:pt x="1218512" y="65660"/>
                </a:moveTo>
                <a:cubicBezTo>
                  <a:pt x="1221842" y="69452"/>
                  <a:pt x="1225173" y="73245"/>
                  <a:pt x="1228266" y="77512"/>
                </a:cubicBezTo>
                <a:cubicBezTo>
                  <a:pt x="1242301" y="97186"/>
                  <a:pt x="1251817" y="121364"/>
                  <a:pt x="1255862" y="147675"/>
                </a:cubicBezTo>
                <a:cubicBezTo>
                  <a:pt x="1255862" y="147675"/>
                  <a:pt x="1255862" y="147675"/>
                  <a:pt x="1234213" y="147675"/>
                </a:cubicBezTo>
                <a:cubicBezTo>
                  <a:pt x="1229931" y="123260"/>
                  <a:pt x="1220415" y="101690"/>
                  <a:pt x="1207331" y="85571"/>
                </a:cubicBezTo>
                <a:cubicBezTo>
                  <a:pt x="1210661" y="78697"/>
                  <a:pt x="1214230" y="72060"/>
                  <a:pt x="1218512" y="65660"/>
                </a:cubicBezTo>
                <a:close/>
                <a:moveTo>
                  <a:pt x="1452603" y="45037"/>
                </a:moveTo>
                <a:cubicBezTo>
                  <a:pt x="1454982" y="47645"/>
                  <a:pt x="1457361" y="50252"/>
                  <a:pt x="1459502" y="52859"/>
                </a:cubicBezTo>
                <a:cubicBezTo>
                  <a:pt x="1458313" y="54045"/>
                  <a:pt x="1457123" y="55230"/>
                  <a:pt x="1456171" y="56652"/>
                </a:cubicBezTo>
                <a:cubicBezTo>
                  <a:pt x="1439757" y="74667"/>
                  <a:pt x="1420725" y="104297"/>
                  <a:pt x="1414539" y="147675"/>
                </a:cubicBezTo>
                <a:cubicBezTo>
                  <a:pt x="1414539" y="147675"/>
                  <a:pt x="1414539" y="147675"/>
                  <a:pt x="1404072" y="147675"/>
                </a:cubicBezTo>
                <a:cubicBezTo>
                  <a:pt x="1410257" y="102875"/>
                  <a:pt x="1429527" y="68741"/>
                  <a:pt x="1452603" y="45037"/>
                </a:cubicBezTo>
                <a:close/>
                <a:moveTo>
                  <a:pt x="1244918" y="35318"/>
                </a:moveTo>
                <a:cubicBezTo>
                  <a:pt x="1250390" y="41007"/>
                  <a:pt x="1255862" y="47170"/>
                  <a:pt x="1260620" y="54045"/>
                </a:cubicBezTo>
                <a:cubicBezTo>
                  <a:pt x="1279414" y="79882"/>
                  <a:pt x="1291546" y="112356"/>
                  <a:pt x="1295828" y="147675"/>
                </a:cubicBezTo>
                <a:cubicBezTo>
                  <a:pt x="1274180" y="147675"/>
                  <a:pt x="1274180" y="147675"/>
                  <a:pt x="1274180" y="147675"/>
                </a:cubicBezTo>
                <a:cubicBezTo>
                  <a:pt x="1268708" y="107616"/>
                  <a:pt x="1252531" y="73245"/>
                  <a:pt x="1229931" y="50726"/>
                </a:cubicBezTo>
                <a:cubicBezTo>
                  <a:pt x="1234451" y="45274"/>
                  <a:pt x="1239447" y="40059"/>
                  <a:pt x="1244918" y="35318"/>
                </a:cubicBezTo>
                <a:close/>
                <a:moveTo>
                  <a:pt x="648509" y="31289"/>
                </a:moveTo>
                <a:cubicBezTo>
                  <a:pt x="648509" y="120179"/>
                  <a:pt x="648509" y="120179"/>
                  <a:pt x="648509" y="120179"/>
                </a:cubicBezTo>
                <a:cubicBezTo>
                  <a:pt x="670158" y="120179"/>
                  <a:pt x="670158" y="120179"/>
                  <a:pt x="670158" y="120179"/>
                </a:cubicBezTo>
                <a:cubicBezTo>
                  <a:pt x="677057" y="120179"/>
                  <a:pt x="683242" y="119230"/>
                  <a:pt x="688476" y="117334"/>
                </a:cubicBezTo>
                <a:cubicBezTo>
                  <a:pt x="699181" y="113304"/>
                  <a:pt x="706794" y="105719"/>
                  <a:pt x="710838" y="95052"/>
                </a:cubicBezTo>
                <a:cubicBezTo>
                  <a:pt x="715120" y="83675"/>
                  <a:pt x="714882" y="66845"/>
                  <a:pt x="710838" y="55704"/>
                </a:cubicBezTo>
                <a:cubicBezTo>
                  <a:pt x="706794" y="45037"/>
                  <a:pt x="699181" y="37689"/>
                  <a:pt x="688476" y="33896"/>
                </a:cubicBezTo>
                <a:cubicBezTo>
                  <a:pt x="683242" y="32237"/>
                  <a:pt x="677057" y="31289"/>
                  <a:pt x="670158" y="31289"/>
                </a:cubicBezTo>
                <a:cubicBezTo>
                  <a:pt x="648509" y="31289"/>
                  <a:pt x="648509" y="31289"/>
                  <a:pt x="648509" y="31289"/>
                </a:cubicBezTo>
                <a:close/>
                <a:moveTo>
                  <a:pt x="407757" y="31289"/>
                </a:moveTo>
                <a:cubicBezTo>
                  <a:pt x="407757" y="76326"/>
                  <a:pt x="407757" y="76326"/>
                  <a:pt x="407757" y="76326"/>
                </a:cubicBezTo>
                <a:cubicBezTo>
                  <a:pt x="433687" y="76326"/>
                  <a:pt x="433687" y="76326"/>
                  <a:pt x="433687" y="76326"/>
                </a:cubicBezTo>
                <a:cubicBezTo>
                  <a:pt x="442490" y="76326"/>
                  <a:pt x="449627" y="72771"/>
                  <a:pt x="453909" y="65423"/>
                </a:cubicBezTo>
                <a:cubicBezTo>
                  <a:pt x="457953" y="58785"/>
                  <a:pt x="457715" y="47882"/>
                  <a:pt x="453909" y="41244"/>
                </a:cubicBezTo>
                <a:cubicBezTo>
                  <a:pt x="452006" y="37689"/>
                  <a:pt x="449151" y="35081"/>
                  <a:pt x="445820" y="33185"/>
                </a:cubicBezTo>
                <a:cubicBezTo>
                  <a:pt x="442490" y="31289"/>
                  <a:pt x="438207" y="31289"/>
                  <a:pt x="433687" y="31289"/>
                </a:cubicBezTo>
                <a:cubicBezTo>
                  <a:pt x="407757" y="31289"/>
                  <a:pt x="407757" y="31289"/>
                  <a:pt x="407757" y="31289"/>
                </a:cubicBezTo>
                <a:close/>
                <a:moveTo>
                  <a:pt x="281909" y="29393"/>
                </a:moveTo>
                <a:cubicBezTo>
                  <a:pt x="253599" y="29393"/>
                  <a:pt x="238849" y="50015"/>
                  <a:pt x="238849" y="75852"/>
                </a:cubicBezTo>
                <a:cubicBezTo>
                  <a:pt x="238849" y="100741"/>
                  <a:pt x="254551" y="122312"/>
                  <a:pt x="281909" y="122312"/>
                </a:cubicBezTo>
                <a:cubicBezTo>
                  <a:pt x="309029" y="122312"/>
                  <a:pt x="325206" y="100978"/>
                  <a:pt x="325206" y="75852"/>
                </a:cubicBezTo>
                <a:cubicBezTo>
                  <a:pt x="325206" y="45985"/>
                  <a:pt x="305936" y="29393"/>
                  <a:pt x="281909" y="29393"/>
                </a:cubicBezTo>
                <a:close/>
                <a:moveTo>
                  <a:pt x="1049842" y="4266"/>
                </a:moveTo>
                <a:cubicBezTo>
                  <a:pt x="1049842" y="4266"/>
                  <a:pt x="1049842" y="4266"/>
                  <a:pt x="1129776" y="4266"/>
                </a:cubicBezTo>
                <a:cubicBezTo>
                  <a:pt x="1129776" y="4266"/>
                  <a:pt x="1129776" y="4266"/>
                  <a:pt x="1129776" y="14696"/>
                </a:cubicBezTo>
                <a:cubicBezTo>
                  <a:pt x="1129776" y="14696"/>
                  <a:pt x="1129776" y="14696"/>
                  <a:pt x="1061499" y="14696"/>
                </a:cubicBezTo>
                <a:cubicBezTo>
                  <a:pt x="1061499" y="14696"/>
                  <a:pt x="1061499" y="14696"/>
                  <a:pt x="1061499" y="68978"/>
                </a:cubicBezTo>
                <a:cubicBezTo>
                  <a:pt x="1061499" y="68978"/>
                  <a:pt x="1061499" y="68978"/>
                  <a:pt x="1125018" y="68978"/>
                </a:cubicBezTo>
                <a:cubicBezTo>
                  <a:pt x="1125018" y="68978"/>
                  <a:pt x="1125018" y="68978"/>
                  <a:pt x="1125018" y="79408"/>
                </a:cubicBezTo>
                <a:cubicBezTo>
                  <a:pt x="1125018" y="79408"/>
                  <a:pt x="1125018" y="79408"/>
                  <a:pt x="1061499" y="79408"/>
                </a:cubicBezTo>
                <a:lnTo>
                  <a:pt x="1061499" y="137245"/>
                </a:lnTo>
                <a:cubicBezTo>
                  <a:pt x="1061499" y="137245"/>
                  <a:pt x="1061499" y="137245"/>
                  <a:pt x="1132155" y="137245"/>
                </a:cubicBezTo>
                <a:cubicBezTo>
                  <a:pt x="1132155" y="137245"/>
                  <a:pt x="1132155" y="137245"/>
                  <a:pt x="1132155" y="147675"/>
                </a:cubicBezTo>
                <a:cubicBezTo>
                  <a:pt x="1132155" y="147675"/>
                  <a:pt x="1132155" y="147675"/>
                  <a:pt x="1049842" y="147675"/>
                </a:cubicBezTo>
                <a:cubicBezTo>
                  <a:pt x="1049842" y="147675"/>
                  <a:pt x="1049842" y="147675"/>
                  <a:pt x="1049842" y="4266"/>
                </a:cubicBezTo>
                <a:close/>
                <a:moveTo>
                  <a:pt x="904011" y="4266"/>
                </a:moveTo>
                <a:cubicBezTo>
                  <a:pt x="904011" y="4266"/>
                  <a:pt x="904011" y="4266"/>
                  <a:pt x="924946" y="4266"/>
                </a:cubicBezTo>
                <a:cubicBezTo>
                  <a:pt x="924946" y="4266"/>
                  <a:pt x="924946" y="4266"/>
                  <a:pt x="1008448" y="137245"/>
                </a:cubicBezTo>
                <a:cubicBezTo>
                  <a:pt x="1008448" y="137245"/>
                  <a:pt x="1008448" y="137245"/>
                  <a:pt x="1010827" y="137245"/>
                </a:cubicBezTo>
                <a:lnTo>
                  <a:pt x="1010827" y="4266"/>
                </a:lnTo>
                <a:cubicBezTo>
                  <a:pt x="1010827" y="4266"/>
                  <a:pt x="1010827" y="4266"/>
                  <a:pt x="1022484" y="4266"/>
                </a:cubicBezTo>
                <a:cubicBezTo>
                  <a:pt x="1022484" y="4266"/>
                  <a:pt x="1022484" y="4266"/>
                  <a:pt x="1022484" y="147675"/>
                </a:cubicBezTo>
                <a:cubicBezTo>
                  <a:pt x="1022484" y="147675"/>
                  <a:pt x="1022484" y="147675"/>
                  <a:pt x="1001787" y="147675"/>
                </a:cubicBezTo>
                <a:cubicBezTo>
                  <a:pt x="1001787" y="147675"/>
                  <a:pt x="1001787" y="147675"/>
                  <a:pt x="918523" y="14696"/>
                </a:cubicBezTo>
                <a:cubicBezTo>
                  <a:pt x="918523" y="14696"/>
                  <a:pt x="918523" y="14696"/>
                  <a:pt x="915668" y="14696"/>
                </a:cubicBezTo>
                <a:cubicBezTo>
                  <a:pt x="915668" y="14696"/>
                  <a:pt x="915668" y="14696"/>
                  <a:pt x="915668" y="147675"/>
                </a:cubicBezTo>
                <a:cubicBezTo>
                  <a:pt x="915668" y="147675"/>
                  <a:pt x="915668" y="147675"/>
                  <a:pt x="904011" y="147675"/>
                </a:cubicBezTo>
                <a:cubicBezTo>
                  <a:pt x="904011" y="147675"/>
                  <a:pt x="904011" y="147675"/>
                  <a:pt x="904011" y="4266"/>
                </a:cubicBezTo>
                <a:close/>
                <a:moveTo>
                  <a:pt x="860714" y="4266"/>
                </a:moveTo>
                <a:cubicBezTo>
                  <a:pt x="860714" y="4266"/>
                  <a:pt x="860714" y="4266"/>
                  <a:pt x="872371" y="4266"/>
                </a:cubicBezTo>
                <a:cubicBezTo>
                  <a:pt x="872371" y="4266"/>
                  <a:pt x="872371" y="4266"/>
                  <a:pt x="872371" y="147675"/>
                </a:cubicBezTo>
                <a:cubicBezTo>
                  <a:pt x="872371" y="147675"/>
                  <a:pt x="872371" y="147675"/>
                  <a:pt x="860714" y="147675"/>
                </a:cubicBezTo>
                <a:close/>
                <a:moveTo>
                  <a:pt x="769837" y="4266"/>
                </a:moveTo>
                <a:cubicBezTo>
                  <a:pt x="769837" y="4266"/>
                  <a:pt x="769837" y="4266"/>
                  <a:pt x="781494" y="4266"/>
                </a:cubicBezTo>
                <a:lnTo>
                  <a:pt x="781494" y="137245"/>
                </a:lnTo>
                <a:cubicBezTo>
                  <a:pt x="781494" y="137245"/>
                  <a:pt x="781494" y="137245"/>
                  <a:pt x="847154" y="137245"/>
                </a:cubicBezTo>
                <a:cubicBezTo>
                  <a:pt x="847154" y="137245"/>
                  <a:pt x="847154" y="137245"/>
                  <a:pt x="847154" y="147675"/>
                </a:cubicBezTo>
                <a:cubicBezTo>
                  <a:pt x="847154" y="147675"/>
                  <a:pt x="847154" y="147675"/>
                  <a:pt x="769837" y="147675"/>
                </a:cubicBezTo>
                <a:cubicBezTo>
                  <a:pt x="769837" y="147675"/>
                  <a:pt x="769837" y="147675"/>
                  <a:pt x="769837" y="4266"/>
                </a:cubicBezTo>
                <a:close/>
                <a:moveTo>
                  <a:pt x="513859" y="4266"/>
                </a:moveTo>
                <a:cubicBezTo>
                  <a:pt x="513859" y="4266"/>
                  <a:pt x="513859" y="4266"/>
                  <a:pt x="546213" y="4266"/>
                </a:cubicBezTo>
                <a:lnTo>
                  <a:pt x="546213" y="119468"/>
                </a:lnTo>
                <a:cubicBezTo>
                  <a:pt x="546213" y="119468"/>
                  <a:pt x="546213" y="119468"/>
                  <a:pt x="602595" y="119468"/>
                </a:cubicBezTo>
                <a:cubicBezTo>
                  <a:pt x="602595" y="119468"/>
                  <a:pt x="602595" y="119468"/>
                  <a:pt x="602595" y="147675"/>
                </a:cubicBezTo>
                <a:cubicBezTo>
                  <a:pt x="602595" y="147675"/>
                  <a:pt x="602595" y="147675"/>
                  <a:pt x="513859" y="147675"/>
                </a:cubicBezTo>
                <a:cubicBezTo>
                  <a:pt x="513859" y="147675"/>
                  <a:pt x="513859" y="147675"/>
                  <a:pt x="513859" y="4266"/>
                </a:cubicBezTo>
                <a:close/>
                <a:moveTo>
                  <a:pt x="0" y="4266"/>
                </a:moveTo>
                <a:cubicBezTo>
                  <a:pt x="0" y="4266"/>
                  <a:pt x="0" y="4266"/>
                  <a:pt x="33068" y="4266"/>
                </a:cubicBezTo>
                <a:cubicBezTo>
                  <a:pt x="33068" y="4266"/>
                  <a:pt x="33068" y="4266"/>
                  <a:pt x="62091" y="119468"/>
                </a:cubicBezTo>
                <a:cubicBezTo>
                  <a:pt x="62091" y="119468"/>
                  <a:pt x="62091" y="119468"/>
                  <a:pt x="65184" y="119468"/>
                </a:cubicBezTo>
                <a:cubicBezTo>
                  <a:pt x="65184" y="119468"/>
                  <a:pt x="65184" y="119468"/>
                  <a:pt x="86357" y="8059"/>
                </a:cubicBezTo>
                <a:cubicBezTo>
                  <a:pt x="86357" y="8059"/>
                  <a:pt x="86357" y="8059"/>
                  <a:pt x="120138" y="8059"/>
                </a:cubicBezTo>
                <a:cubicBezTo>
                  <a:pt x="120138" y="8059"/>
                  <a:pt x="120138" y="8059"/>
                  <a:pt x="143690" y="119468"/>
                </a:cubicBezTo>
                <a:cubicBezTo>
                  <a:pt x="143690" y="119468"/>
                  <a:pt x="143690" y="119468"/>
                  <a:pt x="146069" y="119468"/>
                </a:cubicBezTo>
                <a:lnTo>
                  <a:pt x="171048" y="4266"/>
                </a:lnTo>
                <a:cubicBezTo>
                  <a:pt x="171048" y="4266"/>
                  <a:pt x="171048" y="4266"/>
                  <a:pt x="204354" y="4266"/>
                </a:cubicBezTo>
                <a:cubicBezTo>
                  <a:pt x="204354" y="4266"/>
                  <a:pt x="204354" y="4266"/>
                  <a:pt x="172714" y="147675"/>
                </a:cubicBezTo>
                <a:cubicBezTo>
                  <a:pt x="172714" y="147675"/>
                  <a:pt x="172714" y="147675"/>
                  <a:pt x="122279" y="147675"/>
                </a:cubicBezTo>
                <a:cubicBezTo>
                  <a:pt x="122279" y="147675"/>
                  <a:pt x="122279" y="147675"/>
                  <a:pt x="103010" y="60208"/>
                </a:cubicBezTo>
                <a:cubicBezTo>
                  <a:pt x="103010" y="60208"/>
                  <a:pt x="103010" y="60208"/>
                  <a:pt x="85167" y="147675"/>
                </a:cubicBezTo>
                <a:cubicBezTo>
                  <a:pt x="85167" y="147675"/>
                  <a:pt x="85167" y="147675"/>
                  <a:pt x="35685" y="147675"/>
                </a:cubicBezTo>
                <a:cubicBezTo>
                  <a:pt x="35685" y="147675"/>
                  <a:pt x="35685" y="147675"/>
                  <a:pt x="0" y="4266"/>
                </a:cubicBezTo>
                <a:close/>
                <a:moveTo>
                  <a:pt x="616155" y="3081"/>
                </a:moveTo>
                <a:cubicBezTo>
                  <a:pt x="669444" y="3081"/>
                  <a:pt x="669444" y="3081"/>
                  <a:pt x="669444" y="3081"/>
                </a:cubicBezTo>
                <a:cubicBezTo>
                  <a:pt x="692758" y="3081"/>
                  <a:pt x="712741" y="9244"/>
                  <a:pt x="728205" y="24178"/>
                </a:cubicBezTo>
                <a:cubicBezTo>
                  <a:pt x="741289" y="37215"/>
                  <a:pt x="747712" y="54993"/>
                  <a:pt x="747712" y="73482"/>
                </a:cubicBezTo>
                <a:cubicBezTo>
                  <a:pt x="747950" y="83675"/>
                  <a:pt x="746761" y="93630"/>
                  <a:pt x="742716" y="103349"/>
                </a:cubicBezTo>
                <a:cubicBezTo>
                  <a:pt x="736055" y="121127"/>
                  <a:pt x="722019" y="135112"/>
                  <a:pt x="703701" y="142460"/>
                </a:cubicBezTo>
                <a:cubicBezTo>
                  <a:pt x="693947" y="146490"/>
                  <a:pt x="682528" y="148386"/>
                  <a:pt x="669444" y="148386"/>
                </a:cubicBezTo>
                <a:cubicBezTo>
                  <a:pt x="616155" y="148386"/>
                  <a:pt x="616155" y="148386"/>
                  <a:pt x="616155" y="148386"/>
                </a:cubicBezTo>
                <a:cubicBezTo>
                  <a:pt x="616155" y="3081"/>
                  <a:pt x="616155" y="3081"/>
                  <a:pt x="616155" y="3081"/>
                </a:cubicBezTo>
                <a:close/>
                <a:moveTo>
                  <a:pt x="375403" y="3081"/>
                </a:moveTo>
                <a:cubicBezTo>
                  <a:pt x="432022" y="3081"/>
                  <a:pt x="432022" y="3081"/>
                  <a:pt x="432022" y="3081"/>
                </a:cubicBezTo>
                <a:cubicBezTo>
                  <a:pt x="452719" y="3318"/>
                  <a:pt x="472227" y="8059"/>
                  <a:pt x="483408" y="24652"/>
                </a:cubicBezTo>
                <a:cubicBezTo>
                  <a:pt x="488166" y="31763"/>
                  <a:pt x="490545" y="40533"/>
                  <a:pt x="490545" y="51200"/>
                </a:cubicBezTo>
                <a:cubicBezTo>
                  <a:pt x="491021" y="62104"/>
                  <a:pt x="488642" y="73245"/>
                  <a:pt x="483408" y="80830"/>
                </a:cubicBezTo>
                <a:cubicBezTo>
                  <a:pt x="478650" y="87704"/>
                  <a:pt x="471989" y="92919"/>
                  <a:pt x="463425" y="96238"/>
                </a:cubicBezTo>
                <a:cubicBezTo>
                  <a:pt x="500299" y="147675"/>
                  <a:pt x="500299" y="147675"/>
                  <a:pt x="500299" y="147675"/>
                </a:cubicBezTo>
                <a:cubicBezTo>
                  <a:pt x="462711" y="147675"/>
                  <a:pt x="462711" y="147675"/>
                  <a:pt x="462711" y="147675"/>
                </a:cubicBezTo>
                <a:cubicBezTo>
                  <a:pt x="432260" y="103349"/>
                  <a:pt x="432260" y="103349"/>
                  <a:pt x="432260" y="103349"/>
                </a:cubicBezTo>
                <a:cubicBezTo>
                  <a:pt x="431546" y="103349"/>
                  <a:pt x="408232" y="103349"/>
                  <a:pt x="407757" y="103349"/>
                </a:cubicBezTo>
                <a:cubicBezTo>
                  <a:pt x="407757" y="147675"/>
                  <a:pt x="407757" y="147675"/>
                  <a:pt x="407757" y="147675"/>
                </a:cubicBezTo>
                <a:cubicBezTo>
                  <a:pt x="375403" y="147675"/>
                  <a:pt x="375403" y="147675"/>
                  <a:pt x="375403" y="147675"/>
                </a:cubicBezTo>
                <a:cubicBezTo>
                  <a:pt x="375403" y="3081"/>
                  <a:pt x="375403" y="3081"/>
                  <a:pt x="375403" y="3081"/>
                </a:cubicBezTo>
                <a:close/>
                <a:moveTo>
                  <a:pt x="1320570" y="237"/>
                </a:moveTo>
                <a:cubicBezTo>
                  <a:pt x="1322473" y="2370"/>
                  <a:pt x="1324138" y="4740"/>
                  <a:pt x="1325804" y="6874"/>
                </a:cubicBezTo>
                <a:cubicBezTo>
                  <a:pt x="1336033" y="21333"/>
                  <a:pt x="1344835" y="36978"/>
                  <a:pt x="1352210" y="53808"/>
                </a:cubicBezTo>
                <a:cubicBezTo>
                  <a:pt x="1362440" y="33659"/>
                  <a:pt x="1374097" y="17066"/>
                  <a:pt x="1385278" y="4266"/>
                </a:cubicBezTo>
                <a:cubicBezTo>
                  <a:pt x="1388846" y="5214"/>
                  <a:pt x="1392415" y="6400"/>
                  <a:pt x="1395983" y="7822"/>
                </a:cubicBezTo>
                <a:cubicBezTo>
                  <a:pt x="1382899" y="22281"/>
                  <a:pt x="1368863" y="41719"/>
                  <a:pt x="1357444" y="67082"/>
                </a:cubicBezTo>
                <a:cubicBezTo>
                  <a:pt x="1363153" y="82252"/>
                  <a:pt x="1367674" y="98608"/>
                  <a:pt x="1371004" y="115201"/>
                </a:cubicBezTo>
                <a:cubicBezTo>
                  <a:pt x="1381234" y="73719"/>
                  <a:pt x="1400979" y="44326"/>
                  <a:pt x="1418584" y="25126"/>
                </a:cubicBezTo>
                <a:cubicBezTo>
                  <a:pt x="1419773" y="23467"/>
                  <a:pt x="1421200" y="22044"/>
                  <a:pt x="1422628" y="20859"/>
                </a:cubicBezTo>
                <a:cubicBezTo>
                  <a:pt x="1425483" y="22518"/>
                  <a:pt x="1428337" y="24415"/>
                  <a:pt x="1431192" y="26548"/>
                </a:cubicBezTo>
                <a:cubicBezTo>
                  <a:pt x="1429527" y="28207"/>
                  <a:pt x="1427862" y="30104"/>
                  <a:pt x="1426196" y="32000"/>
                </a:cubicBezTo>
                <a:cubicBezTo>
                  <a:pt x="1405737" y="54519"/>
                  <a:pt x="1381947" y="91971"/>
                  <a:pt x="1375524" y="147675"/>
                </a:cubicBezTo>
                <a:cubicBezTo>
                  <a:pt x="1375524" y="147675"/>
                  <a:pt x="1375524" y="147675"/>
                  <a:pt x="1353875" y="147675"/>
                </a:cubicBezTo>
                <a:cubicBezTo>
                  <a:pt x="1352210" y="131319"/>
                  <a:pt x="1349355" y="115438"/>
                  <a:pt x="1345311" y="100267"/>
                </a:cubicBezTo>
                <a:cubicBezTo>
                  <a:pt x="1341267" y="114727"/>
                  <a:pt x="1338174" y="130371"/>
                  <a:pt x="1336509" y="147675"/>
                </a:cubicBezTo>
                <a:cubicBezTo>
                  <a:pt x="1336509" y="147675"/>
                  <a:pt x="1336509" y="147675"/>
                  <a:pt x="1314147" y="147675"/>
                </a:cubicBezTo>
                <a:cubicBezTo>
                  <a:pt x="1308437" y="96712"/>
                  <a:pt x="1288216" y="52622"/>
                  <a:pt x="1259906" y="23941"/>
                </a:cubicBezTo>
                <a:cubicBezTo>
                  <a:pt x="1265853" y="19911"/>
                  <a:pt x="1272277" y="16118"/>
                  <a:pt x="1278938" y="13037"/>
                </a:cubicBezTo>
                <a:cubicBezTo>
                  <a:pt x="1283934" y="18489"/>
                  <a:pt x="1288692" y="24178"/>
                  <a:pt x="1293212" y="30578"/>
                </a:cubicBezTo>
                <a:cubicBezTo>
                  <a:pt x="1311054" y="54993"/>
                  <a:pt x="1323662" y="84623"/>
                  <a:pt x="1330799" y="116623"/>
                </a:cubicBezTo>
                <a:cubicBezTo>
                  <a:pt x="1333178" y="104534"/>
                  <a:pt x="1336509" y="93156"/>
                  <a:pt x="1340077" y="82726"/>
                </a:cubicBezTo>
                <a:cubicBezTo>
                  <a:pt x="1330086" y="52622"/>
                  <a:pt x="1315336" y="26311"/>
                  <a:pt x="1297494" y="5689"/>
                </a:cubicBezTo>
                <a:cubicBezTo>
                  <a:pt x="1304869" y="3318"/>
                  <a:pt x="1312719" y="1422"/>
                  <a:pt x="1320570" y="237"/>
                </a:cubicBezTo>
                <a:close/>
                <a:moveTo>
                  <a:pt x="281790" y="0"/>
                </a:moveTo>
                <a:cubicBezTo>
                  <a:pt x="293923" y="0"/>
                  <a:pt x="306055" y="2133"/>
                  <a:pt x="315214" y="6400"/>
                </a:cubicBezTo>
                <a:cubicBezTo>
                  <a:pt x="324730" y="10429"/>
                  <a:pt x="332819" y="16118"/>
                  <a:pt x="339242" y="23229"/>
                </a:cubicBezTo>
                <a:cubicBezTo>
                  <a:pt x="353040" y="37926"/>
                  <a:pt x="359701" y="58074"/>
                  <a:pt x="358750" y="77749"/>
                </a:cubicBezTo>
                <a:cubicBezTo>
                  <a:pt x="358512" y="105245"/>
                  <a:pt x="341859" y="132979"/>
                  <a:pt x="315928" y="144831"/>
                </a:cubicBezTo>
                <a:cubicBezTo>
                  <a:pt x="297372" y="153838"/>
                  <a:pt x="266445" y="153838"/>
                  <a:pt x="247889" y="144831"/>
                </a:cubicBezTo>
                <a:cubicBezTo>
                  <a:pt x="221721" y="132742"/>
                  <a:pt x="205306" y="105245"/>
                  <a:pt x="205068" y="77749"/>
                </a:cubicBezTo>
                <a:cubicBezTo>
                  <a:pt x="204592" y="67319"/>
                  <a:pt x="206019" y="57126"/>
                  <a:pt x="209826" y="46933"/>
                </a:cubicBezTo>
                <a:cubicBezTo>
                  <a:pt x="216487" y="28918"/>
                  <a:pt x="230285" y="14222"/>
                  <a:pt x="248365" y="6400"/>
                </a:cubicBezTo>
                <a:cubicBezTo>
                  <a:pt x="257524" y="2133"/>
                  <a:pt x="269657" y="0"/>
                  <a:pt x="281790" y="0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chemeClr val="tx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1" name="02_***Title 3 (JU-Free)">
            <a:extLst>
              <a:ext uri="{FF2B5EF4-FFF2-40B4-BE49-F238E27FC236}">
                <a16:creationId xmlns:a16="http://schemas.microsoft.com/office/drawing/2014/main" id="{5D810EF4-C603-1067-9045-356F3E55E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00" y="2685447"/>
            <a:ext cx="11246880" cy="2175720"/>
          </a:xfr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NL" sz="4267" b="1"/>
            </a:lvl1pPr>
          </a:lstStyle>
          <a:p>
            <a:pPr marL="0" lvl="0">
              <a:lnSpc>
                <a:spcPct val="84000"/>
              </a:lnSpc>
            </a:pPr>
            <a:r>
              <a:rPr lang="en-GB"/>
              <a:t>[Closure e.g. Thank you for your attention]</a:t>
            </a:r>
          </a:p>
        </p:txBody>
      </p:sp>
      <p:sp>
        <p:nvSpPr>
          <p:cNvPr id="12" name="03_Frame text 4 [PHJU] (JU-Free)">
            <a:extLst>
              <a:ext uri="{FF2B5EF4-FFF2-40B4-BE49-F238E27FC236}">
                <a16:creationId xmlns:a16="http://schemas.microsoft.com/office/drawing/2014/main" id="{743A23F0-ACD4-FC08-CBCE-A884AE9A13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472479" y="649987"/>
            <a:ext cx="3239520" cy="262568"/>
          </a:xfrm>
          <a:prstGeom prst="rect">
            <a:avLst/>
          </a:prstGeom>
        </p:spPr>
        <p:txBody>
          <a:bodyPr anchor="t"/>
          <a:lstStyle>
            <a:lvl1pPr marL="47999" indent="0" algn="r">
              <a:lnSpc>
                <a:spcPct val="100000"/>
              </a:lnSpc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 indent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2pPr>
            <a:lvl3pPr marL="0" indent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3pPr>
            <a:lvl4pPr marL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4pPr>
            <a:lvl5pPr marL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5pPr>
            <a:lvl6pPr marL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6pPr>
            <a:lvl7pPr marL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7pPr>
            <a:lvl8pPr marL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8pPr>
            <a:lvl9pPr marL="0" algn="r">
              <a:lnSpc>
                <a:spcPct val="100000"/>
              </a:lnSpc>
              <a:buFontTx/>
              <a:buNone/>
              <a:defRPr sz="1467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/>
              <a:t>[For more information]</a:t>
            </a:r>
          </a:p>
        </p:txBody>
      </p:sp>
      <p:sp>
        <p:nvSpPr>
          <p:cNvPr id="13" name="04_Name 5 [PHJU] (JU-Free)">
            <a:extLst>
              <a:ext uri="{FF2B5EF4-FFF2-40B4-BE49-F238E27FC236}">
                <a16:creationId xmlns:a16="http://schemas.microsoft.com/office/drawing/2014/main" id="{045BF847-FF3A-C692-681E-C7FECF797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8472479" y="954566"/>
            <a:ext cx="3239520" cy="262543"/>
          </a:xfrm>
          <a:prstGeom prst="rect">
            <a:avLst/>
          </a:prstGeom>
        </p:spPr>
        <p:txBody>
          <a:bodyPr lIns="43205" tIns="0" rIns="0" bIns="0"/>
          <a:lstStyle>
            <a:lvl1pPr marL="0" indent="0" algn="r">
              <a:lnSpc>
                <a:spcPct val="100000"/>
              </a:lnSpc>
              <a:buNone/>
              <a:defRPr lang="en-GB" sz="1600" b="1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67" b="1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[Name]</a:t>
            </a:r>
          </a:p>
        </p:txBody>
      </p:sp>
      <p:sp>
        <p:nvSpPr>
          <p:cNvPr id="14" name="05_[Text] 6 [PHJU] (JU-Free)">
            <a:extLst>
              <a:ext uri="{FF2B5EF4-FFF2-40B4-BE49-F238E27FC236}">
                <a16:creationId xmlns:a16="http://schemas.microsoft.com/office/drawing/2014/main" id="{F53B2FFF-D24A-ABC5-39CD-4DDBF7BF68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8472479" y="1305231"/>
            <a:ext cx="3239520" cy="1247261"/>
          </a:xfrm>
          <a:prstGeom prst="rect">
            <a:avLst/>
          </a:prstGeom>
        </p:spPr>
        <p:txBody>
          <a:bodyPr lIns="43205" tIns="0" rIns="0" bIns="0"/>
          <a:lstStyle>
            <a:lvl1pPr marL="0" indent="0" algn="r">
              <a:lnSpc>
                <a:spcPct val="100000"/>
              </a:lnSpc>
              <a:buNone/>
              <a:defRPr lang="en-GB" sz="1067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2pPr>
            <a:lvl3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3pPr>
            <a:lvl4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4pPr>
            <a:lvl5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5pPr>
            <a:lvl6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6pPr>
            <a:lvl7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7pPr>
            <a:lvl8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8pPr>
            <a:lvl9pPr marL="0" marR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067" b="0" i="0" u="none" cap="none" baseline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[Text]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  <p:sp>
        <p:nvSpPr>
          <p:cNvPr id="15" name="Footer Placeholder 7 (JU-Free)">
            <a:extLst>
              <a:ext uri="{FF2B5EF4-FFF2-40B4-BE49-F238E27FC236}">
                <a16:creationId xmlns:a16="http://schemas.microsoft.com/office/drawing/2014/main" id="{A9A1EDFA-0C0B-8320-124D-E0520CE22032}"/>
              </a:ext>
            </a:extLst>
          </p:cNvPr>
          <p:cNvSpPr>
            <a:spLocks noGrp="1"/>
          </p:cNvSpPr>
          <p:nvPr>
            <p:ph type="ftr" sz="quarter" idx="1001"/>
          </p:nvPr>
        </p:nvSpPr>
        <p:spPr>
          <a:xfrm>
            <a:off x="4550880" y="6547048"/>
            <a:ext cx="7161600" cy="110400"/>
          </a:xfrm>
        </p:spPr>
        <p:txBody>
          <a:bodyPr/>
          <a:lstStyle>
            <a:lvl1pPr algn="r">
              <a:defRPr sz="800">
                <a:latin typeface="Arial" panose="020B0604020202020204" pitchFamily="34" charset="0"/>
              </a:defRPr>
            </a:lvl1pPr>
          </a:lstStyle>
          <a:p>
            <a:r>
              <a:rPr lang="en-GB" noProof="1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16" name="Slide Number Placeholder 8 (JU-Free)">
            <a:extLst>
              <a:ext uri="{FF2B5EF4-FFF2-40B4-BE49-F238E27FC236}">
                <a16:creationId xmlns:a16="http://schemas.microsoft.com/office/drawing/2014/main" id="{8D511115-59B0-4E44-6F76-C1D75C903FE3}"/>
              </a:ext>
            </a:extLst>
          </p:cNvPr>
          <p:cNvSpPr>
            <a:spLocks noGrp="1"/>
          </p:cNvSpPr>
          <p:nvPr>
            <p:ph type="sldNum" sz="quarter" idx="1002"/>
          </p:nvPr>
        </p:nvSpPr>
        <p:spPr>
          <a:xfrm>
            <a:off x="11716193" y="6547200"/>
            <a:ext cx="364112" cy="110400"/>
          </a:xfrm>
        </p:spPr>
        <p:txBody>
          <a:bodyPr/>
          <a:lstStyle>
            <a:lvl1pPr algn="l">
              <a:defRPr sz="800">
                <a:latin typeface="Arial" panose="020B0604020202020204" pitchFamily="34" charset="0"/>
              </a:defRPr>
            </a:lvl1pPr>
          </a:lstStyle>
          <a:p>
            <a:r>
              <a:rPr lang="en-GB"/>
              <a:t> - </a:t>
            </a:r>
            <a:fld id="{66C51462-7265-4FA4-8260-F4DA7CBC4A4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9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02">
          <p15:clr>
            <a:srgbClr val="46BEAA"/>
          </p15:clr>
        </p15:guide>
        <p15:guide id="2" orient="horz" pos="307">
          <p15:clr>
            <a:srgbClr val="46BEAA"/>
          </p15:clr>
        </p15:guide>
        <p15:guide id="4" orient="horz" pos="575">
          <p15:clr>
            <a:srgbClr val="46BEAA"/>
          </p15:clr>
        </p15:guide>
        <p15:guide id="6" orient="horz" pos="1205">
          <p15:clr>
            <a:srgbClr val="46BEAA"/>
          </p15:clr>
        </p15:guide>
        <p15:guide id="7" orient="horz" pos="1268">
          <p15:clr>
            <a:srgbClr val="46BEAA"/>
          </p15:clr>
        </p15:guide>
        <p15:guide id="8" orient="horz" pos="2296">
          <p15:clr>
            <a:srgbClr val="46BEAA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[Title only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 (JU-Free)">
            <a:extLst>
              <a:ext uri="{FF2B5EF4-FFF2-40B4-BE49-F238E27FC236}">
                <a16:creationId xmlns:a16="http://schemas.microsoft.com/office/drawing/2014/main" id="{B78B0A7F-B939-9162-E139-64BED44D0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02" y="352320"/>
            <a:ext cx="11232479" cy="62832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[Title]</a:t>
            </a:r>
          </a:p>
        </p:txBody>
      </p:sp>
      <p:sp>
        <p:nvSpPr>
          <p:cNvPr id="4" name="Subtitle 2  [PHJU] (JU-Free)">
            <a:extLst>
              <a:ext uri="{FF2B5EF4-FFF2-40B4-BE49-F238E27FC236}">
                <a16:creationId xmlns:a16="http://schemas.microsoft.com/office/drawing/2014/main" id="{B402D065-1D37-385F-AEBD-F74B779A7D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1" y="1104960"/>
            <a:ext cx="11232479" cy="47808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b="1" cap="none" baseline="0">
                <a:latin typeface="+mj-lt"/>
              </a:defRPr>
            </a:lvl1pPr>
            <a:lvl2pPr marL="0" indent="0">
              <a:lnSpc>
                <a:spcPct val="100000"/>
              </a:lnSpc>
              <a:buNone/>
              <a:defRPr sz="2100" b="0"/>
            </a:lvl2pPr>
            <a:lvl3pPr marL="0" indent="0">
              <a:lnSpc>
                <a:spcPct val="100000"/>
              </a:lnSpc>
              <a:buNone/>
              <a:defRPr sz="2100" b="0"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2100" b="0"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2100" b="0"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2100" b="0"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2100" b="0"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2100" b="0"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2100" b="0"/>
            </a:lvl9pPr>
          </a:lstStyle>
          <a:p>
            <a:pPr lvl="0"/>
            <a:r>
              <a:rPr lang="en-GB"/>
              <a:t>[Subtitle]</a:t>
            </a:r>
          </a:p>
        </p:txBody>
      </p:sp>
      <p:sp>
        <p:nvSpPr>
          <p:cNvPr id="3" name="Footer Placeholder 3 (JU-Free)">
            <a:extLst>
              <a:ext uri="{FF2B5EF4-FFF2-40B4-BE49-F238E27FC236}">
                <a16:creationId xmlns:a16="http://schemas.microsoft.com/office/drawing/2014/main" id="{A87EAE95-D791-8F67-7443-3996763BAF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5" name="Slide Number Placeholder 4 (JU-Free)">
            <a:extLst>
              <a:ext uri="{FF2B5EF4-FFF2-40B4-BE49-F238E27FC236}">
                <a16:creationId xmlns:a16="http://schemas.microsoft.com/office/drawing/2014/main" id="{AF9F5EF6-1CE9-4DCA-1D45-7A150C960A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/>
              <a:t> - </a:t>
            </a:r>
            <a:fld id="{66C51462-7265-4FA4-8260-F4DA7CBC4A43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626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3">
          <p15:clr>
            <a:srgbClr val="46BEAA"/>
          </p15:clr>
        </p15:guide>
        <p15:guide id="2" orient="horz" pos="747">
          <p15:clr>
            <a:srgbClr val="46BEAA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3CE0-B34A-6E55-CE9E-8A5DCB8A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BACA-88DC-64B3-4BE0-1AFB2D3E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FEA7-4E6C-1B4D-6082-AA51EDA61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FBE-D5B0-DC46-04C3-29F1ADDE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8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33D4-C652-4B5D-BD10-371B54CD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3D268-3887-3840-D568-CD74719A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96ADA-0D90-2E18-F81A-0474A757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565D-1D99-2C14-E5C2-72987144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07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776E-3075-BC61-2B48-220A890C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1E36-BD0E-52DC-F673-E614F3D2C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C1176-457A-20F2-C48F-4DF8AD102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579C-FDE9-D084-57F3-9CA6A07B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09F5-CED5-A32C-C7A4-94539C3B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2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5F5B-EE1B-7B93-CE31-18D39C91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4E56-9DDD-5DC8-5A7C-BFA3F788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D0849-7AC6-8E6F-DD84-06067387A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526CB-1627-8A13-61FE-E795821DC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503AE-40FB-212A-53D0-5920F3596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182DC-6A07-EEF7-1BD2-175489F2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993D9-3FFD-273F-666F-71AFC30B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1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6EA8-948C-77C2-9D25-FC2BC8CF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FF65D-30D3-D762-5A41-7C62224BD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A92EF-B242-8CFF-FD8C-E90337F6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42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E4D042-E013-A273-A088-3F659FA24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F3AD-5462-6BE9-09FE-B44D9239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01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95D6-4747-E34D-594A-5C678994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1A07-7060-76E3-31D0-3AAF7CD1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F38DD-DDFE-CD67-53BF-51465AF5C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EC4D4-A247-E117-9C3F-1DA7D091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A89B5-CFCA-6A9A-5D1A-96036A47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DC51-2C41-7AC0-F0FE-DA9F4B13A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E89C9-18A7-2759-622F-C7A8F57C7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6BB3C-D71A-8A0B-443D-4338D17F0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87FD3-742B-DC3E-4CD4-98DA1A58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Change via Insert, Header &amp; Footer. Author or Team or Name of presentation – Confidentiality: &lt;&lt;use only one of the following levels&gt;&gt; Secret / Confidential / For Internal Use / Public - © Worldline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BD72-D992-1543-EBA5-A752418A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27DDE-3AC0-485A-81E2-4E072C634A1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1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0A109-0F46-A8EF-56AC-75AA0864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33375"/>
            <a:ext cx="11522074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[Title]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B4A8C-B09F-C2B1-3C47-F7686D63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1460499"/>
            <a:ext cx="11522074" cy="4740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84750-349E-C392-9D46-57B132D50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0468" y="6524625"/>
            <a:ext cx="7200000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Change via Insert, Header &amp; Footer. Author or Team or Name of presentation – Confidentiality: &lt;&lt;use only one of the following levels&gt;&gt; Secret / Confidential / For Internal Use / Public - © Worldline</a:t>
            </a:r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010F-A57B-41EC-A72E-74C25B402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29056" y="6524625"/>
            <a:ext cx="362944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31A27DDE-3AC0-485A-81E2-4E072C634A12}" type="slidenum">
              <a:rPr lang="en-GB" smtClean="0"/>
              <a:pPr/>
              <a:t>‹N°›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8E3D21-C0B1-5217-9D04-F9DBB8F28D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4" y="6308725"/>
            <a:ext cx="2050721" cy="30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69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orient="horz" pos="913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pos="7469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  <p15:guide id="7" orient="horz" pos="4224" userDrawn="1">
          <p15:clr>
            <a:srgbClr val="F26B43"/>
          </p15:clr>
        </p15:guide>
        <p15:guide id="8" orient="horz" pos="68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0.png"/><Relationship Id="rId1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0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4197036-79EF-9D1F-194E-1BB7F1CA3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65" y="1878496"/>
            <a:ext cx="4726105" cy="2763173"/>
          </a:xfrm>
        </p:spPr>
        <p:txBody>
          <a:bodyPr/>
          <a:lstStyle/>
          <a:p>
            <a:pPr algn="ctr"/>
            <a:r>
              <a:rPr lang="en-GB" dirty="0" err="1">
                <a:latin typeface="Aptos"/>
              </a:rPr>
              <a:t>Imprimer</a:t>
            </a:r>
            <a:r>
              <a:rPr lang="en-GB" dirty="0">
                <a:latin typeface="Aptos"/>
              </a:rPr>
              <a:t> avec </a:t>
            </a:r>
            <a:r>
              <a:rPr lang="en-GB" dirty="0" err="1">
                <a:latin typeface="Aptos"/>
              </a:rPr>
              <a:t>une</a:t>
            </a:r>
            <a:r>
              <a:rPr lang="en-GB" dirty="0">
                <a:latin typeface="Aptos"/>
              </a:rPr>
              <a:t> </a:t>
            </a:r>
            <a:r>
              <a:rPr lang="en-GB" dirty="0" err="1">
                <a:latin typeface="Aptos"/>
              </a:rPr>
              <a:t>imprimante</a:t>
            </a:r>
            <a:r>
              <a:rPr lang="en-GB" dirty="0">
                <a:latin typeface="Aptos"/>
              </a:rPr>
              <a:t> Canon</a:t>
            </a:r>
          </a:p>
        </p:txBody>
      </p:sp>
    </p:spTree>
    <p:extLst>
      <p:ext uri="{BB962C8B-B14F-4D97-AF65-F5344CB8AC3E}">
        <p14:creationId xmlns:p14="http://schemas.microsoft.com/office/powerpoint/2010/main" val="292027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3EF3-41ED-F7DA-C337-1DFAF983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9" y="1301888"/>
            <a:ext cx="11232479" cy="628320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 err="1">
                <a:latin typeface="Aptos" panose="020B0004020202020204" pitchFamily="34" charset="0"/>
              </a:rPr>
              <a:t>Imprimer</a:t>
            </a:r>
            <a:r>
              <a:rPr lang="en-GB" sz="4000" b="1" dirty="0">
                <a:latin typeface="Aptos" panose="020B0004020202020204" pitchFamily="34" charset="0"/>
              </a:rPr>
              <a:t> avec </a:t>
            </a:r>
            <a:r>
              <a:rPr lang="en-GB" sz="4000" b="1" dirty="0" err="1">
                <a:latin typeface="Aptos" panose="020B0004020202020204" pitchFamily="34" charset="0"/>
              </a:rPr>
              <a:t>une</a:t>
            </a:r>
            <a:r>
              <a:rPr lang="en-GB" sz="4000" b="1" dirty="0">
                <a:latin typeface="Aptos" panose="020B0004020202020204" pitchFamily="34" charset="0"/>
              </a:rPr>
              <a:t> </a:t>
            </a:r>
            <a:r>
              <a:rPr lang="en-GB" sz="4000" b="1" dirty="0" err="1">
                <a:latin typeface="Aptos" panose="020B0004020202020204" pitchFamily="34" charset="0"/>
              </a:rPr>
              <a:t>imprimante</a:t>
            </a:r>
            <a:r>
              <a:rPr lang="en-GB" sz="4000" b="1" dirty="0">
                <a:latin typeface="Aptos" panose="020B0004020202020204" pitchFamily="34" charset="0"/>
              </a:rPr>
              <a:t> Canon</a:t>
            </a:r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20A291B4-C09F-26D5-B3F3-460130E9F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4354813"/>
              </p:ext>
            </p:extLst>
          </p:nvPr>
        </p:nvGraphicFramePr>
        <p:xfrm>
          <a:off x="624657" y="-398245"/>
          <a:ext cx="10942685" cy="7016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Zoom de diapositive 9">
                <a:extLst>
                  <a:ext uri="{FF2B5EF4-FFF2-40B4-BE49-F238E27FC236}">
                    <a16:creationId xmlns:a16="http://schemas.microsoft.com/office/drawing/2014/main" id="{7E08DC85-4317-FD66-3968-F8F36F44E4B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3402879"/>
                  </p:ext>
                </p:extLst>
              </p:nvPr>
            </p:nvGraphicFramePr>
            <p:xfrm>
              <a:off x="624416" y="3630340"/>
              <a:ext cx="2123590" cy="1194519"/>
            </p:xfrm>
            <a:graphic>
              <a:graphicData uri="http://schemas.microsoft.com/office/powerpoint/2016/slidezoom">
                <pslz:sldZm>
                  <pslz:sldZmObj sldId="446" cId="3284042456">
                    <pslz:zmPr id="{86B08FC4-6D1D-409A-8683-4BF60E9A2953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23590" cy="119451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Zoom de diapositive 9">
                <a:extLst>
                  <a:ext uri="{FF2B5EF4-FFF2-40B4-BE49-F238E27FC236}">
                    <a16:creationId xmlns:a16="http://schemas.microsoft.com/office/drawing/2014/main" id="{7E08DC85-4317-FD66-3968-F8F36F44E4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416" y="3630340"/>
                <a:ext cx="2123590" cy="119451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Zoom de diapositive 12">
                <a:extLst>
                  <a:ext uri="{FF2B5EF4-FFF2-40B4-BE49-F238E27FC236}">
                    <a16:creationId xmlns:a16="http://schemas.microsoft.com/office/drawing/2014/main" id="{39870299-8730-2CF2-392A-D133642331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332015"/>
                  </p:ext>
                </p:extLst>
              </p:nvPr>
            </p:nvGraphicFramePr>
            <p:xfrm>
              <a:off x="2748006" y="3630340"/>
              <a:ext cx="2118360" cy="1191578"/>
            </p:xfrm>
            <a:graphic>
              <a:graphicData uri="http://schemas.microsoft.com/office/powerpoint/2016/slidezoom">
                <pslz:sldZm>
                  <pslz:sldZmObj sldId="447" cId="1165184119">
                    <pslz:zmPr id="{397579B4-50AF-4CA6-9957-CBFA6A41F75C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8360" cy="11915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Zoom de diapositive 12">
                <a:extLst>
                  <a:ext uri="{FF2B5EF4-FFF2-40B4-BE49-F238E27FC236}">
                    <a16:creationId xmlns:a16="http://schemas.microsoft.com/office/drawing/2014/main" id="{39870299-8730-2CF2-392A-D133642331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8006" y="3630340"/>
                <a:ext cx="2118360" cy="11915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Zoom de diapositive 15">
                <a:extLst>
                  <a:ext uri="{FF2B5EF4-FFF2-40B4-BE49-F238E27FC236}">
                    <a16:creationId xmlns:a16="http://schemas.microsoft.com/office/drawing/2014/main" id="{1FFA4512-92E6-1BA3-5476-C02B56D818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9829460"/>
                  </p:ext>
                </p:extLst>
              </p:nvPr>
            </p:nvGraphicFramePr>
            <p:xfrm>
              <a:off x="4866366" y="3630340"/>
              <a:ext cx="2118360" cy="1191578"/>
            </p:xfrm>
            <a:graphic>
              <a:graphicData uri="http://schemas.microsoft.com/office/powerpoint/2016/slidezoom">
                <pslz:sldZm>
                  <pslz:sldZmObj sldId="448" cId="4224732822">
                    <pslz:zmPr id="{0475B2E4-E526-47A3-B93A-6C64F63C3D5F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8360" cy="11915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Zoom de diapositive 15">
                <a:extLst>
                  <a:ext uri="{FF2B5EF4-FFF2-40B4-BE49-F238E27FC236}">
                    <a16:creationId xmlns:a16="http://schemas.microsoft.com/office/drawing/2014/main" id="{1FFA4512-92E6-1BA3-5476-C02B56D818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6366" y="3630340"/>
                <a:ext cx="2118360" cy="11915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Zoom de diapositive 21">
                <a:extLst>
                  <a:ext uri="{FF2B5EF4-FFF2-40B4-BE49-F238E27FC236}">
                    <a16:creationId xmlns:a16="http://schemas.microsoft.com/office/drawing/2014/main" id="{CC2E6A4C-35D9-5199-C9F6-B85E5CBBBE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5248311"/>
                  </p:ext>
                </p:extLst>
              </p:nvPr>
            </p:nvGraphicFramePr>
            <p:xfrm>
              <a:off x="6984726" y="3630340"/>
              <a:ext cx="2118360" cy="1191578"/>
            </p:xfrm>
            <a:graphic>
              <a:graphicData uri="http://schemas.microsoft.com/office/powerpoint/2016/slidezoom">
                <pslz:sldZm>
                  <pslz:sldZmObj sldId="449" cId="459178913">
                    <pslz:zmPr id="{E7D94211-3620-4B6A-B812-C782F47BD891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8360" cy="11915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Zoom de diapositive 21">
                <a:extLst>
                  <a:ext uri="{FF2B5EF4-FFF2-40B4-BE49-F238E27FC236}">
                    <a16:creationId xmlns:a16="http://schemas.microsoft.com/office/drawing/2014/main" id="{CC2E6A4C-35D9-5199-C9F6-B85E5CBBBE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4726" y="3630340"/>
                <a:ext cx="2118360" cy="11915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Zoom de diapositive 4">
                <a:extLst>
                  <a:ext uri="{FF2B5EF4-FFF2-40B4-BE49-F238E27FC236}">
                    <a16:creationId xmlns:a16="http://schemas.microsoft.com/office/drawing/2014/main" id="{332FEFDD-1006-41E2-3187-3E6C793F35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7539332"/>
                  </p:ext>
                </p:extLst>
              </p:nvPr>
            </p:nvGraphicFramePr>
            <p:xfrm>
              <a:off x="9103086" y="3630340"/>
              <a:ext cx="2118360" cy="1191578"/>
            </p:xfrm>
            <a:graphic>
              <a:graphicData uri="http://schemas.microsoft.com/office/powerpoint/2016/slidezoom">
                <pslz:sldZm>
                  <pslz:sldZmObj sldId="452" cId="308365578">
                    <pslz:zmPr id="{29978AB9-1D51-4BC0-AF94-92F164943BCF}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18360" cy="119157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Zoom de diapositive 4">
                <a:extLst>
                  <a:ext uri="{FF2B5EF4-FFF2-40B4-BE49-F238E27FC236}">
                    <a16:creationId xmlns:a16="http://schemas.microsoft.com/office/drawing/2014/main" id="{332FEFDD-1006-41E2-3187-3E6C793F35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3086" y="3630340"/>
                <a:ext cx="2118360" cy="1191578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FD277CA8-550A-E8C3-7EB8-B80E49B593E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58990" y="1912972"/>
            <a:ext cx="602688" cy="639889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3F6A2F0-1AFC-E13A-3AB7-39C933D9ED9A}"/>
              </a:ext>
            </a:extLst>
          </p:cNvPr>
          <p:cNvSpPr txBox="1"/>
          <p:nvPr/>
        </p:nvSpPr>
        <p:spPr>
          <a:xfrm>
            <a:off x="1369980" y="4849350"/>
            <a:ext cx="6213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ptos" panose="020B0004020202020204" pitchFamily="34" charset="0"/>
              </a:rPr>
              <a:t>Cliquez sur les différentes fenêtres pour les zoomer</a:t>
            </a:r>
            <a:endParaRPr lang="en-US" sz="1600" b="1" dirty="0">
              <a:latin typeface="Aptos" panose="020B0004020202020204" pitchFamily="34" charset="0"/>
            </a:endParaRPr>
          </a:p>
        </p:txBody>
      </p:sp>
      <p:grpSp>
        <p:nvGrpSpPr>
          <p:cNvPr id="8" name="Group 39">
            <a:extLst>
              <a:ext uri="{FF2B5EF4-FFF2-40B4-BE49-F238E27FC236}">
                <a16:creationId xmlns:a16="http://schemas.microsoft.com/office/drawing/2014/main" id="{9417FF25-8FA4-B7CE-32B5-C540DD70EC41}"/>
              </a:ext>
            </a:extLst>
          </p:cNvPr>
          <p:cNvGrpSpPr>
            <a:grpSpLocks/>
          </p:cNvGrpSpPr>
          <p:nvPr/>
        </p:nvGrpSpPr>
        <p:grpSpPr>
          <a:xfrm>
            <a:off x="1626095" y="4642684"/>
            <a:ext cx="499500" cy="499500"/>
            <a:chOff x="2303892" y="3480749"/>
            <a:chExt cx="499500" cy="4995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C4C8F2-1A3C-6EC7-877D-4F303BD263F4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3892" y="3480749"/>
              <a:ext cx="499500" cy="499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lvl="0">
                <a:defRPr lang="en-GB"/>
              </a:defPPr>
              <a:lvl1pPr marL="0" lvl="1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42900" lvl="2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685800" lvl="3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28700" lvl="4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013" dirty="0">
                <a:latin typeface="Aptos" panose="020B0004020202020204" pitchFamily="34" charset="0"/>
              </a:endParaRPr>
            </a:p>
          </p:txBody>
        </p:sp>
        <p:grpSp>
          <p:nvGrpSpPr>
            <p:cNvPr id="11" name="Groep 656">
              <a:extLst>
                <a:ext uri="{FF2B5EF4-FFF2-40B4-BE49-F238E27FC236}">
                  <a16:creationId xmlns:a16="http://schemas.microsoft.com/office/drawing/2014/main" id="{53B5BA9C-6A76-DB2E-28E0-92EF346A3F25}"/>
                </a:ext>
              </a:extLst>
            </p:cNvPr>
            <p:cNvGrpSpPr>
              <a:grpSpLocks/>
            </p:cNvGrpSpPr>
            <p:nvPr/>
          </p:nvGrpSpPr>
          <p:grpSpPr>
            <a:xfrm>
              <a:off x="2397273" y="3532856"/>
              <a:ext cx="312738" cy="395287"/>
              <a:chOff x="2511425" y="3605213"/>
              <a:chExt cx="312738" cy="395287"/>
            </a:xfrm>
          </p:grpSpPr>
          <p:sp>
            <p:nvSpPr>
              <p:cNvPr id="12" name="Freeform 39">
                <a:extLst>
                  <a:ext uri="{FF2B5EF4-FFF2-40B4-BE49-F238E27FC236}">
                    <a16:creationId xmlns:a16="http://schemas.microsoft.com/office/drawing/2014/main" id="{CF28137D-C010-A915-289C-670CA142A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1425" y="3605213"/>
                <a:ext cx="280988" cy="204788"/>
              </a:xfrm>
              <a:custGeom>
                <a:avLst/>
                <a:gdLst>
                  <a:gd name="T0" fmla="*/ 93 w 887"/>
                  <a:gd name="T1" fmla="*/ 647 h 647"/>
                  <a:gd name="T2" fmla="*/ 29 w 887"/>
                  <a:gd name="T3" fmla="*/ 604 h 647"/>
                  <a:gd name="T4" fmla="*/ 0 w 887"/>
                  <a:gd name="T5" fmla="*/ 443 h 647"/>
                  <a:gd name="T6" fmla="*/ 443 w 887"/>
                  <a:gd name="T7" fmla="*/ 0 h 647"/>
                  <a:gd name="T8" fmla="*/ 887 w 887"/>
                  <a:gd name="T9" fmla="*/ 443 h 647"/>
                  <a:gd name="T10" fmla="*/ 884 w 887"/>
                  <a:gd name="T11" fmla="*/ 489 h 647"/>
                  <a:gd name="T12" fmla="*/ 810 w 887"/>
                  <a:gd name="T13" fmla="*/ 549 h 647"/>
                  <a:gd name="T14" fmla="*/ 749 w 887"/>
                  <a:gd name="T15" fmla="*/ 475 h 647"/>
                  <a:gd name="T16" fmla="*/ 751 w 887"/>
                  <a:gd name="T17" fmla="*/ 443 h 647"/>
                  <a:gd name="T18" fmla="*/ 443 w 887"/>
                  <a:gd name="T19" fmla="*/ 136 h 647"/>
                  <a:gd name="T20" fmla="*/ 136 w 887"/>
                  <a:gd name="T21" fmla="*/ 443 h 647"/>
                  <a:gd name="T22" fmla="*/ 156 w 887"/>
                  <a:gd name="T23" fmla="*/ 554 h 647"/>
                  <a:gd name="T24" fmla="*/ 117 w 887"/>
                  <a:gd name="T25" fmla="*/ 642 h 647"/>
                  <a:gd name="T26" fmla="*/ 93 w 887"/>
                  <a:gd name="T27" fmla="*/ 647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87" h="647">
                    <a:moveTo>
                      <a:pt x="93" y="647"/>
                    </a:moveTo>
                    <a:cubicBezTo>
                      <a:pt x="66" y="647"/>
                      <a:pt x="40" y="630"/>
                      <a:pt x="29" y="604"/>
                    </a:cubicBezTo>
                    <a:cubicBezTo>
                      <a:pt x="10" y="552"/>
                      <a:pt x="0" y="499"/>
                      <a:pt x="0" y="443"/>
                    </a:cubicBezTo>
                    <a:cubicBezTo>
                      <a:pt x="0" y="199"/>
                      <a:pt x="199" y="0"/>
                      <a:pt x="443" y="0"/>
                    </a:cubicBezTo>
                    <a:cubicBezTo>
                      <a:pt x="688" y="0"/>
                      <a:pt x="887" y="199"/>
                      <a:pt x="887" y="443"/>
                    </a:cubicBezTo>
                    <a:cubicBezTo>
                      <a:pt x="887" y="459"/>
                      <a:pt x="886" y="474"/>
                      <a:pt x="884" y="489"/>
                    </a:cubicBezTo>
                    <a:cubicBezTo>
                      <a:pt x="880" y="526"/>
                      <a:pt x="847" y="553"/>
                      <a:pt x="810" y="549"/>
                    </a:cubicBezTo>
                    <a:cubicBezTo>
                      <a:pt x="772" y="546"/>
                      <a:pt x="745" y="512"/>
                      <a:pt x="749" y="475"/>
                    </a:cubicBezTo>
                    <a:cubicBezTo>
                      <a:pt x="750" y="465"/>
                      <a:pt x="751" y="454"/>
                      <a:pt x="751" y="443"/>
                    </a:cubicBezTo>
                    <a:cubicBezTo>
                      <a:pt x="751" y="274"/>
                      <a:pt x="613" y="136"/>
                      <a:pt x="443" y="136"/>
                    </a:cubicBezTo>
                    <a:cubicBezTo>
                      <a:pt x="273" y="136"/>
                      <a:pt x="136" y="274"/>
                      <a:pt x="136" y="443"/>
                    </a:cubicBezTo>
                    <a:cubicBezTo>
                      <a:pt x="136" y="482"/>
                      <a:pt x="142" y="519"/>
                      <a:pt x="156" y="554"/>
                    </a:cubicBezTo>
                    <a:cubicBezTo>
                      <a:pt x="170" y="589"/>
                      <a:pt x="152" y="629"/>
                      <a:pt x="117" y="642"/>
                    </a:cubicBezTo>
                    <a:cubicBezTo>
                      <a:pt x="109" y="645"/>
                      <a:pt x="101" y="647"/>
                      <a:pt x="93" y="647"/>
                    </a:cubicBezTo>
                    <a:close/>
                  </a:path>
                </a:pathLst>
              </a:custGeom>
              <a:gradFill>
                <a:gsLst>
                  <a:gs pos="81000">
                    <a:srgbClr val="00837E"/>
                  </a:gs>
                  <a:gs pos="0">
                    <a:srgbClr val="00C3A7"/>
                  </a:gs>
                  <a:gs pos="17000">
                    <a:srgbClr val="00C0A5"/>
                  </a:gs>
                  <a:gs pos="36000">
                    <a:srgbClr val="00B69F"/>
                  </a:gs>
                  <a:gs pos="64000">
                    <a:srgbClr val="008D85"/>
                  </a:gs>
                  <a:gs pos="100000">
                    <a:srgbClr val="00797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 lvl="0">
                  <a:defRPr lang="en-GB"/>
                </a:defPPr>
                <a:lvl1pPr marL="0" lvl="1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2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3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4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dirty="0">
                  <a:latin typeface="Aptos" panose="020B0004020202020204" pitchFamily="34" charset="0"/>
                </a:endParaRPr>
              </a:p>
            </p:txBody>
          </p:sp>
          <p:sp>
            <p:nvSpPr>
              <p:cNvPr id="14" name="Freeform 39">
                <a:extLst>
                  <a:ext uri="{FF2B5EF4-FFF2-40B4-BE49-F238E27FC236}">
                    <a16:creationId xmlns:a16="http://schemas.microsoft.com/office/drawing/2014/main" id="{458A4709-3E8E-DF76-FFF7-85CEBBBE3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1113" y="3667125"/>
                <a:ext cx="273050" cy="333375"/>
              </a:xfrm>
              <a:custGeom>
                <a:avLst/>
                <a:gdLst>
                  <a:gd name="T0" fmla="*/ 706 w 859"/>
                  <a:gd name="T1" fmla="*/ 472 h 1050"/>
                  <a:gd name="T2" fmla="*/ 552 w 859"/>
                  <a:gd name="T3" fmla="*/ 424 h 1050"/>
                  <a:gd name="T4" fmla="*/ 414 w 859"/>
                  <a:gd name="T5" fmla="*/ 386 h 1050"/>
                  <a:gd name="T6" fmla="*/ 384 w 859"/>
                  <a:gd name="T7" fmla="*/ 203 h 1050"/>
                  <a:gd name="T8" fmla="*/ 222 w 859"/>
                  <a:gd name="T9" fmla="*/ 277 h 1050"/>
                  <a:gd name="T10" fmla="*/ 169 w 859"/>
                  <a:gd name="T11" fmla="*/ 519 h 1050"/>
                  <a:gd name="T12" fmla="*/ 42 w 859"/>
                  <a:gd name="T13" fmla="*/ 522 h 1050"/>
                  <a:gd name="T14" fmla="*/ 15 w 859"/>
                  <a:gd name="T15" fmla="*/ 625 h 1050"/>
                  <a:gd name="T16" fmla="*/ 267 w 859"/>
                  <a:gd name="T17" fmla="*/ 1050 h 1050"/>
                  <a:gd name="T18" fmla="*/ 859 w 859"/>
                  <a:gd name="T19" fmla="*/ 904 h 1050"/>
                  <a:gd name="T20" fmla="*/ 768 w 859"/>
                  <a:gd name="T21" fmla="*/ 454 h 1050"/>
                  <a:gd name="T22" fmla="*/ 712 w 859"/>
                  <a:gd name="T23" fmla="*/ 1005 h 1050"/>
                  <a:gd name="T24" fmla="*/ 56 w 859"/>
                  <a:gd name="T25" fmla="*/ 607 h 1050"/>
                  <a:gd name="T26" fmla="*/ 140 w 859"/>
                  <a:gd name="T27" fmla="*/ 554 h 1050"/>
                  <a:gd name="T28" fmla="*/ 253 w 859"/>
                  <a:gd name="T29" fmla="*/ 646 h 1050"/>
                  <a:gd name="T30" fmla="*/ 267 w 859"/>
                  <a:gd name="T31" fmla="*/ 277 h 1050"/>
                  <a:gd name="T32" fmla="*/ 353 w 859"/>
                  <a:gd name="T33" fmla="*/ 236 h 1050"/>
                  <a:gd name="T34" fmla="*/ 369 w 859"/>
                  <a:gd name="T35" fmla="*/ 581 h 1050"/>
                  <a:gd name="T36" fmla="*/ 414 w 859"/>
                  <a:gd name="T37" fmla="*/ 581 h 1050"/>
                  <a:gd name="T38" fmla="*/ 466 w 859"/>
                  <a:gd name="T39" fmla="*/ 416 h 1050"/>
                  <a:gd name="T40" fmla="*/ 517 w 859"/>
                  <a:gd name="T41" fmla="*/ 621 h 1050"/>
                  <a:gd name="T42" fmla="*/ 562 w 859"/>
                  <a:gd name="T43" fmla="*/ 621 h 1050"/>
                  <a:gd name="T44" fmla="*/ 614 w 859"/>
                  <a:gd name="T45" fmla="*/ 447 h 1050"/>
                  <a:gd name="T46" fmla="*/ 665 w 859"/>
                  <a:gd name="T47" fmla="*/ 645 h 1050"/>
                  <a:gd name="T48" fmla="*/ 710 w 859"/>
                  <a:gd name="T49" fmla="*/ 645 h 1050"/>
                  <a:gd name="T50" fmla="*/ 711 w 859"/>
                  <a:gd name="T51" fmla="*/ 551 h 1050"/>
                  <a:gd name="T52" fmla="*/ 765 w 859"/>
                  <a:gd name="T53" fmla="*/ 499 h 1050"/>
                  <a:gd name="T54" fmla="*/ 814 w 859"/>
                  <a:gd name="T55" fmla="*/ 904 h 1050"/>
                  <a:gd name="T56" fmla="*/ 71 w 859"/>
                  <a:gd name="T57" fmla="*/ 247 h 1050"/>
                  <a:gd name="T58" fmla="*/ 565 w 859"/>
                  <a:gd name="T59" fmla="*/ 247 h 1050"/>
                  <a:gd name="T60" fmla="*/ 520 w 859"/>
                  <a:gd name="T61" fmla="*/ 247 h 1050"/>
                  <a:gd name="T62" fmla="*/ 116 w 859"/>
                  <a:gd name="T63" fmla="*/ 247 h 1050"/>
                  <a:gd name="T64" fmla="*/ 120 w 859"/>
                  <a:gd name="T65" fmla="*/ 356 h 1050"/>
                  <a:gd name="T66" fmla="*/ 90 w 859"/>
                  <a:gd name="T67" fmla="*/ 344 h 10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59" h="1050">
                    <a:moveTo>
                      <a:pt x="768" y="454"/>
                    </a:moveTo>
                    <a:cubicBezTo>
                      <a:pt x="745" y="453"/>
                      <a:pt x="724" y="459"/>
                      <a:pt x="706" y="472"/>
                    </a:cubicBezTo>
                    <a:cubicBezTo>
                      <a:pt x="695" y="431"/>
                      <a:pt x="658" y="401"/>
                      <a:pt x="614" y="401"/>
                    </a:cubicBezTo>
                    <a:cubicBezTo>
                      <a:pt x="590" y="401"/>
                      <a:pt x="569" y="410"/>
                      <a:pt x="552" y="424"/>
                    </a:cubicBezTo>
                    <a:cubicBezTo>
                      <a:pt x="536" y="393"/>
                      <a:pt x="503" y="371"/>
                      <a:pt x="466" y="371"/>
                    </a:cubicBezTo>
                    <a:cubicBezTo>
                      <a:pt x="447" y="371"/>
                      <a:pt x="429" y="376"/>
                      <a:pt x="414" y="386"/>
                    </a:cubicBezTo>
                    <a:cubicBezTo>
                      <a:pt x="414" y="272"/>
                      <a:pt x="414" y="272"/>
                      <a:pt x="414" y="272"/>
                    </a:cubicBezTo>
                    <a:cubicBezTo>
                      <a:pt x="414" y="246"/>
                      <a:pt x="403" y="221"/>
                      <a:pt x="384" y="203"/>
                    </a:cubicBezTo>
                    <a:cubicBezTo>
                      <a:pt x="365" y="184"/>
                      <a:pt x="339" y="175"/>
                      <a:pt x="313" y="177"/>
                    </a:cubicBezTo>
                    <a:cubicBezTo>
                      <a:pt x="262" y="179"/>
                      <a:pt x="222" y="223"/>
                      <a:pt x="222" y="277"/>
                    </a:cubicBezTo>
                    <a:cubicBezTo>
                      <a:pt x="222" y="571"/>
                      <a:pt x="222" y="571"/>
                      <a:pt x="222" y="571"/>
                    </a:cubicBezTo>
                    <a:cubicBezTo>
                      <a:pt x="169" y="519"/>
                      <a:pt x="169" y="519"/>
                      <a:pt x="169" y="519"/>
                    </a:cubicBezTo>
                    <a:cubicBezTo>
                      <a:pt x="167" y="517"/>
                      <a:pt x="165" y="516"/>
                      <a:pt x="163" y="515"/>
                    </a:cubicBezTo>
                    <a:cubicBezTo>
                      <a:pt x="160" y="513"/>
                      <a:pt x="87" y="477"/>
                      <a:pt x="42" y="522"/>
                    </a:cubicBezTo>
                    <a:cubicBezTo>
                      <a:pt x="0" y="564"/>
                      <a:pt x="12" y="617"/>
                      <a:pt x="12" y="619"/>
                    </a:cubicBezTo>
                    <a:cubicBezTo>
                      <a:pt x="13" y="621"/>
                      <a:pt x="14" y="624"/>
                      <a:pt x="15" y="625"/>
                    </a:cubicBezTo>
                    <a:cubicBezTo>
                      <a:pt x="247" y="1039"/>
                      <a:pt x="247" y="1039"/>
                      <a:pt x="247" y="1039"/>
                    </a:cubicBezTo>
                    <a:cubicBezTo>
                      <a:pt x="251" y="1046"/>
                      <a:pt x="259" y="1050"/>
                      <a:pt x="267" y="1050"/>
                    </a:cubicBezTo>
                    <a:cubicBezTo>
                      <a:pt x="712" y="1050"/>
                      <a:pt x="712" y="1050"/>
                      <a:pt x="712" y="1050"/>
                    </a:cubicBezTo>
                    <a:cubicBezTo>
                      <a:pt x="793" y="1050"/>
                      <a:pt x="859" y="985"/>
                      <a:pt x="859" y="904"/>
                    </a:cubicBezTo>
                    <a:cubicBezTo>
                      <a:pt x="859" y="555"/>
                      <a:pt x="859" y="555"/>
                      <a:pt x="859" y="555"/>
                    </a:cubicBezTo>
                    <a:cubicBezTo>
                      <a:pt x="859" y="501"/>
                      <a:pt x="819" y="457"/>
                      <a:pt x="768" y="454"/>
                    </a:cubicBezTo>
                    <a:close/>
                    <a:moveTo>
                      <a:pt x="814" y="904"/>
                    </a:moveTo>
                    <a:cubicBezTo>
                      <a:pt x="814" y="960"/>
                      <a:pt x="768" y="1005"/>
                      <a:pt x="712" y="1005"/>
                    </a:cubicBezTo>
                    <a:cubicBezTo>
                      <a:pt x="280" y="1005"/>
                      <a:pt x="280" y="1005"/>
                      <a:pt x="280" y="1005"/>
                    </a:cubicBezTo>
                    <a:cubicBezTo>
                      <a:pt x="56" y="607"/>
                      <a:pt x="56" y="607"/>
                      <a:pt x="56" y="607"/>
                    </a:cubicBezTo>
                    <a:cubicBezTo>
                      <a:pt x="55" y="599"/>
                      <a:pt x="54" y="574"/>
                      <a:pt x="74" y="554"/>
                    </a:cubicBezTo>
                    <a:cubicBezTo>
                      <a:pt x="92" y="536"/>
                      <a:pt x="129" y="550"/>
                      <a:pt x="140" y="554"/>
                    </a:cubicBezTo>
                    <a:cubicBezTo>
                      <a:pt x="229" y="641"/>
                      <a:pt x="229" y="641"/>
                      <a:pt x="229" y="641"/>
                    </a:cubicBezTo>
                    <a:cubicBezTo>
                      <a:pt x="235" y="648"/>
                      <a:pt x="245" y="649"/>
                      <a:pt x="253" y="646"/>
                    </a:cubicBezTo>
                    <a:cubicBezTo>
                      <a:pt x="262" y="642"/>
                      <a:pt x="267" y="634"/>
                      <a:pt x="267" y="625"/>
                    </a:cubicBezTo>
                    <a:cubicBezTo>
                      <a:pt x="267" y="277"/>
                      <a:pt x="267" y="277"/>
                      <a:pt x="267" y="277"/>
                    </a:cubicBezTo>
                    <a:cubicBezTo>
                      <a:pt x="267" y="248"/>
                      <a:pt x="289" y="223"/>
                      <a:pt x="315" y="222"/>
                    </a:cubicBezTo>
                    <a:cubicBezTo>
                      <a:pt x="330" y="221"/>
                      <a:pt x="343" y="226"/>
                      <a:pt x="353" y="236"/>
                    </a:cubicBezTo>
                    <a:cubicBezTo>
                      <a:pt x="363" y="245"/>
                      <a:pt x="369" y="258"/>
                      <a:pt x="369" y="272"/>
                    </a:cubicBezTo>
                    <a:cubicBezTo>
                      <a:pt x="369" y="581"/>
                      <a:pt x="369" y="581"/>
                      <a:pt x="369" y="581"/>
                    </a:cubicBezTo>
                    <a:cubicBezTo>
                      <a:pt x="369" y="593"/>
                      <a:pt x="379" y="603"/>
                      <a:pt x="391" y="603"/>
                    </a:cubicBezTo>
                    <a:cubicBezTo>
                      <a:pt x="404" y="603"/>
                      <a:pt x="414" y="593"/>
                      <a:pt x="414" y="581"/>
                    </a:cubicBezTo>
                    <a:cubicBezTo>
                      <a:pt x="414" y="467"/>
                      <a:pt x="414" y="467"/>
                      <a:pt x="414" y="467"/>
                    </a:cubicBezTo>
                    <a:cubicBezTo>
                      <a:pt x="414" y="439"/>
                      <a:pt x="437" y="416"/>
                      <a:pt x="466" y="416"/>
                    </a:cubicBezTo>
                    <a:cubicBezTo>
                      <a:pt x="494" y="416"/>
                      <a:pt x="517" y="439"/>
                      <a:pt x="517" y="467"/>
                    </a:cubicBezTo>
                    <a:cubicBezTo>
                      <a:pt x="517" y="621"/>
                      <a:pt x="517" y="621"/>
                      <a:pt x="517" y="621"/>
                    </a:cubicBezTo>
                    <a:cubicBezTo>
                      <a:pt x="517" y="633"/>
                      <a:pt x="527" y="644"/>
                      <a:pt x="540" y="644"/>
                    </a:cubicBezTo>
                    <a:cubicBezTo>
                      <a:pt x="552" y="644"/>
                      <a:pt x="562" y="633"/>
                      <a:pt x="562" y="621"/>
                    </a:cubicBezTo>
                    <a:cubicBezTo>
                      <a:pt x="562" y="498"/>
                      <a:pt x="562" y="498"/>
                      <a:pt x="562" y="498"/>
                    </a:cubicBezTo>
                    <a:cubicBezTo>
                      <a:pt x="562" y="470"/>
                      <a:pt x="585" y="447"/>
                      <a:pt x="614" y="447"/>
                    </a:cubicBezTo>
                    <a:cubicBezTo>
                      <a:pt x="642" y="447"/>
                      <a:pt x="665" y="470"/>
                      <a:pt x="665" y="498"/>
                    </a:cubicBezTo>
                    <a:cubicBezTo>
                      <a:pt x="665" y="645"/>
                      <a:pt x="665" y="645"/>
                      <a:pt x="665" y="645"/>
                    </a:cubicBezTo>
                    <a:cubicBezTo>
                      <a:pt x="665" y="658"/>
                      <a:pt x="675" y="668"/>
                      <a:pt x="688" y="668"/>
                    </a:cubicBezTo>
                    <a:cubicBezTo>
                      <a:pt x="700" y="668"/>
                      <a:pt x="710" y="658"/>
                      <a:pt x="710" y="645"/>
                    </a:cubicBezTo>
                    <a:cubicBezTo>
                      <a:pt x="710" y="554"/>
                      <a:pt x="710" y="554"/>
                      <a:pt x="710" y="554"/>
                    </a:cubicBezTo>
                    <a:cubicBezTo>
                      <a:pt x="710" y="553"/>
                      <a:pt x="711" y="552"/>
                      <a:pt x="711" y="551"/>
                    </a:cubicBezTo>
                    <a:cubicBezTo>
                      <a:pt x="711" y="536"/>
                      <a:pt x="717" y="523"/>
                      <a:pt x="727" y="513"/>
                    </a:cubicBezTo>
                    <a:cubicBezTo>
                      <a:pt x="737" y="503"/>
                      <a:pt x="751" y="499"/>
                      <a:pt x="765" y="499"/>
                    </a:cubicBezTo>
                    <a:cubicBezTo>
                      <a:pt x="792" y="501"/>
                      <a:pt x="814" y="526"/>
                      <a:pt x="814" y="555"/>
                    </a:cubicBezTo>
                    <a:lnTo>
                      <a:pt x="814" y="904"/>
                    </a:lnTo>
                    <a:close/>
                    <a:moveTo>
                      <a:pt x="90" y="344"/>
                    </a:moveTo>
                    <a:cubicBezTo>
                      <a:pt x="77" y="313"/>
                      <a:pt x="71" y="281"/>
                      <a:pt x="71" y="247"/>
                    </a:cubicBezTo>
                    <a:cubicBezTo>
                      <a:pt x="71" y="111"/>
                      <a:pt x="182" y="0"/>
                      <a:pt x="318" y="0"/>
                    </a:cubicBezTo>
                    <a:cubicBezTo>
                      <a:pt x="454" y="0"/>
                      <a:pt x="565" y="111"/>
                      <a:pt x="565" y="247"/>
                    </a:cubicBezTo>
                    <a:cubicBezTo>
                      <a:pt x="565" y="260"/>
                      <a:pt x="555" y="270"/>
                      <a:pt x="543" y="270"/>
                    </a:cubicBezTo>
                    <a:cubicBezTo>
                      <a:pt x="530" y="270"/>
                      <a:pt x="520" y="260"/>
                      <a:pt x="520" y="247"/>
                    </a:cubicBezTo>
                    <a:cubicBezTo>
                      <a:pt x="520" y="136"/>
                      <a:pt x="429" y="45"/>
                      <a:pt x="318" y="45"/>
                    </a:cubicBezTo>
                    <a:cubicBezTo>
                      <a:pt x="207" y="45"/>
                      <a:pt x="116" y="136"/>
                      <a:pt x="116" y="247"/>
                    </a:cubicBezTo>
                    <a:cubicBezTo>
                      <a:pt x="116" y="275"/>
                      <a:pt x="121" y="301"/>
                      <a:pt x="132" y="326"/>
                    </a:cubicBezTo>
                    <a:cubicBezTo>
                      <a:pt x="137" y="337"/>
                      <a:pt x="131" y="351"/>
                      <a:pt x="120" y="356"/>
                    </a:cubicBezTo>
                    <a:cubicBezTo>
                      <a:pt x="117" y="357"/>
                      <a:pt x="114" y="357"/>
                      <a:pt x="111" y="357"/>
                    </a:cubicBezTo>
                    <a:cubicBezTo>
                      <a:pt x="102" y="357"/>
                      <a:pt x="94" y="352"/>
                      <a:pt x="90" y="34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 lvl="0">
                  <a:defRPr lang="en-GB"/>
                </a:defPPr>
                <a:lvl1pPr marL="0" lvl="1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lvl="2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lvl="3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lvl="4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dirty="0">
                  <a:latin typeface="Aptos" panose="020B00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156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3EF3-41ED-F7DA-C337-1DFAF983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949" y="592952"/>
            <a:ext cx="11232479" cy="628320"/>
          </a:xfrm>
        </p:spPr>
        <p:txBody>
          <a:bodyPr>
            <a:noAutofit/>
          </a:bodyPr>
          <a:lstStyle/>
          <a:p>
            <a:pPr algn="ctr"/>
            <a:r>
              <a:rPr lang="fr-FR" sz="2200" b="1">
                <a:effectLst/>
                <a:latin typeface="Aptos"/>
                <a:ea typeface="SimSun"/>
                <a:cs typeface="Arial"/>
              </a:rPr>
              <a:t>Voici les étapes en quelques clics </a:t>
            </a:r>
            <a:r>
              <a:rPr lang="fr-FR" sz="2200" b="1">
                <a:latin typeface="Aptos"/>
                <a:ea typeface="SimSun"/>
                <a:cs typeface="Arial"/>
              </a:rPr>
              <a:t>pour imprimer avec votre badge </a:t>
            </a:r>
            <a:r>
              <a:rPr lang="fr-FR" sz="2200" b="1">
                <a:effectLst/>
                <a:latin typeface="Aptos"/>
                <a:ea typeface="SimSun"/>
                <a:cs typeface="Arial"/>
              </a:rPr>
              <a:t>:</a:t>
            </a:r>
            <a:endParaRPr lang="en-GB" sz="2200">
              <a:latin typeface="Aptos"/>
              <a:ea typeface="SimSun"/>
              <a:cs typeface="Arial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F443A6-6D02-AE7B-334E-0A9FBA4C6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0107" y="1422789"/>
            <a:ext cx="11441893" cy="463367"/>
          </a:xfrm>
        </p:spPr>
        <p:txBody>
          <a:bodyPr>
            <a:noAutofit/>
          </a:bodyPr>
          <a:lstStyle/>
          <a:p>
            <a:r>
              <a:rPr lang="fr-FR" sz="1400" dirty="0">
                <a:latin typeface="Aptos"/>
              </a:rPr>
              <a:t>Avant de pouvoir effectuer votre première impression vous devez vous enregistrer sur le copieur, pour cela suivez la documentation de première connexion</a:t>
            </a:r>
            <a:endParaRPr lang="en-US" sz="1400" dirty="0">
              <a:latin typeface="Apto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AF2E094-0F3E-8E3F-FDAB-9267B90B5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157" y="2237781"/>
            <a:ext cx="6361578" cy="28637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90BD071-9732-D613-DFE8-93AD0FD5655D}"/>
              </a:ext>
            </a:extLst>
          </p:cNvPr>
          <p:cNvSpPr txBox="1"/>
          <p:nvPr/>
        </p:nvSpPr>
        <p:spPr>
          <a:xfrm>
            <a:off x="2895157" y="5333319"/>
            <a:ext cx="636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000000"/>
                </a:solidFill>
                <a:effectLst/>
                <a:latin typeface="Aptos"/>
                <a:ea typeface="Times New Roman" panose="02020603050405020304" pitchFamily="18" charset="0"/>
                <a:cs typeface="Maiandra GD" panose="020E0502030308020204" pitchFamily="34" charset="0"/>
              </a:rPr>
              <a:t>S’identifier avec son badge en passant le badge sur le </a:t>
            </a:r>
            <a:r>
              <a:rPr lang="fr-FR" sz="1600" b="1">
                <a:solidFill>
                  <a:srgbClr val="000000"/>
                </a:solidFill>
                <a:effectLst/>
                <a:latin typeface="Aptos"/>
                <a:ea typeface="Times New Roman" panose="02020603050405020304" pitchFamily="18" charset="0"/>
                <a:cs typeface="Maiandra GD" panose="020E0502030308020204" pitchFamily="34" charset="0"/>
              </a:rPr>
              <a:t>lecteur</a:t>
            </a:r>
            <a:endParaRPr lang="en-US" sz="1600" b="1">
              <a:solidFill>
                <a:srgbClr val="000000"/>
              </a:solidFill>
              <a:effectLst/>
              <a:latin typeface="Aptos"/>
              <a:ea typeface="Times New Roman" panose="02020603050405020304" pitchFamily="18" charset="0"/>
              <a:cs typeface="Maiandra GD" panose="020E0502030308020204" pitchFamily="34" charset="0"/>
            </a:endParaRPr>
          </a:p>
          <a:p>
            <a:pPr algn="ctr"/>
            <a:endParaRPr lang="en-US" sz="16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28404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3EF3-41ED-F7DA-C337-1DFAF983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44" y="663136"/>
            <a:ext cx="11232479" cy="628320"/>
          </a:xfrm>
        </p:spPr>
        <p:txBody>
          <a:bodyPr>
            <a:noAutofit/>
          </a:bodyPr>
          <a:lstStyle/>
          <a:p>
            <a:pPr algn="ctr"/>
            <a:r>
              <a:rPr lang="fr-FR" sz="2200" b="1">
                <a:effectLst/>
                <a:latin typeface="Aptos"/>
                <a:ea typeface="SimSun"/>
                <a:cs typeface="Arial"/>
              </a:rPr>
              <a:t>Voici les étapes en quelques clics </a:t>
            </a:r>
            <a:r>
              <a:rPr lang="fr-FR" sz="2200" b="1">
                <a:latin typeface="Aptos"/>
                <a:ea typeface="SimSun"/>
                <a:cs typeface="Arial"/>
              </a:rPr>
              <a:t>pour imprimer avec votre badge </a:t>
            </a:r>
            <a:r>
              <a:rPr lang="fr-FR" sz="2200" b="1">
                <a:effectLst/>
                <a:latin typeface="Aptos"/>
                <a:ea typeface="SimSun"/>
                <a:cs typeface="Arial"/>
              </a:rPr>
              <a:t>:</a:t>
            </a:r>
            <a:endParaRPr lang="en-GB" sz="2200">
              <a:latin typeface="Aptos"/>
              <a:ea typeface="SimSun"/>
              <a:cs typeface="Arial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F443A6-6D02-AE7B-334E-0A9FBA4C6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771" y="1478574"/>
            <a:ext cx="11441893" cy="463367"/>
          </a:xfrm>
        </p:spPr>
        <p:txBody>
          <a:bodyPr>
            <a:noAutofit/>
          </a:bodyPr>
          <a:lstStyle/>
          <a:p>
            <a:r>
              <a:rPr lang="fr-FR" sz="1400" dirty="0">
                <a:latin typeface="Aptos"/>
              </a:rPr>
              <a:t>Avant de pouvoir effectuer votre première impression vous devez vous enregistrer sur le copieur, pour cela suivez la documentation de première connexion</a:t>
            </a:r>
            <a:endParaRPr lang="en-US" sz="1400" dirty="0">
              <a:latin typeface="Apto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0BD071-9732-D613-DFE8-93AD0FD5655D}"/>
              </a:ext>
            </a:extLst>
          </p:cNvPr>
          <p:cNvSpPr txBox="1"/>
          <p:nvPr/>
        </p:nvSpPr>
        <p:spPr>
          <a:xfrm>
            <a:off x="2855052" y="5561417"/>
            <a:ext cx="636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fr-FR" sz="1600">
                <a:latin typeface="Aptos"/>
              </a:rPr>
              <a:t>Appuyer sur « </a:t>
            </a:r>
            <a:r>
              <a:rPr lang="fr-FR" sz="1600" b="1">
                <a:latin typeface="Aptos"/>
              </a:rPr>
              <a:t>copie </a:t>
            </a:r>
            <a:r>
              <a:rPr lang="fr-FR" sz="1600">
                <a:latin typeface="Aptos"/>
              </a:rPr>
              <a:t>» sur l’imprimante</a:t>
            </a:r>
            <a:endParaRPr lang="en-US" sz="1600">
              <a:latin typeface="Aptos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75CC88-117F-71CC-8D53-FDC67758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651" y="2240981"/>
            <a:ext cx="6104380" cy="31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3EF3-41ED-F7DA-C337-1DFAF983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200" b="1">
                <a:effectLst/>
                <a:latin typeface="Aptos"/>
                <a:ea typeface="SimSun"/>
                <a:cs typeface="Arial"/>
              </a:rPr>
              <a:t>Voici les étapes en quelques clics </a:t>
            </a:r>
            <a:r>
              <a:rPr lang="fr-FR" sz="2200" b="1">
                <a:latin typeface="Aptos"/>
                <a:ea typeface="SimSun"/>
                <a:cs typeface="Arial"/>
              </a:rPr>
              <a:t>pour imprimer avec votre badge </a:t>
            </a:r>
            <a:r>
              <a:rPr lang="fr-FR" sz="2200" b="1">
                <a:effectLst/>
                <a:latin typeface="Aptos"/>
                <a:ea typeface="SimSun"/>
                <a:cs typeface="Arial"/>
              </a:rPr>
              <a:t>:</a:t>
            </a:r>
            <a:endParaRPr lang="en-GB" sz="2200">
              <a:latin typeface="Aptos"/>
              <a:ea typeface="SimSun"/>
              <a:cs typeface="Arial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F443A6-6D02-AE7B-334E-0A9FBA4C6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97" y="1001160"/>
            <a:ext cx="11441893" cy="463367"/>
          </a:xfrm>
        </p:spPr>
        <p:txBody>
          <a:bodyPr>
            <a:noAutofit/>
          </a:bodyPr>
          <a:lstStyle/>
          <a:p>
            <a:r>
              <a:rPr lang="fr-FR" sz="1400">
                <a:latin typeface="Aptos"/>
              </a:rPr>
              <a:t>Avant de pouvoir effectuer votre première impression vous devez vous enregistrer sur le copieur, pour cela suivez la documentation de première connexion</a:t>
            </a:r>
            <a:endParaRPr lang="en-US" sz="1400">
              <a:latin typeface="Apto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0BD071-9732-D613-DFE8-93AD0FD5655D}"/>
              </a:ext>
            </a:extLst>
          </p:cNvPr>
          <p:cNvSpPr txBox="1"/>
          <p:nvPr/>
        </p:nvSpPr>
        <p:spPr>
          <a:xfrm>
            <a:off x="2915209" y="5834141"/>
            <a:ext cx="63615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 dirty="0">
                <a:latin typeface="Aptos"/>
              </a:rPr>
              <a:t>Placer votre document à imprimer comme ceci dans le </a:t>
            </a:r>
            <a:r>
              <a:rPr lang="fr-FR" sz="1600" b="1" dirty="0">
                <a:latin typeface="Aptos"/>
              </a:rPr>
              <a:t>chargeur</a:t>
            </a:r>
            <a:endParaRPr lang="en-US" sz="1600" b="1" dirty="0">
              <a:latin typeface="Aptos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77ACBD5-41EA-56B4-9C2F-AE98E10ED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99" y="1702131"/>
            <a:ext cx="2951027" cy="3935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73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3EF3-41ED-F7DA-C337-1DFAF983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2200" b="1">
                <a:effectLst/>
                <a:latin typeface="Aptos"/>
                <a:ea typeface="SimSun"/>
                <a:cs typeface="Arial"/>
              </a:rPr>
              <a:t>Voici les étapes en quelques clics </a:t>
            </a:r>
            <a:r>
              <a:rPr lang="fr-FR" sz="2200" b="1">
                <a:latin typeface="Aptos"/>
                <a:ea typeface="SimSun"/>
                <a:cs typeface="Arial"/>
              </a:rPr>
              <a:t>pour imprimer avec votre badge </a:t>
            </a:r>
            <a:r>
              <a:rPr lang="fr-FR" sz="2200" b="1">
                <a:effectLst/>
                <a:latin typeface="Aptos"/>
                <a:ea typeface="SimSun"/>
                <a:cs typeface="Arial"/>
              </a:rPr>
              <a:t>:</a:t>
            </a:r>
            <a:endParaRPr lang="en-GB" sz="2200">
              <a:latin typeface="Aptos"/>
              <a:ea typeface="SimSun"/>
              <a:cs typeface="Arial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F443A6-6D02-AE7B-334E-0A9FBA4C67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8082" y="1107529"/>
            <a:ext cx="11050867" cy="463367"/>
          </a:xfrm>
        </p:spPr>
        <p:txBody>
          <a:bodyPr>
            <a:noAutofit/>
          </a:bodyPr>
          <a:lstStyle/>
          <a:p>
            <a:r>
              <a:rPr lang="fr-FR" sz="1400">
                <a:latin typeface="Aptos"/>
              </a:rPr>
              <a:t>Avant de pouvoir effectuer votre première impression vous devez vous enregistrer sur le copieur, pour cela suivez la documentation de première connexion</a:t>
            </a:r>
            <a:endParaRPr lang="en-US" sz="1400">
              <a:latin typeface="Apto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90BD071-9732-D613-DFE8-93AD0FD5655D}"/>
              </a:ext>
            </a:extLst>
          </p:cNvPr>
          <p:cNvSpPr txBox="1"/>
          <p:nvPr/>
        </p:nvSpPr>
        <p:spPr>
          <a:xfrm>
            <a:off x="2915209" y="5669709"/>
            <a:ext cx="636157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600">
                <a:latin typeface="Aptos"/>
              </a:rPr>
              <a:t>Puis lancer l’impression avec le </a:t>
            </a:r>
            <a:r>
              <a:rPr lang="fr-FR" sz="1600" b="1">
                <a:latin typeface="Aptos"/>
              </a:rPr>
              <a:t>bouton vert</a:t>
            </a:r>
            <a:r>
              <a:rPr lang="fr-FR" sz="1600">
                <a:latin typeface="Aptos"/>
              </a:rPr>
              <a:t> de l’imprimante </a:t>
            </a:r>
            <a:endParaRPr lang="en-US" sz="1600">
              <a:latin typeface="Aptos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5A5AC482-BA43-99FF-354B-A900312D3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479202" y="252957"/>
            <a:ext cx="3233590" cy="61525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7">
            <a:extLst>
              <a:ext uri="{FF2B5EF4-FFF2-40B4-BE49-F238E27FC236}">
                <a16:creationId xmlns:a16="http://schemas.microsoft.com/office/drawing/2014/main" id="{C90BD071-9732-D613-DFE8-93AD0FD5655D}"/>
              </a:ext>
            </a:extLst>
          </p:cNvPr>
          <p:cNvSpPr txBox="1"/>
          <p:nvPr/>
        </p:nvSpPr>
        <p:spPr>
          <a:xfrm>
            <a:off x="2958752" y="5094720"/>
            <a:ext cx="636157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dirty="0">
                <a:latin typeface="Aptos"/>
                <a:ea typeface="+mn-lt"/>
                <a:cs typeface="+mn-lt"/>
              </a:rPr>
              <a:t>Choisissez vos </a:t>
            </a:r>
            <a:r>
              <a:rPr lang="fr-FR" sz="1600" b="1" dirty="0">
                <a:latin typeface="Aptos"/>
                <a:ea typeface="+mn-lt"/>
                <a:cs typeface="+mn-lt"/>
              </a:rPr>
              <a:t>options</a:t>
            </a:r>
            <a:r>
              <a:rPr lang="fr-FR" sz="1600" dirty="0">
                <a:latin typeface="Aptos"/>
                <a:ea typeface="+mn-lt"/>
                <a:cs typeface="+mn-lt"/>
              </a:rPr>
              <a:t> sur l'imprimante : recto/verso, couleur/noir et blanc, A4/A3</a:t>
            </a:r>
          </a:p>
          <a:p>
            <a:pPr lvl="0" algn="ctr"/>
            <a:endParaRPr lang="fr-FR" sz="16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5917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 on a printer&#10;&#10;AI-generated content may be incorrect.">
            <a:extLst>
              <a:ext uri="{FF2B5EF4-FFF2-40B4-BE49-F238E27FC236}">
                <a16:creationId xmlns:a16="http://schemas.microsoft.com/office/drawing/2014/main" id="{BBEEFE22-0215-C9BE-AA69-918CD656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57" y="1618545"/>
            <a:ext cx="5449661" cy="401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527F77-ECDE-DA52-D597-3B80650E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49" y="439325"/>
            <a:ext cx="11232479" cy="628320"/>
          </a:xfrm>
        </p:spPr>
        <p:txBody>
          <a:bodyPr>
            <a:noAutofit/>
          </a:bodyPr>
          <a:lstStyle/>
          <a:p>
            <a:pPr algn="ctr"/>
            <a:r>
              <a:rPr lang="fr-FR" sz="2200" b="1">
                <a:effectLst/>
                <a:latin typeface="Aptos"/>
                <a:ea typeface="SimSun"/>
                <a:cs typeface="Arial"/>
              </a:rPr>
              <a:t>Voici les étapes en quelques clics </a:t>
            </a:r>
            <a:r>
              <a:rPr lang="fr-FR" sz="2200" b="1">
                <a:latin typeface="Aptos"/>
                <a:ea typeface="SimSun"/>
                <a:cs typeface="Arial"/>
              </a:rPr>
              <a:t>pour scanner avec votre badge </a:t>
            </a:r>
            <a:r>
              <a:rPr lang="fr-FR" sz="2200" b="1">
                <a:effectLst/>
                <a:latin typeface="Aptos"/>
                <a:ea typeface="SimSun"/>
                <a:cs typeface="Arial"/>
              </a:rPr>
              <a:t>:</a:t>
            </a:r>
            <a:endParaRPr lang="en-GB" sz="2200">
              <a:latin typeface="Aptos"/>
              <a:ea typeface="SimSun"/>
              <a:cs typeface="Arial"/>
            </a:endParaRP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E1C0706E-ED9E-B01D-3805-0E23D2422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4255" y="1155178"/>
            <a:ext cx="11441893" cy="463367"/>
          </a:xfrm>
        </p:spPr>
        <p:txBody>
          <a:bodyPr>
            <a:noAutofit/>
          </a:bodyPr>
          <a:lstStyle/>
          <a:p>
            <a:r>
              <a:rPr lang="fr-FR" sz="1400" dirty="0">
                <a:latin typeface="Aptos"/>
              </a:rPr>
              <a:t>Avant de pouvoir effectuer votre premier scan vous devez vous enregistrer sur le copieur, pour cela suivez la documentation de première connexion</a:t>
            </a:r>
            <a:endParaRPr lang="en-US" sz="1400" dirty="0">
              <a:latin typeface="Apto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45781F2-BAA4-C111-B6C3-3D5ED3FE759A}"/>
              </a:ext>
            </a:extLst>
          </p:cNvPr>
          <p:cNvSpPr txBox="1"/>
          <p:nvPr/>
        </p:nvSpPr>
        <p:spPr>
          <a:xfrm>
            <a:off x="3048000" y="5702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dirty="0">
                <a:latin typeface="Aptos" panose="020B0004020202020204" pitchFamily="34" charset="0"/>
              </a:rPr>
              <a:t>Appuyer sur « </a:t>
            </a:r>
            <a:r>
              <a:rPr lang="fr-FR" b="1" dirty="0">
                <a:latin typeface="Aptos" panose="020B0004020202020204" pitchFamily="34" charset="0"/>
              </a:rPr>
              <a:t>ID</a:t>
            </a:r>
            <a:r>
              <a:rPr lang="fr-FR" dirty="0">
                <a:latin typeface="Aptos" panose="020B0004020202020204" pitchFamily="34" charset="0"/>
              </a:rPr>
              <a:t> » sur l’imprimante pour vous déconnecter</a:t>
            </a: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474F-B27A-9E17-1975-B8C9EF30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947" y="2344552"/>
            <a:ext cx="11246880" cy="2175720"/>
          </a:xfrm>
        </p:spPr>
        <p:txBody>
          <a:bodyPr/>
          <a:lstStyle/>
          <a:p>
            <a:r>
              <a:rPr lang="en-GB" sz="4250">
                <a:latin typeface="Aptos"/>
              </a:rPr>
              <a:t>Merci pour </a:t>
            </a:r>
            <a:r>
              <a:rPr lang="en-GB" sz="4250" err="1">
                <a:latin typeface="Aptos"/>
              </a:rPr>
              <a:t>votre</a:t>
            </a:r>
            <a:r>
              <a:rPr lang="en-GB" sz="4250">
                <a:latin typeface="Aptos"/>
              </a:rPr>
              <a:t> attention !</a:t>
            </a:r>
          </a:p>
        </p:txBody>
      </p:sp>
    </p:spTree>
    <p:extLst>
      <p:ext uri="{BB962C8B-B14F-4D97-AF65-F5344CB8AC3E}">
        <p14:creationId xmlns:p14="http://schemas.microsoft.com/office/powerpoint/2010/main" val="9806897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WL 202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6BEAA"/>
      </a:accent1>
      <a:accent2>
        <a:srgbClr val="2D8282"/>
      </a:accent2>
      <a:accent3>
        <a:srgbClr val="41B4D2"/>
      </a:accent3>
      <a:accent4>
        <a:srgbClr val="F08791"/>
      </a:accent4>
      <a:accent5>
        <a:srgbClr val="FFEB78"/>
      </a:accent5>
      <a:accent6>
        <a:srgbClr val="005A8C"/>
      </a:accent6>
      <a:hlink>
        <a:srgbClr val="000000"/>
      </a:hlink>
      <a:folHlink>
        <a:srgbClr val="000000"/>
      </a:folHlink>
    </a:clrScheme>
    <a:fontScheme name="WL 2022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42FD50-B7C5-4A0D-A848-671051772BEB}" vid="{4EA07F62-B752-4A2B-8827-22BDE39DA0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DABA847C970543AE4C977313A372A4" ma:contentTypeVersion="20" ma:contentTypeDescription="Crée un document." ma:contentTypeScope="" ma:versionID="214d4a6d935f8373d93916607c707d69">
  <xsd:schema xmlns:xsd="http://www.w3.org/2001/XMLSchema" xmlns:xs="http://www.w3.org/2001/XMLSchema" xmlns:p="http://schemas.microsoft.com/office/2006/metadata/properties" xmlns:ns2="1448c324-4362-425e-a2e9-1fbfc7bf8ac1" xmlns:ns3="fda25856-f5ae-4f33-a1bb-9903586755f2" targetNamespace="http://schemas.microsoft.com/office/2006/metadata/properties" ma:root="true" ma:fieldsID="2cdde9a7f7a3cd19eefb3c8fb06b81fa" ns2:_="" ns3:_="">
    <xsd:import namespace="1448c324-4362-425e-a2e9-1fbfc7bf8ac1"/>
    <xsd:import namespace="fda25856-f5ae-4f33-a1bb-9903586755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Location" minOccurs="0"/>
                <xsd:element ref="ns2:apercu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48c324-4362-425e-a2e9-1fbfc7bf8a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979381ec-ee8b-4a21-8c53-b800cfaa77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3" nillable="true" ma:displayName="État de validation" ma:internalName="_x00c9_tat_x0020_de_x0020_validation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  <xsd:element name="apercu" ma:index="26" nillable="true" ma:displayName="apercu" ma:format="Thumbnail" ma:internalName="apercu">
      <xsd:simpleType>
        <xsd:restriction base="dms:Unknown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25856-f5ae-4f33-a1bb-9903586755f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0b6d619-02dc-408a-9e12-5ceb020deeb8}" ma:internalName="TaxCatchAll" ma:showField="CatchAllData" ma:web="fda25856-f5ae-4f33-a1bb-9903586755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48c324-4362-425e-a2e9-1fbfc7bf8ac1">
      <Terms xmlns="http://schemas.microsoft.com/office/infopath/2007/PartnerControls"/>
    </lcf76f155ced4ddcb4097134ff3c332f>
    <TaxCatchAll xmlns="fda25856-f5ae-4f33-a1bb-9903586755f2" xsi:nil="true"/>
    <_Flow_SignoffStatus xmlns="1448c324-4362-425e-a2e9-1fbfc7bf8ac1" xsi:nil="true"/>
    <apercu xmlns="1448c324-4362-425e-a2e9-1fbfc7bf8ac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DED59-49B7-475D-B72F-4F7956908E65}"/>
</file>

<file path=customXml/itemProps2.xml><?xml version="1.0" encoding="utf-8"?>
<ds:datastoreItem xmlns:ds="http://schemas.openxmlformats.org/officeDocument/2006/customXml" ds:itemID="{A4E8105C-A308-4B74-810F-827C0D25414A}">
  <ds:schemaRefs>
    <ds:schemaRef ds:uri="7d7d4a9b-3666-4401-bade-e8e37269aed1"/>
    <ds:schemaRef ds:uri="ce8fb236-4a85-4741-8b91-f67849a2bcb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59B086-4A68-41D0-9771-76095468AF4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changement-langue</Template>
  <TotalTime>0</TotalTime>
  <Words>324</Words>
  <Application>Microsoft Office PowerPoint</Application>
  <PresentationFormat>Grand écran</PresentationFormat>
  <Paragraphs>31</Paragraphs>
  <Slides>8</Slides>
  <Notes>6</Notes>
  <HiddenSlides>5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Inter</vt:lpstr>
      <vt:lpstr>Thème Office</vt:lpstr>
      <vt:lpstr>Imprimer avec une imprimante Canon</vt:lpstr>
      <vt:lpstr>Imprimer avec une imprimante Canon</vt:lpstr>
      <vt:lpstr>Voici les étapes en quelques clics pour imprimer avec votre badge :</vt:lpstr>
      <vt:lpstr>Voici les étapes en quelques clics pour imprimer avec votre badge :</vt:lpstr>
      <vt:lpstr>Voici les étapes en quelques clics pour imprimer avec votre badge :</vt:lpstr>
      <vt:lpstr>Voici les étapes en quelques clics pour imprimer avec votre badge :</vt:lpstr>
      <vt:lpstr>Voici les étapes en quelques clics pour scanner avec votre badge :</vt:lpstr>
      <vt:lpstr>Merci pour votre attention !</vt:lpstr>
    </vt:vector>
  </TitlesOfParts>
  <Company>WORLDLINE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CUILLANDRE, HUGO</dc:creator>
  <cp:lastModifiedBy>Courchay, Nathan</cp:lastModifiedBy>
  <cp:revision>6</cp:revision>
  <dcterms:created xsi:type="dcterms:W3CDTF">2025-02-05T10:18:13Z</dcterms:created>
  <dcterms:modified xsi:type="dcterms:W3CDTF">2025-02-24T10:43:54Z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0x01010041DABA847C970543AE4C977313A372A4</vt:lpwstr>
  </property>
  <property fmtid="{D5CDD505-2E9C-101B-9397-08002B2CF9AE}" pid="3" name="MediaServiceImageTags">
    <vt:lpwstr/>
  </property>
</Properties>
</file>