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86" r:id="rId5"/>
    <p:sldId id="287" r:id="rId6"/>
    <p:sldId id="288" r:id="rId7"/>
    <p:sldId id="291" r:id="rId8"/>
    <p:sldId id="257" r:id="rId9"/>
    <p:sldId id="289" r:id="rId10"/>
    <p:sldId id="290" r:id="rId11"/>
    <p:sldId id="265" r:id="rId12"/>
    <p:sldId id="292" r:id="rId13"/>
    <p:sldId id="293" r:id="rId14"/>
    <p:sldId id="267" r:id="rId15"/>
    <p:sldId id="294" r:id="rId16"/>
    <p:sldId id="295" r:id="rId17"/>
    <p:sldId id="296" r:id="rId18"/>
    <p:sldId id="297" r:id="rId19"/>
    <p:sldId id="298" r:id="rId20"/>
    <p:sldId id="299" r:id="rId21"/>
    <p:sldId id="300" r:id="rId22"/>
    <p:sldId id="301" r:id="rId23"/>
    <p:sldId id="302" r:id="rId24"/>
    <p:sldId id="303" r:id="rId25"/>
    <p:sldId id="304" r:id="rId26"/>
    <p:sldId id="269" r:id="rId27"/>
    <p:sldId id="264" r:id="rId28"/>
    <p:sldId id="305"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C7F3"/>
    <a:srgbClr val="01B5EE"/>
    <a:srgbClr val="0183C8"/>
    <a:srgbClr val="164A9C"/>
    <a:srgbClr val="026DB7"/>
    <a:srgbClr val="FFFFFF"/>
    <a:srgbClr val="086DB8"/>
    <a:srgbClr val="0297D8"/>
    <a:srgbClr val="084B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838" autoAdjust="0"/>
    <p:restoredTop sz="94660"/>
  </p:normalViewPr>
  <p:slideViewPr>
    <p:cSldViewPr snapToGrid="0">
      <p:cViewPr varScale="1">
        <p:scale>
          <a:sx n="69" d="100"/>
          <a:sy n="69" d="100"/>
        </p:scale>
        <p:origin x="90"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69DF941C-CFB0-4F11-B733-C4BE955A350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095965-4D93-4CF5-B6EA-EEBE68E5FAA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DF941C-CFB0-4F11-B733-C4BE955A350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095965-4D93-4CF5-B6EA-EEBE68E5FAA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DF941C-CFB0-4F11-B733-C4BE955A350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095965-4D93-4CF5-B6EA-EEBE68E5FAA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DF941C-CFB0-4F11-B733-C4BE955A350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095965-4D93-4CF5-B6EA-EEBE68E5FAA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69DF941C-CFB0-4F11-B733-C4BE955A350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095965-4D93-4CF5-B6EA-EEBE68E5FAA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9DF941C-CFB0-4F11-B733-C4BE955A350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095965-4D93-4CF5-B6EA-EEBE68E5FAA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9DF941C-CFB0-4F11-B733-C4BE955A350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0095965-4D93-4CF5-B6EA-EEBE68E5FAA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9DF941C-CFB0-4F11-B733-C4BE955A350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0095965-4D93-4CF5-B6EA-EEBE68E5FAA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DF941C-CFB0-4F11-B733-C4BE955A350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0095965-4D93-4CF5-B6EA-EEBE68E5FAA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69DF941C-CFB0-4F11-B733-C4BE955A350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095965-4D93-4CF5-B6EA-EEBE68E5FAA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69DF941C-CFB0-4F11-B733-C4BE955A350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095965-4D93-4CF5-B6EA-EEBE68E5FAA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DF941C-CFB0-4F11-B733-C4BE955A350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095965-4D93-4CF5-B6EA-EEBE68E5FAA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l="8133" r="5703" b="26169"/>
          <a:stretch>
            <a:fillRect/>
          </a:stretch>
        </p:blipFill>
        <p:spPr>
          <a:xfrm>
            <a:off x="0" y="-635"/>
            <a:ext cx="5121910" cy="6859270"/>
          </a:xfrm>
          <a:prstGeom prst="rect">
            <a:avLst/>
          </a:prstGeom>
        </p:spPr>
      </p:pic>
      <p:pic>
        <p:nvPicPr>
          <p:cNvPr id="7" name="图片 6"/>
          <p:cNvPicPr>
            <a:picLocks noChangeAspect="1"/>
          </p:cNvPicPr>
          <p:nvPr/>
        </p:nvPicPr>
        <p:blipFill rotWithShape="1">
          <a:blip r:embed="rId1" cstate="print">
            <a:extLst>
              <a:ext uri="{28A0092B-C50C-407E-A947-70E740481C1C}">
                <a14:useLocalDpi xmlns:a14="http://schemas.microsoft.com/office/drawing/2010/main" val="0"/>
              </a:ext>
            </a:extLst>
          </a:blip>
          <a:srcRect l="8133" r="5703" b="26169"/>
          <a:stretch>
            <a:fillRect/>
          </a:stretch>
        </p:blipFill>
        <p:spPr>
          <a:xfrm flipV="1">
            <a:off x="9113520" y="-635"/>
            <a:ext cx="3078480" cy="4448175"/>
          </a:xfrm>
          <a:custGeom>
            <a:avLst/>
            <a:gdLst>
              <a:gd name="connsiteX0" fmla="*/ 0 w 4829764"/>
              <a:gd name="connsiteY0" fmla="*/ 6085967 h 6085967"/>
              <a:gd name="connsiteX1" fmla="*/ 4829764 w 4829764"/>
              <a:gd name="connsiteY1" fmla="*/ 6085967 h 6085967"/>
              <a:gd name="connsiteX2" fmla="*/ 4829764 w 4829764"/>
              <a:gd name="connsiteY2" fmla="*/ 0 h 6085967"/>
              <a:gd name="connsiteX3" fmla="*/ 2274590 w 4829764"/>
              <a:gd name="connsiteY3" fmla="*/ 0 h 6085967"/>
              <a:gd name="connsiteX4" fmla="*/ 2414882 w 4829764"/>
              <a:gd name="connsiteY4" fmla="*/ 117230 h 6085967"/>
              <a:gd name="connsiteX5" fmla="*/ 1216730 w 4829764"/>
              <a:gd name="connsiteY5" fmla="*/ 1551084 h 6085967"/>
              <a:gd name="connsiteX6" fmla="*/ 0 w 4829764"/>
              <a:gd name="connsiteY6" fmla="*/ 534364 h 608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9764" h="6085967">
                <a:moveTo>
                  <a:pt x="0" y="6085967"/>
                </a:moveTo>
                <a:lnTo>
                  <a:pt x="4829764" y="6085967"/>
                </a:lnTo>
                <a:lnTo>
                  <a:pt x="4829764" y="0"/>
                </a:lnTo>
                <a:lnTo>
                  <a:pt x="2274590" y="0"/>
                </a:lnTo>
                <a:lnTo>
                  <a:pt x="2414882" y="117230"/>
                </a:lnTo>
                <a:lnTo>
                  <a:pt x="1216730" y="1551084"/>
                </a:lnTo>
                <a:lnTo>
                  <a:pt x="0" y="534364"/>
                </a:lnTo>
                <a:close/>
              </a:path>
            </a:pathLst>
          </a:custGeom>
        </p:spPr>
      </p:pic>
      <p:sp>
        <p:nvSpPr>
          <p:cNvPr id="5" name="文本框 4"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4728210" y="828675"/>
            <a:ext cx="4749800" cy="3138170"/>
          </a:xfrm>
          <a:prstGeom prst="rect">
            <a:avLst/>
          </a:prstGeom>
          <a:noFill/>
        </p:spPr>
        <p:txBody>
          <a:bodyPr wrap="square" rtlCol="0">
            <a:spAutoFit/>
          </a:bodyPr>
          <a:lstStyle/>
          <a:p>
            <a:pPr algn="ctr"/>
            <a:r>
              <a:rPr lang="en-US" altLang="zh-CN" sz="66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Operating System</a:t>
            </a:r>
            <a:endParaRPr lang="en-US" altLang="zh-CN" sz="66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endParaRPr>
          </a:p>
          <a:p>
            <a:pPr algn="ctr"/>
            <a:r>
              <a:rPr lang="en-US" altLang="zh-CN" sz="66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Project</a:t>
            </a:r>
            <a:endParaRPr lang="en-US" altLang="zh-CN" sz="66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endParaRPr>
          </a:p>
        </p:txBody>
      </p:sp>
      <p:sp>
        <p:nvSpPr>
          <p:cNvPr id="6" name="文本框 5"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4388485" y="3966845"/>
            <a:ext cx="5914390" cy="1198880"/>
          </a:xfrm>
          <a:prstGeom prst="rect">
            <a:avLst/>
          </a:prstGeom>
          <a:noFill/>
        </p:spPr>
        <p:txBody>
          <a:bodyPr wrap="square" rtlCol="0">
            <a:spAutoFit/>
          </a:bodyPr>
          <a:lstStyle/>
          <a:p>
            <a:r>
              <a:rPr lang="en-US" altLang="zh-CN" sz="2400" b="1" dirty="0" smtClean="0">
                <a:gradFill>
                  <a:gsLst>
                    <a:gs pos="0">
                      <a:srgbClr val="51C7F3"/>
                    </a:gs>
                    <a:gs pos="100000">
                      <a:srgbClr val="084B9D"/>
                    </a:gs>
                  </a:gsLst>
                  <a:lin ang="5400000" scaled="1"/>
                </a:gradFill>
                <a:latin typeface="Arial" panose="020B0604020202020204" pitchFamily="34" charset="0"/>
                <a:ea typeface="方正兰亭超细黑简体" panose="02000000000000000000" pitchFamily="2" charset="-122"/>
                <a:cs typeface="Arial" panose="020B0604020202020204" pitchFamily="34" charset="0"/>
              </a:rPr>
              <a:t>Submitted by:   Dilshodjon Gayratbaev</a:t>
            </a:r>
            <a:endParaRPr lang="en-US" altLang="zh-CN" sz="2400" b="1" dirty="0" smtClean="0">
              <a:gradFill>
                <a:gsLst>
                  <a:gs pos="0">
                    <a:srgbClr val="51C7F3"/>
                  </a:gs>
                  <a:gs pos="100000">
                    <a:srgbClr val="084B9D"/>
                  </a:gs>
                </a:gsLst>
                <a:lin ang="5400000" scaled="1"/>
              </a:gradFill>
              <a:latin typeface="Arial" panose="020B0604020202020204" pitchFamily="34" charset="0"/>
              <a:ea typeface="方正兰亭超细黑简体" panose="02000000000000000000" pitchFamily="2" charset="-122"/>
              <a:cs typeface="Arial" panose="020B0604020202020204" pitchFamily="34" charset="0"/>
            </a:endParaRPr>
          </a:p>
          <a:p>
            <a:r>
              <a:rPr lang="en-US" altLang="zh-CN" sz="2400" b="1" dirty="0" smtClean="0">
                <a:gradFill>
                  <a:gsLst>
                    <a:gs pos="0">
                      <a:srgbClr val="51C7F3"/>
                    </a:gs>
                    <a:gs pos="100000">
                      <a:srgbClr val="084B9D"/>
                    </a:gs>
                  </a:gsLst>
                  <a:lin ang="5400000" scaled="1"/>
                </a:gradFill>
                <a:latin typeface="Arial" panose="020B0604020202020204" pitchFamily="34" charset="0"/>
                <a:ea typeface="方正兰亭超细黑简体" panose="02000000000000000000" pitchFamily="2" charset="-122"/>
                <a:cs typeface="Arial" panose="020B0604020202020204" pitchFamily="34" charset="0"/>
              </a:rPr>
              <a:t>Lecturer:           Ofer Wald</a:t>
            </a:r>
            <a:endParaRPr lang="en-US" altLang="zh-CN" sz="2400" b="1" dirty="0" smtClean="0">
              <a:gradFill>
                <a:gsLst>
                  <a:gs pos="0">
                    <a:srgbClr val="51C7F3"/>
                  </a:gs>
                  <a:gs pos="100000">
                    <a:srgbClr val="084B9D"/>
                  </a:gs>
                </a:gsLst>
                <a:lin ang="5400000" scaled="1"/>
              </a:gradFill>
              <a:latin typeface="Arial" panose="020B0604020202020204" pitchFamily="34" charset="0"/>
              <a:ea typeface="方正兰亭超细黑简体" panose="02000000000000000000" pitchFamily="2" charset="-122"/>
              <a:cs typeface="Arial" panose="020B0604020202020204" pitchFamily="34" charset="0"/>
            </a:endParaRPr>
          </a:p>
          <a:p>
            <a:endParaRPr lang="zh-CN" altLang="en-US" sz="2400" b="1" dirty="0">
              <a:gradFill>
                <a:gsLst>
                  <a:gs pos="0">
                    <a:srgbClr val="51C7F3"/>
                  </a:gs>
                  <a:gs pos="100000">
                    <a:srgbClr val="084B9D"/>
                  </a:gs>
                </a:gsLst>
                <a:lin ang="5400000" scaled="1"/>
              </a:gradFill>
              <a:latin typeface="Arial" panose="020B0604020202020204" pitchFamily="34" charset="0"/>
              <a:ea typeface="方正兰亭超细黑简体" panose="02000000000000000000" pitchFamily="2" charset="-122"/>
              <a:cs typeface="Arial" panose="020B0604020202020204" pitchFamily="34" charset="0"/>
            </a:endParaRPr>
          </a:p>
        </p:txBody>
      </p:sp>
      <p:cxnSp>
        <p:nvCxnSpPr>
          <p:cNvPr id="15" name="直接连接符 14"/>
          <p:cNvCxnSpPr/>
          <p:nvPr/>
        </p:nvCxnSpPr>
        <p:spPr>
          <a:xfrm>
            <a:off x="6847731" y="352086"/>
            <a:ext cx="540000" cy="0"/>
          </a:xfrm>
          <a:prstGeom prst="line">
            <a:avLst/>
          </a:prstGeom>
          <a:noFill/>
          <a:ln w="38100">
            <a:solidFill>
              <a:srgbClr val="026DB7"/>
            </a:solidFill>
            <a:prstDash val="solid"/>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750" fill="hold"/>
                                        <p:tgtEl>
                                          <p:spTgt spid="5"/>
                                        </p:tgtEl>
                                        <p:attrNameLst>
                                          <p:attrName>ppt_w</p:attrName>
                                        </p:attrNameLst>
                                      </p:cBhvr>
                                      <p:tavLst>
                                        <p:tav tm="0">
                                          <p:val>
                                            <p:fltVal val="0"/>
                                          </p:val>
                                        </p:tav>
                                        <p:tav tm="100000">
                                          <p:val>
                                            <p:strVal val="#ppt_w"/>
                                          </p:val>
                                        </p:tav>
                                      </p:tavLst>
                                    </p:anim>
                                    <p:anim calcmode="lin" valueType="num">
                                      <p:cBhvr>
                                        <p:cTn id="8" dur="750" fill="hold"/>
                                        <p:tgtEl>
                                          <p:spTgt spid="5"/>
                                        </p:tgtEl>
                                        <p:attrNameLst>
                                          <p:attrName>ppt_h</p:attrName>
                                        </p:attrNameLst>
                                      </p:cBhvr>
                                      <p:tavLst>
                                        <p:tav tm="0">
                                          <p:val>
                                            <p:fltVal val="0"/>
                                          </p:val>
                                        </p:tav>
                                        <p:tav tm="100000">
                                          <p:val>
                                            <p:strVal val="#ppt_h"/>
                                          </p:val>
                                        </p:tav>
                                      </p:tavLst>
                                    </p:anim>
                                    <p:animEffect transition="in" filter="fade">
                                      <p:cBhvr>
                                        <p:cTn id="9" dur="750"/>
                                        <p:tgtEl>
                                          <p:spTgt spid="5"/>
                                        </p:tgtEl>
                                      </p:cBhvr>
                                    </p:animEffect>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750" fill="hold"/>
                                        <p:tgtEl>
                                          <p:spTgt spid="6"/>
                                        </p:tgtEl>
                                        <p:attrNameLst>
                                          <p:attrName>ppt_w</p:attrName>
                                        </p:attrNameLst>
                                      </p:cBhvr>
                                      <p:tavLst>
                                        <p:tav tm="0">
                                          <p:val>
                                            <p:fltVal val="0"/>
                                          </p:val>
                                        </p:tav>
                                        <p:tav tm="100000">
                                          <p:val>
                                            <p:strVal val="#ppt_w"/>
                                          </p:val>
                                        </p:tav>
                                      </p:tavLst>
                                    </p:anim>
                                    <p:anim calcmode="lin" valueType="num">
                                      <p:cBhvr>
                                        <p:cTn id="14" dur="750" fill="hold"/>
                                        <p:tgtEl>
                                          <p:spTgt spid="6"/>
                                        </p:tgtEl>
                                        <p:attrNameLst>
                                          <p:attrName>ppt_h</p:attrName>
                                        </p:attrNameLst>
                                      </p:cBhvr>
                                      <p:tavLst>
                                        <p:tav tm="0">
                                          <p:val>
                                            <p:fltVal val="0"/>
                                          </p:val>
                                        </p:tav>
                                        <p:tav tm="100000">
                                          <p:val>
                                            <p:strVal val="#ppt_h"/>
                                          </p:val>
                                        </p:tav>
                                      </p:tavLst>
                                    </p:anim>
                                    <p:animEffect transition="in" filter="fade">
                                      <p:cBhvr>
                                        <p:cTn id="15"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8133" r="5703" b="26169"/>
          <a:stretch>
            <a:fillRect/>
          </a:stretch>
        </p:blipFill>
        <p:spPr>
          <a:xfrm>
            <a:off x="-167" y="-505"/>
            <a:ext cx="3441031" cy="3844364"/>
          </a:xfrm>
          <a:prstGeom prst="rect">
            <a:avLst/>
          </a:prstGeom>
        </p:spPr>
      </p:pic>
      <p:pic>
        <p:nvPicPr>
          <p:cNvPr id="7" name="图片 6"/>
          <p:cNvPicPr>
            <a:picLocks noChangeAspect="1"/>
          </p:cNvPicPr>
          <p:nvPr/>
        </p:nvPicPr>
        <p:blipFill rotWithShape="1">
          <a:blip r:embed="rId1" cstate="print">
            <a:extLst>
              <a:ext uri="{28A0092B-C50C-407E-A947-70E740481C1C}">
                <a14:useLocalDpi xmlns:a14="http://schemas.microsoft.com/office/drawing/2010/main" val="0"/>
              </a:ext>
            </a:extLst>
          </a:blip>
          <a:srcRect l="8133" r="5703" b="26169"/>
          <a:stretch>
            <a:fillRect/>
          </a:stretch>
        </p:blipFill>
        <p:spPr>
          <a:xfrm rot="16200000" flipH="1">
            <a:off x="9047480" y="-174625"/>
            <a:ext cx="2969895" cy="3318510"/>
          </a:xfrm>
          <a:prstGeom prst="rect">
            <a:avLst/>
          </a:prstGeom>
        </p:spPr>
      </p:pic>
      <p:sp>
        <p:nvSpPr>
          <p:cNvPr id="15" name="矩形 14"/>
          <p:cNvSpPr/>
          <p:nvPr/>
        </p:nvSpPr>
        <p:spPr>
          <a:xfrm>
            <a:off x="182" y="3844381"/>
            <a:ext cx="1246414" cy="1839686"/>
          </a:xfrm>
          <a:prstGeom prst="rect">
            <a:avLst/>
          </a:prstGeom>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6" name="矩形 15"/>
          <p:cNvSpPr/>
          <p:nvPr/>
        </p:nvSpPr>
        <p:spPr>
          <a:xfrm>
            <a:off x="1632038" y="5018496"/>
            <a:ext cx="1246414" cy="1839686"/>
          </a:xfrm>
          <a:prstGeom prst="rect">
            <a:avLst/>
          </a:prstGeom>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9" name="矩形 8"/>
          <p:cNvSpPr/>
          <p:nvPr/>
        </p:nvSpPr>
        <p:spPr>
          <a:xfrm>
            <a:off x="3068025" y="1340386"/>
            <a:ext cx="4873424" cy="1163619"/>
          </a:xfrm>
          <a:prstGeom prst="rect">
            <a:avLst/>
          </a:prstGeom>
          <a:gradFill>
            <a:gsLst>
              <a:gs pos="0">
                <a:srgbClr val="01B5EE"/>
              </a:gs>
              <a:gs pos="100000">
                <a:srgbClr val="086DB8"/>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0" name="文本框 9"/>
          <p:cNvSpPr txBox="1"/>
          <p:nvPr/>
        </p:nvSpPr>
        <p:spPr>
          <a:xfrm>
            <a:off x="3153340" y="1568253"/>
            <a:ext cx="4702761" cy="7067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b="1" dirty="0">
                <a:solidFill>
                  <a:srgbClr val="FFFFFF"/>
                </a:solidFill>
                <a:latin typeface="Arial" panose="020B0604020202020204" pitchFamily="34" charset="0"/>
                <a:cs typeface="Arial" panose="020B0604020202020204" pitchFamily="34" charset="0"/>
              </a:rPr>
              <a:t>Entrance</a:t>
            </a:r>
            <a:endParaRPr lang="en-US" altLang="zh-CN" sz="4000" b="1" dirty="0">
              <a:solidFill>
                <a:srgbClr val="FFFFFF"/>
              </a:solidFill>
              <a:latin typeface="Arial" panose="020B0604020202020204" pitchFamily="34" charset="0"/>
              <a:cs typeface="Arial" panose="020B0604020202020204" pitchFamily="34" charset="0"/>
            </a:endParaRPr>
          </a:p>
        </p:txBody>
      </p:sp>
      <p:sp>
        <p:nvSpPr>
          <p:cNvPr id="11" name="文本框 10"/>
          <p:cNvSpPr txBox="1"/>
          <p:nvPr/>
        </p:nvSpPr>
        <p:spPr>
          <a:xfrm>
            <a:off x="3302000" y="3329305"/>
            <a:ext cx="5878195" cy="2546350"/>
          </a:xfrm>
          <a:prstGeom prst="rect">
            <a:avLst/>
          </a:prstGeom>
          <a:noFill/>
        </p:spPr>
        <p:txBody>
          <a:bodyPr wrap="square" rtlCol="0">
            <a:spAutoFit/>
            <a:scene3d>
              <a:camera prst="orthographicFront"/>
              <a:lightRig rig="threePt" dir="t"/>
            </a:scene3d>
            <a:sp3d contourW="12700"/>
          </a:bodyPr>
          <a:lstStyle/>
          <a:p>
            <a:pPr algn="just">
              <a:lnSpc>
                <a:spcPct val="114000"/>
              </a:lnSpc>
            </a:pPr>
            <a:r>
              <a:rPr lang="en-US" altLang="zh-CN" sz="2000" dirty="0">
                <a:solidFill>
                  <a:srgbClr val="0183C8"/>
                </a:solidFill>
                <a:latin typeface="Arial" panose="020B0604020202020204" pitchFamily="34" charset="0"/>
                <a:ea typeface="+mj-ea"/>
                <a:cs typeface="Arial" panose="020B0604020202020204" pitchFamily="34" charset="0"/>
              </a:rPr>
              <a:t>The first page of application!</a:t>
            </a:r>
            <a:endParaRPr lang="en-US" altLang="zh-CN" sz="2000" dirty="0">
              <a:solidFill>
                <a:srgbClr val="0183C8"/>
              </a:solidFill>
              <a:latin typeface="Arial" panose="020B0604020202020204" pitchFamily="34" charset="0"/>
              <a:ea typeface="+mj-ea"/>
              <a:cs typeface="Arial" panose="020B0604020202020204" pitchFamily="34" charset="0"/>
            </a:endParaRPr>
          </a:p>
          <a:p>
            <a:pPr algn="just">
              <a:lnSpc>
                <a:spcPct val="114000"/>
              </a:lnSpc>
            </a:pPr>
            <a:r>
              <a:rPr lang="en-US" altLang="zh-CN" sz="2000" dirty="0">
                <a:solidFill>
                  <a:srgbClr val="0183C8"/>
                </a:solidFill>
                <a:latin typeface="Arial" panose="020B0604020202020204" pitchFamily="34" charset="0"/>
                <a:ea typeface="+mj-ea"/>
                <a:cs typeface="Arial" panose="020B0604020202020204" pitchFamily="34" charset="0"/>
              </a:rPr>
              <a:t> this page for only creating account and for entering existing account!</a:t>
            </a:r>
            <a:endParaRPr lang="en-US" altLang="zh-CN" sz="2000" dirty="0">
              <a:solidFill>
                <a:srgbClr val="0183C8"/>
              </a:solidFill>
              <a:latin typeface="Arial" panose="020B0604020202020204" pitchFamily="34" charset="0"/>
              <a:ea typeface="+mj-ea"/>
              <a:cs typeface="Arial" panose="020B0604020202020204" pitchFamily="34" charset="0"/>
            </a:endParaRPr>
          </a:p>
          <a:p>
            <a:pPr algn="just">
              <a:lnSpc>
                <a:spcPct val="114000"/>
              </a:lnSpc>
            </a:pPr>
            <a:r>
              <a:rPr lang="en-US" altLang="zh-CN" sz="2000" dirty="0">
                <a:solidFill>
                  <a:srgbClr val="0183C8"/>
                </a:solidFill>
                <a:latin typeface="Arial" panose="020B0604020202020204" pitchFamily="34" charset="0"/>
                <a:ea typeface="+mj-ea"/>
                <a:cs typeface="Arial" panose="020B0604020202020204" pitchFamily="34" charset="0"/>
              </a:rPr>
              <a:t>the simplest part of program with only two commands</a:t>
            </a:r>
            <a:endParaRPr lang="en-US" altLang="zh-CN" sz="2000" dirty="0">
              <a:solidFill>
                <a:srgbClr val="0183C8"/>
              </a:solidFill>
              <a:latin typeface="Arial" panose="020B0604020202020204" pitchFamily="34" charset="0"/>
              <a:ea typeface="+mj-ea"/>
              <a:cs typeface="Arial" panose="020B0604020202020204" pitchFamily="34" charset="0"/>
            </a:endParaRPr>
          </a:p>
          <a:p>
            <a:pPr algn="just">
              <a:lnSpc>
                <a:spcPct val="114000"/>
              </a:lnSpc>
            </a:pPr>
            <a:r>
              <a:rPr lang="en-US" altLang="zh-CN" sz="2000" dirty="0">
                <a:solidFill>
                  <a:srgbClr val="0183C8"/>
                </a:solidFill>
                <a:latin typeface="Arial" panose="020B0604020202020204" pitchFamily="34" charset="0"/>
                <a:ea typeface="+mj-ea"/>
                <a:cs typeface="Arial" panose="020B0604020202020204" pitchFamily="34" charset="0"/>
              </a:rPr>
              <a:t>[1]- create new user</a:t>
            </a:r>
            <a:endParaRPr lang="en-US" altLang="zh-CN" sz="2000" dirty="0">
              <a:solidFill>
                <a:srgbClr val="0183C8"/>
              </a:solidFill>
              <a:latin typeface="Arial" panose="020B0604020202020204" pitchFamily="34" charset="0"/>
              <a:ea typeface="+mj-ea"/>
              <a:cs typeface="Arial" panose="020B0604020202020204" pitchFamily="34" charset="0"/>
            </a:endParaRPr>
          </a:p>
          <a:p>
            <a:pPr algn="just">
              <a:lnSpc>
                <a:spcPct val="114000"/>
              </a:lnSpc>
            </a:pPr>
            <a:r>
              <a:rPr lang="en-US" altLang="zh-CN" sz="2000" dirty="0">
                <a:solidFill>
                  <a:srgbClr val="0183C8"/>
                </a:solidFill>
                <a:latin typeface="Arial" panose="020B0604020202020204" pitchFamily="34" charset="0"/>
                <a:ea typeface="+mj-ea"/>
                <a:cs typeface="Arial" panose="020B0604020202020204" pitchFamily="34" charset="0"/>
              </a:rPr>
              <a:t>[2]- entering existing account. </a:t>
            </a:r>
            <a:endParaRPr lang="en-US" altLang="zh-CN" sz="2000" dirty="0">
              <a:solidFill>
                <a:srgbClr val="0183C8"/>
              </a:solidFill>
              <a:latin typeface="Arial" panose="020B0604020202020204" pitchFamily="34" charset="0"/>
              <a:ea typeface="+mj-ea"/>
              <a:cs typeface="Arial" panose="020B0604020202020204" pitchFamily="34" charset="0"/>
            </a:endParaRPr>
          </a:p>
        </p:txBody>
      </p:sp>
      <p:pic>
        <p:nvPicPr>
          <p:cNvPr id="13" name="Picture 12" descr="snake"/>
          <p:cNvPicPr>
            <a:picLocks noChangeAspect="1"/>
          </p:cNvPicPr>
          <p:nvPr/>
        </p:nvPicPr>
        <p:blipFill>
          <a:blip r:embed="rId2"/>
          <a:stretch>
            <a:fillRect/>
          </a:stretch>
        </p:blipFill>
        <p:spPr>
          <a:xfrm>
            <a:off x="9107170" y="3973195"/>
            <a:ext cx="3084830" cy="28848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8133" r="5703" b="26169"/>
          <a:stretch>
            <a:fillRect/>
          </a:stretch>
        </p:blipFill>
        <p:spPr>
          <a:xfrm>
            <a:off x="-167" y="-505"/>
            <a:ext cx="3441031" cy="3844364"/>
          </a:xfrm>
          <a:prstGeom prst="rect">
            <a:avLst/>
          </a:prstGeom>
        </p:spPr>
      </p:pic>
      <p:pic>
        <p:nvPicPr>
          <p:cNvPr id="7" name="图片 6"/>
          <p:cNvPicPr>
            <a:picLocks noChangeAspect="1"/>
          </p:cNvPicPr>
          <p:nvPr/>
        </p:nvPicPr>
        <p:blipFill rotWithShape="1">
          <a:blip r:embed="rId1" cstate="print">
            <a:extLst>
              <a:ext uri="{28A0092B-C50C-407E-A947-70E740481C1C}">
                <a14:useLocalDpi xmlns:a14="http://schemas.microsoft.com/office/drawing/2010/main" val="0"/>
              </a:ext>
            </a:extLst>
          </a:blip>
          <a:srcRect l="8133" r="5703" b="26169"/>
          <a:stretch>
            <a:fillRect/>
          </a:stretch>
        </p:blipFill>
        <p:spPr>
          <a:xfrm rot="16200000" flipH="1">
            <a:off x="9047480" y="-174625"/>
            <a:ext cx="2969895" cy="3318510"/>
          </a:xfrm>
          <a:prstGeom prst="rect">
            <a:avLst/>
          </a:prstGeom>
        </p:spPr>
      </p:pic>
      <p:sp>
        <p:nvSpPr>
          <p:cNvPr id="15" name="矩形 14"/>
          <p:cNvSpPr/>
          <p:nvPr/>
        </p:nvSpPr>
        <p:spPr>
          <a:xfrm>
            <a:off x="182" y="3844381"/>
            <a:ext cx="1246414" cy="1839686"/>
          </a:xfrm>
          <a:prstGeom prst="rect">
            <a:avLst/>
          </a:prstGeom>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6" name="矩形 15"/>
          <p:cNvSpPr/>
          <p:nvPr/>
        </p:nvSpPr>
        <p:spPr>
          <a:xfrm>
            <a:off x="1360893" y="5018496"/>
            <a:ext cx="1246414" cy="1839686"/>
          </a:xfrm>
          <a:prstGeom prst="rect">
            <a:avLst/>
          </a:prstGeom>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9" name="矩形 8"/>
          <p:cNvSpPr/>
          <p:nvPr/>
        </p:nvSpPr>
        <p:spPr>
          <a:xfrm>
            <a:off x="3068025" y="1340386"/>
            <a:ext cx="4873424" cy="1163619"/>
          </a:xfrm>
          <a:prstGeom prst="rect">
            <a:avLst/>
          </a:prstGeom>
          <a:gradFill>
            <a:gsLst>
              <a:gs pos="0">
                <a:srgbClr val="01B5EE"/>
              </a:gs>
              <a:gs pos="100000">
                <a:srgbClr val="086DB8"/>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0" name="文本框 9"/>
          <p:cNvSpPr txBox="1"/>
          <p:nvPr/>
        </p:nvSpPr>
        <p:spPr>
          <a:xfrm>
            <a:off x="3153340" y="1568253"/>
            <a:ext cx="4702761" cy="7067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b="1" dirty="0">
                <a:solidFill>
                  <a:srgbClr val="FFFFFF"/>
                </a:solidFill>
                <a:latin typeface="Arial" panose="020B0604020202020204" pitchFamily="34" charset="0"/>
                <a:cs typeface="Arial" panose="020B0604020202020204" pitchFamily="34" charset="0"/>
              </a:rPr>
              <a:t>Home page!</a:t>
            </a:r>
            <a:endParaRPr lang="en-US" altLang="zh-CN" sz="4000" b="1" dirty="0">
              <a:solidFill>
                <a:srgbClr val="FFFFFF"/>
              </a:solidFill>
              <a:latin typeface="Arial" panose="020B0604020202020204" pitchFamily="34" charset="0"/>
              <a:cs typeface="Arial" panose="020B0604020202020204" pitchFamily="34" charset="0"/>
            </a:endParaRPr>
          </a:p>
        </p:txBody>
      </p:sp>
      <p:sp>
        <p:nvSpPr>
          <p:cNvPr id="11" name="文本框 10"/>
          <p:cNvSpPr txBox="1"/>
          <p:nvPr/>
        </p:nvSpPr>
        <p:spPr>
          <a:xfrm>
            <a:off x="2607310" y="3329305"/>
            <a:ext cx="9184640" cy="3598545"/>
          </a:xfrm>
          <a:prstGeom prst="rect">
            <a:avLst/>
          </a:prstGeom>
          <a:noFill/>
        </p:spPr>
        <p:txBody>
          <a:bodyPr wrap="square" rtlCol="0">
            <a:spAutoFit/>
            <a:scene3d>
              <a:camera prst="orthographicFront"/>
              <a:lightRig rig="threePt" dir="t"/>
            </a:scene3d>
            <a:sp3d contourW="12700"/>
          </a:bodyPr>
          <a:lstStyle/>
          <a:p>
            <a:pPr algn="just">
              <a:lnSpc>
                <a:spcPct val="114000"/>
              </a:lnSpc>
            </a:pPr>
            <a:r>
              <a:rPr lang="en-US" altLang="zh-CN" sz="2000" dirty="0">
                <a:solidFill>
                  <a:srgbClr val="0183C8"/>
                </a:solidFill>
                <a:latin typeface="Arial" panose="020B0604020202020204" pitchFamily="34" charset="0"/>
                <a:ea typeface="+mj-ea"/>
                <a:cs typeface="Arial" panose="020B0604020202020204" pitchFamily="34" charset="0"/>
              </a:rPr>
              <a:t>The second page of application!</a:t>
            </a:r>
            <a:endParaRPr lang="en-US" altLang="zh-CN" sz="2000" dirty="0">
              <a:solidFill>
                <a:srgbClr val="0183C8"/>
              </a:solidFill>
              <a:latin typeface="Arial" panose="020B0604020202020204" pitchFamily="34" charset="0"/>
              <a:ea typeface="+mj-ea"/>
              <a:cs typeface="Arial" panose="020B0604020202020204" pitchFamily="34" charset="0"/>
            </a:endParaRPr>
          </a:p>
          <a:p>
            <a:pPr algn="just">
              <a:lnSpc>
                <a:spcPct val="114000"/>
              </a:lnSpc>
            </a:pPr>
            <a:r>
              <a:rPr lang="en-US" altLang="zh-CN" sz="2000" dirty="0">
                <a:solidFill>
                  <a:srgbClr val="0183C8"/>
                </a:solidFill>
                <a:latin typeface="Arial" panose="020B0604020202020204" pitchFamily="34" charset="0"/>
                <a:ea typeface="+mj-ea"/>
                <a:cs typeface="Arial" panose="020B0604020202020204" pitchFamily="34" charset="0"/>
              </a:rPr>
              <a:t> this page home page for controlling all commands! with 12 commands</a:t>
            </a:r>
            <a:endParaRPr lang="en-US" altLang="zh-CN" sz="2000" dirty="0">
              <a:solidFill>
                <a:srgbClr val="0183C8"/>
              </a:solidFill>
              <a:latin typeface="Arial" panose="020B0604020202020204" pitchFamily="34" charset="0"/>
              <a:ea typeface="+mj-ea"/>
              <a:cs typeface="Arial" panose="020B0604020202020204" pitchFamily="34" charset="0"/>
            </a:endParaRPr>
          </a:p>
          <a:p>
            <a:pPr algn="just">
              <a:lnSpc>
                <a:spcPct val="114000"/>
              </a:lnSpc>
            </a:pPr>
            <a:r>
              <a:rPr lang="en-US" altLang="zh-CN" sz="2000" dirty="0">
                <a:solidFill>
                  <a:srgbClr val="0183C8"/>
                </a:solidFill>
                <a:latin typeface="Arial" panose="020B0604020202020204" pitchFamily="34" charset="0"/>
                <a:ea typeface="+mj-ea"/>
                <a:cs typeface="Arial" panose="020B0604020202020204" pitchFamily="34" charset="0"/>
              </a:rPr>
              <a:t>[1]- command for running browser which was created  using python by me</a:t>
            </a:r>
            <a:endParaRPr lang="en-US" altLang="zh-CN" sz="2000" dirty="0">
              <a:solidFill>
                <a:srgbClr val="0183C8"/>
              </a:solidFill>
              <a:latin typeface="Arial" panose="020B0604020202020204" pitchFamily="34" charset="0"/>
              <a:ea typeface="+mj-ea"/>
              <a:cs typeface="Arial" panose="020B0604020202020204" pitchFamily="34" charset="0"/>
            </a:endParaRPr>
          </a:p>
          <a:p>
            <a:pPr algn="just">
              <a:lnSpc>
                <a:spcPct val="114000"/>
              </a:lnSpc>
            </a:pPr>
            <a:r>
              <a:rPr lang="en-US" altLang="zh-CN" sz="2000" dirty="0">
                <a:solidFill>
                  <a:srgbClr val="0183C8"/>
                </a:solidFill>
                <a:latin typeface="Arial" panose="020B0604020202020204" pitchFamily="34" charset="0"/>
                <a:ea typeface="+mj-ea"/>
                <a:cs typeface="Arial" panose="020B0604020202020204" pitchFamily="34" charset="0"/>
              </a:rPr>
              <a:t>[2]- for running text editor</a:t>
            </a:r>
            <a:endParaRPr lang="en-US" altLang="zh-CN" sz="2000" dirty="0">
              <a:solidFill>
                <a:srgbClr val="0183C8"/>
              </a:solidFill>
              <a:latin typeface="Arial" panose="020B0604020202020204" pitchFamily="34" charset="0"/>
              <a:ea typeface="+mj-ea"/>
              <a:cs typeface="Arial" panose="020B0604020202020204" pitchFamily="34" charset="0"/>
            </a:endParaRPr>
          </a:p>
          <a:p>
            <a:pPr algn="just">
              <a:lnSpc>
                <a:spcPct val="114000"/>
              </a:lnSpc>
            </a:pPr>
            <a:r>
              <a:rPr lang="en-US" altLang="zh-CN" sz="2000" dirty="0">
                <a:solidFill>
                  <a:srgbClr val="0183C8"/>
                </a:solidFill>
                <a:latin typeface="Arial" panose="020B0604020202020204" pitchFamily="34" charset="0"/>
                <a:ea typeface="+mj-ea"/>
                <a:cs typeface="Arial" panose="020B0604020202020204" pitchFamily="34" charset="0"/>
              </a:rPr>
              <a:t>[3]- opens my pc folder</a:t>
            </a:r>
            <a:endParaRPr lang="en-US" altLang="zh-CN" sz="2000" dirty="0">
              <a:solidFill>
                <a:srgbClr val="0183C8"/>
              </a:solidFill>
              <a:latin typeface="Arial" panose="020B0604020202020204" pitchFamily="34" charset="0"/>
              <a:ea typeface="+mj-ea"/>
              <a:cs typeface="Arial" panose="020B0604020202020204" pitchFamily="34" charset="0"/>
            </a:endParaRPr>
          </a:p>
          <a:p>
            <a:pPr algn="just">
              <a:lnSpc>
                <a:spcPct val="114000"/>
              </a:lnSpc>
            </a:pPr>
            <a:r>
              <a:rPr lang="en-US" altLang="zh-CN" sz="2000" dirty="0">
                <a:solidFill>
                  <a:srgbClr val="0183C8"/>
                </a:solidFill>
                <a:latin typeface="Arial" panose="020B0604020202020204" pitchFamily="34" charset="0"/>
                <a:ea typeface="+mj-ea"/>
                <a:cs typeface="Arial" panose="020B0604020202020204" pitchFamily="34" charset="0"/>
              </a:rPr>
              <a:t>[4]- To configure and open bios</a:t>
            </a:r>
            <a:endParaRPr lang="en-US" altLang="zh-CN" sz="2000" dirty="0">
              <a:solidFill>
                <a:srgbClr val="0183C8"/>
              </a:solidFill>
              <a:latin typeface="Arial" panose="020B0604020202020204" pitchFamily="34" charset="0"/>
              <a:ea typeface="+mj-ea"/>
              <a:cs typeface="Arial" panose="020B0604020202020204" pitchFamily="34" charset="0"/>
            </a:endParaRPr>
          </a:p>
          <a:p>
            <a:pPr algn="just">
              <a:lnSpc>
                <a:spcPct val="114000"/>
              </a:lnSpc>
            </a:pPr>
            <a:r>
              <a:rPr lang="en-US" altLang="zh-CN" sz="2000" dirty="0">
                <a:solidFill>
                  <a:srgbClr val="0183C8"/>
                </a:solidFill>
                <a:latin typeface="Arial" panose="020B0604020202020204" pitchFamily="34" charset="0"/>
                <a:ea typeface="+mj-ea"/>
                <a:cs typeface="Arial" panose="020B0604020202020204" pitchFamily="34" charset="0"/>
              </a:rPr>
              <a:t>[5]- To run task manger</a:t>
            </a:r>
            <a:endParaRPr lang="en-US" altLang="zh-CN" sz="2000" dirty="0">
              <a:solidFill>
                <a:srgbClr val="0183C8"/>
              </a:solidFill>
              <a:latin typeface="Arial" panose="020B0604020202020204" pitchFamily="34" charset="0"/>
              <a:ea typeface="+mj-ea"/>
              <a:cs typeface="Arial" panose="020B0604020202020204" pitchFamily="34" charset="0"/>
            </a:endParaRPr>
          </a:p>
          <a:p>
            <a:pPr algn="just">
              <a:lnSpc>
                <a:spcPct val="114000"/>
              </a:lnSpc>
            </a:pPr>
            <a:r>
              <a:rPr lang="en-US" altLang="zh-CN" sz="2000" dirty="0">
                <a:solidFill>
                  <a:srgbClr val="0183C8"/>
                </a:solidFill>
                <a:latin typeface="Arial" panose="020B0604020202020204" pitchFamily="34" charset="0"/>
                <a:ea typeface="+mj-ea"/>
                <a:cs typeface="Arial" panose="020B0604020202020204" pitchFamily="34" charset="0"/>
              </a:rPr>
              <a:t>[6]- To run telegram app</a:t>
            </a:r>
            <a:endParaRPr lang="en-US" altLang="zh-CN" sz="2000" dirty="0">
              <a:solidFill>
                <a:srgbClr val="0183C8"/>
              </a:solidFill>
              <a:latin typeface="Arial" panose="020B0604020202020204" pitchFamily="34" charset="0"/>
              <a:ea typeface="+mj-ea"/>
              <a:cs typeface="Arial" panose="020B0604020202020204" pitchFamily="34" charset="0"/>
            </a:endParaRPr>
          </a:p>
          <a:p>
            <a:pPr algn="just">
              <a:lnSpc>
                <a:spcPct val="114000"/>
              </a:lnSpc>
            </a:pPr>
            <a:r>
              <a:rPr lang="en-US" altLang="zh-CN" sz="2000" dirty="0">
                <a:solidFill>
                  <a:srgbClr val="0183C8"/>
                </a:solidFill>
                <a:latin typeface="Arial" panose="020B0604020202020204" pitchFamily="34" charset="0"/>
                <a:ea typeface="+mj-ea"/>
                <a:cs typeface="Arial" panose="020B0604020202020204" pitchFamily="34" charset="0"/>
              </a:rPr>
              <a:t>[7]- To open recycle folder</a:t>
            </a:r>
            <a:endParaRPr lang="en-US" altLang="zh-CN" sz="2000" dirty="0">
              <a:solidFill>
                <a:srgbClr val="0183C8"/>
              </a:solidFill>
              <a:latin typeface="Arial" panose="020B0604020202020204" pitchFamily="34" charset="0"/>
              <a:ea typeface="+mj-ea"/>
              <a:cs typeface="Arial" panose="020B0604020202020204" pitchFamily="34" charset="0"/>
            </a:endParaRPr>
          </a:p>
          <a:p>
            <a:pPr algn="just">
              <a:lnSpc>
                <a:spcPct val="114000"/>
              </a:lnSpc>
            </a:pPr>
            <a:endParaRPr lang="en-US" altLang="zh-CN" sz="2000" dirty="0">
              <a:solidFill>
                <a:srgbClr val="0183C8"/>
              </a:solidFill>
              <a:latin typeface="Arial" panose="020B0604020202020204" pitchFamily="34" charset="0"/>
              <a:ea typeface="+mj-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8133" r="5703" b="26169"/>
          <a:stretch>
            <a:fillRect/>
          </a:stretch>
        </p:blipFill>
        <p:spPr>
          <a:xfrm>
            <a:off x="-167" y="-505"/>
            <a:ext cx="3441031" cy="3844364"/>
          </a:xfrm>
          <a:prstGeom prst="rect">
            <a:avLst/>
          </a:prstGeom>
        </p:spPr>
      </p:pic>
      <p:pic>
        <p:nvPicPr>
          <p:cNvPr id="7" name="图片 6"/>
          <p:cNvPicPr>
            <a:picLocks noChangeAspect="1"/>
          </p:cNvPicPr>
          <p:nvPr/>
        </p:nvPicPr>
        <p:blipFill rotWithShape="1">
          <a:blip r:embed="rId1" cstate="print">
            <a:extLst>
              <a:ext uri="{28A0092B-C50C-407E-A947-70E740481C1C}">
                <a14:useLocalDpi xmlns:a14="http://schemas.microsoft.com/office/drawing/2010/main" val="0"/>
              </a:ext>
            </a:extLst>
          </a:blip>
          <a:srcRect l="8133" r="5703" b="26169"/>
          <a:stretch>
            <a:fillRect/>
          </a:stretch>
        </p:blipFill>
        <p:spPr>
          <a:xfrm rot="16200000" flipH="1">
            <a:off x="9047480" y="-174625"/>
            <a:ext cx="2969895" cy="3318510"/>
          </a:xfrm>
          <a:prstGeom prst="rect">
            <a:avLst/>
          </a:prstGeom>
        </p:spPr>
      </p:pic>
      <p:sp>
        <p:nvSpPr>
          <p:cNvPr id="15" name="矩形 14"/>
          <p:cNvSpPr/>
          <p:nvPr/>
        </p:nvSpPr>
        <p:spPr>
          <a:xfrm>
            <a:off x="182" y="3844381"/>
            <a:ext cx="1246414" cy="1839686"/>
          </a:xfrm>
          <a:prstGeom prst="rect">
            <a:avLst/>
          </a:prstGeom>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6" name="矩形 15"/>
          <p:cNvSpPr/>
          <p:nvPr/>
        </p:nvSpPr>
        <p:spPr>
          <a:xfrm>
            <a:off x="1360893" y="5018496"/>
            <a:ext cx="1246414" cy="1839686"/>
          </a:xfrm>
          <a:prstGeom prst="rect">
            <a:avLst/>
          </a:prstGeom>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9" name="矩形 8"/>
          <p:cNvSpPr/>
          <p:nvPr/>
        </p:nvSpPr>
        <p:spPr>
          <a:xfrm>
            <a:off x="3068025" y="1340386"/>
            <a:ext cx="4873424" cy="1163619"/>
          </a:xfrm>
          <a:prstGeom prst="rect">
            <a:avLst/>
          </a:prstGeom>
          <a:gradFill>
            <a:gsLst>
              <a:gs pos="0">
                <a:srgbClr val="01B5EE"/>
              </a:gs>
              <a:gs pos="100000">
                <a:srgbClr val="086DB8"/>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0" name="文本框 9"/>
          <p:cNvSpPr txBox="1"/>
          <p:nvPr/>
        </p:nvSpPr>
        <p:spPr>
          <a:xfrm>
            <a:off x="3153340" y="1568253"/>
            <a:ext cx="4702761" cy="7067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b="1" dirty="0">
                <a:solidFill>
                  <a:srgbClr val="FFFFFF"/>
                </a:solidFill>
                <a:latin typeface="Arial" panose="020B0604020202020204" pitchFamily="34" charset="0"/>
                <a:cs typeface="Arial" panose="020B0604020202020204" pitchFamily="34" charset="0"/>
              </a:rPr>
              <a:t>Home page!</a:t>
            </a:r>
            <a:endParaRPr lang="en-US" altLang="zh-CN" sz="4000" b="1" dirty="0">
              <a:solidFill>
                <a:srgbClr val="FFFFFF"/>
              </a:solidFill>
              <a:latin typeface="Arial" panose="020B0604020202020204" pitchFamily="34" charset="0"/>
              <a:cs typeface="Arial" panose="020B0604020202020204" pitchFamily="34" charset="0"/>
            </a:endParaRPr>
          </a:p>
        </p:txBody>
      </p:sp>
      <p:sp>
        <p:nvSpPr>
          <p:cNvPr id="11" name="文本框 10"/>
          <p:cNvSpPr txBox="1"/>
          <p:nvPr/>
        </p:nvSpPr>
        <p:spPr>
          <a:xfrm>
            <a:off x="2607310" y="3329305"/>
            <a:ext cx="9184640" cy="1844675"/>
          </a:xfrm>
          <a:prstGeom prst="rect">
            <a:avLst/>
          </a:prstGeom>
          <a:noFill/>
        </p:spPr>
        <p:txBody>
          <a:bodyPr wrap="square" rtlCol="0">
            <a:spAutoFit/>
            <a:scene3d>
              <a:camera prst="orthographicFront"/>
              <a:lightRig rig="threePt" dir="t"/>
            </a:scene3d>
            <a:sp3d contourW="12700"/>
          </a:bodyPr>
          <a:lstStyle/>
          <a:p>
            <a:pPr algn="just">
              <a:lnSpc>
                <a:spcPct val="114000"/>
              </a:lnSpc>
            </a:pPr>
            <a:r>
              <a:rPr lang="en-US" altLang="zh-CN" sz="2000" dirty="0">
                <a:solidFill>
                  <a:srgbClr val="0183C8"/>
                </a:solidFill>
                <a:latin typeface="Arial" panose="020B0604020202020204" pitchFamily="34" charset="0"/>
                <a:ea typeface="+mj-ea"/>
                <a:cs typeface="Arial" panose="020B0604020202020204" pitchFamily="34" charset="0"/>
              </a:rPr>
              <a:t>[8]- To run Mail app</a:t>
            </a:r>
            <a:endParaRPr lang="en-US" altLang="zh-CN" sz="2000" dirty="0">
              <a:solidFill>
                <a:srgbClr val="0183C8"/>
              </a:solidFill>
              <a:latin typeface="Arial" panose="020B0604020202020204" pitchFamily="34" charset="0"/>
              <a:ea typeface="+mj-ea"/>
              <a:cs typeface="Arial" panose="020B0604020202020204" pitchFamily="34" charset="0"/>
            </a:endParaRPr>
          </a:p>
          <a:p>
            <a:pPr algn="just">
              <a:lnSpc>
                <a:spcPct val="114000"/>
              </a:lnSpc>
            </a:pPr>
            <a:r>
              <a:rPr lang="en-US" altLang="zh-CN" sz="2000" dirty="0">
                <a:solidFill>
                  <a:srgbClr val="0183C8"/>
                </a:solidFill>
                <a:latin typeface="Arial" panose="020B0604020202020204" pitchFamily="34" charset="0"/>
                <a:ea typeface="+mj-ea"/>
                <a:cs typeface="Arial" panose="020B0604020202020204" pitchFamily="34" charset="0"/>
              </a:rPr>
              <a:t>[9]- To run terminal</a:t>
            </a:r>
            <a:endParaRPr lang="en-US" altLang="zh-CN" sz="2000" dirty="0">
              <a:solidFill>
                <a:srgbClr val="0183C8"/>
              </a:solidFill>
              <a:latin typeface="Arial" panose="020B0604020202020204" pitchFamily="34" charset="0"/>
              <a:ea typeface="+mj-ea"/>
              <a:cs typeface="Arial" panose="020B0604020202020204" pitchFamily="34" charset="0"/>
            </a:endParaRPr>
          </a:p>
          <a:p>
            <a:pPr algn="just">
              <a:lnSpc>
                <a:spcPct val="114000"/>
              </a:lnSpc>
            </a:pPr>
            <a:r>
              <a:rPr lang="en-US" altLang="zh-CN" sz="2000" dirty="0">
                <a:solidFill>
                  <a:srgbClr val="0183C8"/>
                </a:solidFill>
                <a:latin typeface="Arial" panose="020B0604020202020204" pitchFamily="34" charset="0"/>
                <a:ea typeface="+mj-ea"/>
                <a:cs typeface="Arial" panose="020B0604020202020204" pitchFamily="34" charset="0"/>
              </a:rPr>
              <a:t>[10]- To write note</a:t>
            </a:r>
            <a:endParaRPr lang="en-US" altLang="zh-CN" sz="2000" dirty="0">
              <a:solidFill>
                <a:srgbClr val="0183C8"/>
              </a:solidFill>
              <a:latin typeface="Arial" panose="020B0604020202020204" pitchFamily="34" charset="0"/>
              <a:ea typeface="+mj-ea"/>
              <a:cs typeface="Arial" panose="020B0604020202020204" pitchFamily="34" charset="0"/>
            </a:endParaRPr>
          </a:p>
          <a:p>
            <a:pPr algn="just">
              <a:lnSpc>
                <a:spcPct val="114000"/>
              </a:lnSpc>
            </a:pPr>
            <a:r>
              <a:rPr lang="en-US" altLang="zh-CN" sz="2000" dirty="0">
                <a:solidFill>
                  <a:srgbClr val="0183C8"/>
                </a:solidFill>
                <a:latin typeface="Arial" panose="020B0604020202020204" pitchFamily="34" charset="0"/>
                <a:ea typeface="+mj-ea"/>
                <a:cs typeface="Arial" panose="020B0604020202020204" pitchFamily="34" charset="0"/>
              </a:rPr>
              <a:t>[11]- To reade notes </a:t>
            </a:r>
            <a:endParaRPr lang="en-US" altLang="zh-CN" sz="2000" dirty="0">
              <a:solidFill>
                <a:srgbClr val="0183C8"/>
              </a:solidFill>
              <a:latin typeface="Arial" panose="020B0604020202020204" pitchFamily="34" charset="0"/>
              <a:ea typeface="+mj-ea"/>
              <a:cs typeface="Arial" panose="020B0604020202020204" pitchFamily="34" charset="0"/>
            </a:endParaRPr>
          </a:p>
          <a:p>
            <a:pPr algn="just">
              <a:lnSpc>
                <a:spcPct val="114000"/>
              </a:lnSpc>
            </a:pPr>
            <a:r>
              <a:rPr lang="en-US" altLang="zh-CN" sz="2000" dirty="0">
                <a:solidFill>
                  <a:srgbClr val="0183C8"/>
                </a:solidFill>
                <a:latin typeface="Arial" panose="020B0604020202020204" pitchFamily="34" charset="0"/>
                <a:ea typeface="+mj-ea"/>
                <a:cs typeface="Arial" panose="020B0604020202020204" pitchFamily="34" charset="0"/>
              </a:rPr>
              <a:t>[exit]- Closing application </a:t>
            </a:r>
            <a:endParaRPr lang="en-US" altLang="zh-CN" sz="2000" dirty="0">
              <a:solidFill>
                <a:srgbClr val="0183C8"/>
              </a:solidFill>
              <a:latin typeface="Arial" panose="020B0604020202020204" pitchFamily="34" charset="0"/>
              <a:ea typeface="+mj-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8133" r="5703" b="26169"/>
          <a:stretch>
            <a:fillRect/>
          </a:stretch>
        </p:blipFill>
        <p:spPr>
          <a:xfrm>
            <a:off x="-167" y="130"/>
            <a:ext cx="3441031" cy="3844364"/>
          </a:xfrm>
          <a:prstGeom prst="rect">
            <a:avLst/>
          </a:prstGeom>
        </p:spPr>
      </p:pic>
      <p:pic>
        <p:nvPicPr>
          <p:cNvPr id="7" name="图片 6"/>
          <p:cNvPicPr>
            <a:picLocks noChangeAspect="1"/>
          </p:cNvPicPr>
          <p:nvPr/>
        </p:nvPicPr>
        <p:blipFill rotWithShape="1">
          <a:blip r:embed="rId1" cstate="print">
            <a:extLst>
              <a:ext uri="{28A0092B-C50C-407E-A947-70E740481C1C}">
                <a14:useLocalDpi xmlns:a14="http://schemas.microsoft.com/office/drawing/2010/main" val="0"/>
              </a:ext>
            </a:extLst>
          </a:blip>
          <a:srcRect l="8133" r="5703" b="26169"/>
          <a:stretch>
            <a:fillRect/>
          </a:stretch>
        </p:blipFill>
        <p:spPr>
          <a:xfrm rot="16200000" flipH="1">
            <a:off x="7955280" y="-194945"/>
            <a:ext cx="3940175" cy="4533900"/>
          </a:xfrm>
          <a:prstGeom prst="rect">
            <a:avLst/>
          </a:prstGeom>
        </p:spPr>
      </p:pic>
      <p:sp>
        <p:nvSpPr>
          <p:cNvPr id="15" name="矩形 14"/>
          <p:cNvSpPr/>
          <p:nvPr/>
        </p:nvSpPr>
        <p:spPr>
          <a:xfrm>
            <a:off x="788217" y="5018496"/>
            <a:ext cx="1246414" cy="1839686"/>
          </a:xfrm>
          <a:prstGeom prst="rect">
            <a:avLst/>
          </a:prstGeom>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6" name="矩形 15"/>
          <p:cNvSpPr/>
          <p:nvPr/>
        </p:nvSpPr>
        <p:spPr>
          <a:xfrm>
            <a:off x="3653155" y="926465"/>
            <a:ext cx="3752850" cy="913130"/>
          </a:xfrm>
          <a:prstGeom prst="rect">
            <a:avLst/>
          </a:prstGeom>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2" name="文本框 21"/>
          <p:cNvSpPr txBox="1"/>
          <p:nvPr/>
        </p:nvSpPr>
        <p:spPr>
          <a:xfrm>
            <a:off x="3592195" y="1214755"/>
            <a:ext cx="3406775" cy="398780"/>
          </a:xfrm>
          <a:prstGeom prst="rect">
            <a:avLst/>
          </a:prstGeom>
          <a:noFill/>
        </p:spPr>
        <p:txBody>
          <a:bodyPr wrap="square" rtlCol="0">
            <a:spAutoFit/>
            <a:scene3d>
              <a:camera prst="orthographicFront"/>
              <a:lightRig rig="threePt" dir="t"/>
            </a:scene3d>
            <a:sp3d contourW="12700"/>
          </a:bodyPr>
          <a:lstStyle/>
          <a:p>
            <a:pPr algn="ctr"/>
            <a:r>
              <a:rPr lang="en-US" altLang="zh-CN" sz="2000" b="1" dirty="0" smtClean="0">
                <a:solidFill>
                  <a:schemeClr val="bg1"/>
                </a:solidFill>
                <a:latin typeface="Arial" panose="020B0604020202020204" pitchFamily="34" charset="0"/>
                <a:cs typeface="Arial" panose="020B0604020202020204" pitchFamily="34" charset="0"/>
              </a:rPr>
              <a:t>[1] Browser Application!</a:t>
            </a:r>
            <a:endParaRPr lang="en-US" altLang="zh-CN" sz="2000" b="1" dirty="0" smtClean="0">
              <a:solidFill>
                <a:schemeClr val="bg1"/>
              </a:solidFill>
              <a:latin typeface="Arial" panose="020B0604020202020204" pitchFamily="34" charset="0"/>
              <a:cs typeface="Arial" panose="020B0604020202020204" pitchFamily="34" charset="0"/>
            </a:endParaRPr>
          </a:p>
        </p:txBody>
      </p:sp>
      <p:sp>
        <p:nvSpPr>
          <p:cNvPr id="2" name="文本框 21"/>
          <p:cNvSpPr txBox="1"/>
          <p:nvPr/>
        </p:nvSpPr>
        <p:spPr>
          <a:xfrm>
            <a:off x="2792095" y="3844290"/>
            <a:ext cx="6823075" cy="1938020"/>
          </a:xfrm>
          <a:prstGeom prst="rect">
            <a:avLst/>
          </a:prstGeom>
          <a:noFill/>
        </p:spPr>
        <p:txBody>
          <a:bodyPr wrap="square" rtlCol="0">
            <a:spAutoFit/>
            <a:scene3d>
              <a:camera prst="orthographicFront"/>
              <a:lightRig rig="threePt" dir="t"/>
            </a:scene3d>
            <a:sp3d contourW="12700"/>
          </a:bodyPr>
          <a:p>
            <a:pPr algn="ctr"/>
            <a:r>
              <a:rPr lang="en-US" altLang="zh-CN" sz="2000" b="1" dirty="0" smtClean="0">
                <a:solidFill>
                  <a:srgbClr val="164A9C"/>
                </a:solidFill>
                <a:latin typeface="Arial" panose="020B0604020202020204" pitchFamily="34" charset="0"/>
                <a:cs typeface="Arial" panose="020B0604020202020204" pitchFamily="34" charset="0"/>
              </a:rPr>
              <a:t>Simple browser application created by me using python and with some packages which already defined at introducton part of presantation.</a:t>
            </a:r>
            <a:endParaRPr lang="en-US" altLang="zh-CN" sz="2000" b="1" dirty="0" smtClean="0">
              <a:solidFill>
                <a:srgbClr val="164A9C"/>
              </a:solidFill>
              <a:latin typeface="Arial" panose="020B0604020202020204" pitchFamily="34" charset="0"/>
              <a:cs typeface="Arial" panose="020B0604020202020204" pitchFamily="34" charset="0"/>
            </a:endParaRPr>
          </a:p>
          <a:p>
            <a:pPr algn="ctr"/>
            <a:r>
              <a:rPr lang="en-US" altLang="zh-CN" sz="2000" b="1" dirty="0" smtClean="0">
                <a:solidFill>
                  <a:srgbClr val="164A9C"/>
                </a:solidFill>
                <a:latin typeface="Arial" panose="020B0604020202020204" pitchFamily="34" charset="0"/>
                <a:cs typeface="Arial" panose="020B0604020202020204" pitchFamily="34" charset="0"/>
              </a:rPr>
              <a:t>browser uses duckduckGo search engine. </a:t>
            </a:r>
            <a:endParaRPr lang="en-US" altLang="zh-CN" sz="2000" b="1" dirty="0" smtClean="0">
              <a:solidFill>
                <a:srgbClr val="164A9C"/>
              </a:solidFill>
              <a:latin typeface="Arial" panose="020B0604020202020204" pitchFamily="34" charset="0"/>
              <a:cs typeface="Arial" panose="020B0604020202020204" pitchFamily="34" charset="0"/>
            </a:endParaRPr>
          </a:p>
          <a:p>
            <a:pPr algn="ctr"/>
            <a:r>
              <a:rPr lang="en-US" altLang="zh-CN" sz="2000" b="1" dirty="0" smtClean="0">
                <a:solidFill>
                  <a:srgbClr val="164A9C"/>
                </a:solidFill>
                <a:latin typeface="Arial" panose="020B0604020202020204" pitchFamily="34" charset="0"/>
                <a:cs typeface="Arial" panose="020B0604020202020204" pitchFamily="34" charset="0"/>
              </a:rPr>
              <a:t>all of interface of browser created with help of tkinter GUI package.</a:t>
            </a:r>
            <a:endParaRPr lang="en-US" altLang="zh-CN" sz="2000" b="1" dirty="0" smtClean="0">
              <a:solidFill>
                <a:srgbClr val="164A9C"/>
              </a:solidFill>
              <a:latin typeface="Arial" panose="020B0604020202020204" pitchFamily="34" charset="0"/>
              <a:cs typeface="Arial" panose="020B0604020202020204" pitchFamily="34" charset="0"/>
            </a:endParaRPr>
          </a:p>
        </p:txBody>
      </p:sp>
      <p:pic>
        <p:nvPicPr>
          <p:cNvPr id="3" name="Picture 2" descr="snake"/>
          <p:cNvPicPr>
            <a:picLocks noChangeAspect="1"/>
          </p:cNvPicPr>
          <p:nvPr/>
        </p:nvPicPr>
        <p:blipFill>
          <a:blip r:embed="rId2"/>
          <a:stretch>
            <a:fillRect/>
          </a:stretch>
        </p:blipFill>
        <p:spPr>
          <a:xfrm>
            <a:off x="8107045" y="1844040"/>
            <a:ext cx="1229360" cy="114935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8133" r="5703" b="26169"/>
          <a:stretch>
            <a:fillRect/>
          </a:stretch>
        </p:blipFill>
        <p:spPr>
          <a:xfrm>
            <a:off x="-167" y="130"/>
            <a:ext cx="3441031" cy="3844364"/>
          </a:xfrm>
          <a:prstGeom prst="rect">
            <a:avLst/>
          </a:prstGeom>
        </p:spPr>
      </p:pic>
      <p:pic>
        <p:nvPicPr>
          <p:cNvPr id="7" name="图片 6"/>
          <p:cNvPicPr>
            <a:picLocks noChangeAspect="1"/>
          </p:cNvPicPr>
          <p:nvPr/>
        </p:nvPicPr>
        <p:blipFill rotWithShape="1">
          <a:blip r:embed="rId1" cstate="print">
            <a:extLst>
              <a:ext uri="{28A0092B-C50C-407E-A947-70E740481C1C}">
                <a14:useLocalDpi xmlns:a14="http://schemas.microsoft.com/office/drawing/2010/main" val="0"/>
              </a:ext>
            </a:extLst>
          </a:blip>
          <a:srcRect l="8133" r="5703" b="26169"/>
          <a:stretch>
            <a:fillRect/>
          </a:stretch>
        </p:blipFill>
        <p:spPr>
          <a:xfrm rot="16200000" flipH="1">
            <a:off x="7955280" y="-194945"/>
            <a:ext cx="3940175" cy="4533900"/>
          </a:xfrm>
          <a:prstGeom prst="rect">
            <a:avLst/>
          </a:prstGeom>
        </p:spPr>
      </p:pic>
      <p:sp>
        <p:nvSpPr>
          <p:cNvPr id="15" name="矩形 14"/>
          <p:cNvSpPr/>
          <p:nvPr/>
        </p:nvSpPr>
        <p:spPr>
          <a:xfrm>
            <a:off x="788217" y="5018496"/>
            <a:ext cx="1246414" cy="1839686"/>
          </a:xfrm>
          <a:prstGeom prst="rect">
            <a:avLst/>
          </a:prstGeom>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6" name="矩形 15"/>
          <p:cNvSpPr/>
          <p:nvPr/>
        </p:nvSpPr>
        <p:spPr>
          <a:xfrm>
            <a:off x="3653155" y="926465"/>
            <a:ext cx="3752850" cy="913130"/>
          </a:xfrm>
          <a:prstGeom prst="rect">
            <a:avLst/>
          </a:prstGeom>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2" name="文本框 21"/>
          <p:cNvSpPr txBox="1"/>
          <p:nvPr/>
        </p:nvSpPr>
        <p:spPr>
          <a:xfrm>
            <a:off x="3592195" y="1214755"/>
            <a:ext cx="3406775" cy="398780"/>
          </a:xfrm>
          <a:prstGeom prst="rect">
            <a:avLst/>
          </a:prstGeom>
          <a:noFill/>
        </p:spPr>
        <p:txBody>
          <a:bodyPr wrap="square" rtlCol="0">
            <a:spAutoFit/>
            <a:scene3d>
              <a:camera prst="orthographicFront"/>
              <a:lightRig rig="threePt" dir="t"/>
            </a:scene3d>
            <a:sp3d contourW="12700"/>
          </a:bodyPr>
          <a:lstStyle/>
          <a:p>
            <a:pPr algn="ctr"/>
            <a:r>
              <a:rPr lang="en-US" altLang="zh-CN" sz="2000" b="1" dirty="0" smtClean="0">
                <a:solidFill>
                  <a:schemeClr val="bg1"/>
                </a:solidFill>
                <a:latin typeface="Arial" panose="020B0604020202020204" pitchFamily="34" charset="0"/>
                <a:cs typeface="Arial" panose="020B0604020202020204" pitchFamily="34" charset="0"/>
              </a:rPr>
              <a:t>[2] Text editor!</a:t>
            </a:r>
            <a:endParaRPr lang="en-US" altLang="zh-CN" sz="2000" b="1" dirty="0" smtClean="0">
              <a:solidFill>
                <a:schemeClr val="bg1"/>
              </a:solidFill>
              <a:latin typeface="Arial" panose="020B0604020202020204" pitchFamily="34" charset="0"/>
              <a:cs typeface="Arial" panose="020B0604020202020204" pitchFamily="34" charset="0"/>
            </a:endParaRPr>
          </a:p>
        </p:txBody>
      </p:sp>
      <p:sp>
        <p:nvSpPr>
          <p:cNvPr id="2" name="文本框 21"/>
          <p:cNvSpPr txBox="1"/>
          <p:nvPr/>
        </p:nvSpPr>
        <p:spPr>
          <a:xfrm>
            <a:off x="2684780" y="3844290"/>
            <a:ext cx="6823075" cy="1014730"/>
          </a:xfrm>
          <a:prstGeom prst="rect">
            <a:avLst/>
          </a:prstGeom>
          <a:noFill/>
        </p:spPr>
        <p:txBody>
          <a:bodyPr wrap="square" rtlCol="0">
            <a:spAutoFit/>
            <a:scene3d>
              <a:camera prst="orthographicFront"/>
              <a:lightRig rig="threePt" dir="t"/>
            </a:scene3d>
            <a:sp3d contourW="12700"/>
          </a:bodyPr>
          <a:p>
            <a:pPr algn="ctr"/>
            <a:r>
              <a:rPr lang="en-US" altLang="zh-CN" sz="2000" b="1" dirty="0" smtClean="0">
                <a:solidFill>
                  <a:srgbClr val="164A9C"/>
                </a:solidFill>
                <a:latin typeface="Arial" panose="020B0604020202020204" pitchFamily="34" charset="0"/>
                <a:cs typeface="Arial" panose="020B0604020202020204" pitchFamily="34" charset="0"/>
              </a:rPr>
              <a:t>Text editer created using python withc help of tkinter,</a:t>
            </a:r>
            <a:endParaRPr lang="en-US" altLang="zh-CN" sz="2000" b="1" dirty="0" smtClean="0">
              <a:solidFill>
                <a:srgbClr val="164A9C"/>
              </a:solidFill>
              <a:latin typeface="Arial" panose="020B0604020202020204" pitchFamily="34" charset="0"/>
              <a:cs typeface="Arial" panose="020B0604020202020204" pitchFamily="34" charset="0"/>
            </a:endParaRPr>
          </a:p>
          <a:p>
            <a:pPr algn="ctr"/>
            <a:r>
              <a:rPr lang="en-US" altLang="zh-CN" sz="2000" b="1" dirty="0" smtClean="0">
                <a:solidFill>
                  <a:srgbClr val="164A9C"/>
                </a:solidFill>
                <a:latin typeface="Arial" panose="020B0604020202020204" pitchFamily="34" charset="0"/>
                <a:cs typeface="Arial" panose="020B0604020202020204" pitchFamily="34" charset="0"/>
              </a:rPr>
              <a:t>in this editer user can save his notes as he want. the same as other editors.</a:t>
            </a:r>
            <a:endParaRPr lang="en-US" altLang="zh-CN" sz="2000" b="1" dirty="0" smtClean="0">
              <a:solidFill>
                <a:srgbClr val="164A9C"/>
              </a:solidFill>
              <a:latin typeface="Arial" panose="020B0604020202020204" pitchFamily="34" charset="0"/>
              <a:cs typeface="Arial" panose="020B0604020202020204" pitchFamily="34" charset="0"/>
            </a:endParaRPr>
          </a:p>
        </p:txBody>
      </p:sp>
      <p:pic>
        <p:nvPicPr>
          <p:cNvPr id="3" name="Picture 2" descr="snake"/>
          <p:cNvPicPr>
            <a:picLocks noChangeAspect="1"/>
          </p:cNvPicPr>
          <p:nvPr/>
        </p:nvPicPr>
        <p:blipFill>
          <a:blip r:embed="rId2"/>
          <a:stretch>
            <a:fillRect/>
          </a:stretch>
        </p:blipFill>
        <p:spPr>
          <a:xfrm>
            <a:off x="8107045" y="1844040"/>
            <a:ext cx="1229360" cy="114935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8133" r="5703" b="26169"/>
          <a:stretch>
            <a:fillRect/>
          </a:stretch>
        </p:blipFill>
        <p:spPr>
          <a:xfrm>
            <a:off x="-167" y="130"/>
            <a:ext cx="3441031" cy="3844364"/>
          </a:xfrm>
          <a:prstGeom prst="rect">
            <a:avLst/>
          </a:prstGeom>
        </p:spPr>
      </p:pic>
      <p:pic>
        <p:nvPicPr>
          <p:cNvPr id="7" name="图片 6"/>
          <p:cNvPicPr>
            <a:picLocks noChangeAspect="1"/>
          </p:cNvPicPr>
          <p:nvPr/>
        </p:nvPicPr>
        <p:blipFill rotWithShape="1">
          <a:blip r:embed="rId1" cstate="print">
            <a:extLst>
              <a:ext uri="{28A0092B-C50C-407E-A947-70E740481C1C}">
                <a14:useLocalDpi xmlns:a14="http://schemas.microsoft.com/office/drawing/2010/main" val="0"/>
              </a:ext>
            </a:extLst>
          </a:blip>
          <a:srcRect l="8133" r="5703" b="26169"/>
          <a:stretch>
            <a:fillRect/>
          </a:stretch>
        </p:blipFill>
        <p:spPr>
          <a:xfrm rot="16200000" flipH="1">
            <a:off x="7955280" y="-194945"/>
            <a:ext cx="3940175" cy="4533900"/>
          </a:xfrm>
          <a:prstGeom prst="rect">
            <a:avLst/>
          </a:prstGeom>
        </p:spPr>
      </p:pic>
      <p:sp>
        <p:nvSpPr>
          <p:cNvPr id="15" name="矩形 14"/>
          <p:cNvSpPr/>
          <p:nvPr/>
        </p:nvSpPr>
        <p:spPr>
          <a:xfrm>
            <a:off x="788217" y="5018496"/>
            <a:ext cx="1246414" cy="1839686"/>
          </a:xfrm>
          <a:prstGeom prst="rect">
            <a:avLst/>
          </a:prstGeom>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6" name="矩形 15"/>
          <p:cNvSpPr/>
          <p:nvPr/>
        </p:nvSpPr>
        <p:spPr>
          <a:xfrm>
            <a:off x="3653155" y="926465"/>
            <a:ext cx="3752850" cy="913130"/>
          </a:xfrm>
          <a:prstGeom prst="rect">
            <a:avLst/>
          </a:prstGeom>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2" name="文本框 21"/>
          <p:cNvSpPr txBox="1"/>
          <p:nvPr/>
        </p:nvSpPr>
        <p:spPr>
          <a:xfrm>
            <a:off x="3592195" y="1214755"/>
            <a:ext cx="3406775" cy="398780"/>
          </a:xfrm>
          <a:prstGeom prst="rect">
            <a:avLst/>
          </a:prstGeom>
          <a:noFill/>
        </p:spPr>
        <p:txBody>
          <a:bodyPr wrap="square" rtlCol="0">
            <a:spAutoFit/>
            <a:scene3d>
              <a:camera prst="orthographicFront"/>
              <a:lightRig rig="threePt" dir="t"/>
            </a:scene3d>
            <a:sp3d contourW="12700"/>
          </a:bodyPr>
          <a:lstStyle/>
          <a:p>
            <a:pPr algn="ctr"/>
            <a:r>
              <a:rPr lang="en-US" altLang="zh-CN" sz="2000" b="1" dirty="0" smtClean="0">
                <a:solidFill>
                  <a:schemeClr val="bg1"/>
                </a:solidFill>
                <a:latin typeface="Arial" panose="020B0604020202020204" pitchFamily="34" charset="0"/>
                <a:cs typeface="Arial" panose="020B0604020202020204" pitchFamily="34" charset="0"/>
              </a:rPr>
              <a:t>[3] My PC command</a:t>
            </a:r>
            <a:endParaRPr lang="en-US" altLang="zh-CN" sz="2000" b="1" dirty="0" smtClean="0">
              <a:solidFill>
                <a:schemeClr val="bg1"/>
              </a:solidFill>
              <a:latin typeface="Arial" panose="020B0604020202020204" pitchFamily="34" charset="0"/>
              <a:cs typeface="Arial" panose="020B0604020202020204" pitchFamily="34" charset="0"/>
            </a:endParaRPr>
          </a:p>
        </p:txBody>
      </p:sp>
      <p:sp>
        <p:nvSpPr>
          <p:cNvPr id="2" name="文本框 21"/>
          <p:cNvSpPr txBox="1"/>
          <p:nvPr/>
        </p:nvSpPr>
        <p:spPr>
          <a:xfrm>
            <a:off x="2792095" y="3844290"/>
            <a:ext cx="6823075" cy="1014730"/>
          </a:xfrm>
          <a:prstGeom prst="rect">
            <a:avLst/>
          </a:prstGeom>
          <a:noFill/>
        </p:spPr>
        <p:txBody>
          <a:bodyPr wrap="square" rtlCol="0">
            <a:spAutoFit/>
            <a:scene3d>
              <a:camera prst="orthographicFront"/>
              <a:lightRig rig="threePt" dir="t"/>
            </a:scene3d>
            <a:sp3d contourW="12700"/>
          </a:bodyPr>
          <a:p>
            <a:pPr algn="ctr"/>
            <a:r>
              <a:rPr lang="en-US" altLang="zh-CN" sz="2000" b="1" dirty="0" smtClean="0">
                <a:solidFill>
                  <a:srgbClr val="164A9C"/>
                </a:solidFill>
                <a:latin typeface="Arial" panose="020B0604020202020204" pitchFamily="34" charset="0"/>
                <a:cs typeface="Arial" panose="020B0604020202020204" pitchFamily="34" charset="0"/>
              </a:rPr>
              <a:t>My PC command [3] </a:t>
            </a:r>
            <a:endParaRPr lang="en-US" altLang="zh-CN" sz="2000" b="1" dirty="0" smtClean="0">
              <a:solidFill>
                <a:srgbClr val="164A9C"/>
              </a:solidFill>
              <a:latin typeface="Arial" panose="020B0604020202020204" pitchFamily="34" charset="0"/>
              <a:cs typeface="Arial" panose="020B0604020202020204" pitchFamily="34" charset="0"/>
            </a:endParaRPr>
          </a:p>
          <a:p>
            <a:pPr algn="ctr"/>
            <a:r>
              <a:rPr lang="en-US" altLang="zh-CN" sz="2000" b="1" dirty="0" smtClean="0">
                <a:solidFill>
                  <a:srgbClr val="164A9C"/>
                </a:solidFill>
                <a:latin typeface="Arial" panose="020B0604020202020204" pitchFamily="34" charset="0"/>
                <a:cs typeface="Arial" panose="020B0604020202020204" pitchFamily="34" charset="0"/>
              </a:rPr>
              <a:t>when user tap 3 the shell open my PC folder.</a:t>
            </a:r>
            <a:endParaRPr lang="en-US" altLang="zh-CN" sz="2000" b="1" dirty="0" smtClean="0">
              <a:solidFill>
                <a:srgbClr val="164A9C"/>
              </a:solidFill>
              <a:latin typeface="Arial" panose="020B0604020202020204" pitchFamily="34" charset="0"/>
              <a:cs typeface="Arial" panose="020B0604020202020204" pitchFamily="34" charset="0"/>
            </a:endParaRPr>
          </a:p>
          <a:p>
            <a:pPr algn="ctr"/>
            <a:r>
              <a:rPr lang="en-US" altLang="zh-CN" sz="2000" b="1" dirty="0" smtClean="0">
                <a:solidFill>
                  <a:srgbClr val="164A9C"/>
                </a:solidFill>
                <a:latin typeface="Arial" panose="020B0604020202020204" pitchFamily="34" charset="0"/>
                <a:cs typeface="Arial" panose="020B0604020202020204" pitchFamily="34" charset="0"/>
              </a:rPr>
              <a:t>for details Im here at the desk to explain the command</a:t>
            </a:r>
            <a:endParaRPr lang="en-US" altLang="zh-CN" sz="2000" b="1" dirty="0" smtClean="0">
              <a:solidFill>
                <a:srgbClr val="164A9C"/>
              </a:solidFill>
              <a:latin typeface="Arial" panose="020B0604020202020204" pitchFamily="34" charset="0"/>
              <a:cs typeface="Arial" panose="020B0604020202020204" pitchFamily="34" charset="0"/>
            </a:endParaRPr>
          </a:p>
        </p:txBody>
      </p:sp>
      <p:pic>
        <p:nvPicPr>
          <p:cNvPr id="3" name="Picture 2" descr="snake"/>
          <p:cNvPicPr>
            <a:picLocks noChangeAspect="1"/>
          </p:cNvPicPr>
          <p:nvPr/>
        </p:nvPicPr>
        <p:blipFill>
          <a:blip r:embed="rId2"/>
          <a:stretch>
            <a:fillRect/>
          </a:stretch>
        </p:blipFill>
        <p:spPr>
          <a:xfrm>
            <a:off x="8107045" y="1844040"/>
            <a:ext cx="1229360" cy="114935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8133" r="5703" b="26169"/>
          <a:stretch>
            <a:fillRect/>
          </a:stretch>
        </p:blipFill>
        <p:spPr>
          <a:xfrm>
            <a:off x="-167" y="130"/>
            <a:ext cx="3441031" cy="3844364"/>
          </a:xfrm>
          <a:prstGeom prst="rect">
            <a:avLst/>
          </a:prstGeom>
        </p:spPr>
      </p:pic>
      <p:pic>
        <p:nvPicPr>
          <p:cNvPr id="7" name="图片 6"/>
          <p:cNvPicPr>
            <a:picLocks noChangeAspect="1"/>
          </p:cNvPicPr>
          <p:nvPr/>
        </p:nvPicPr>
        <p:blipFill rotWithShape="1">
          <a:blip r:embed="rId1" cstate="print">
            <a:extLst>
              <a:ext uri="{28A0092B-C50C-407E-A947-70E740481C1C}">
                <a14:useLocalDpi xmlns:a14="http://schemas.microsoft.com/office/drawing/2010/main" val="0"/>
              </a:ext>
            </a:extLst>
          </a:blip>
          <a:srcRect l="8133" r="5703" b="26169"/>
          <a:stretch>
            <a:fillRect/>
          </a:stretch>
        </p:blipFill>
        <p:spPr>
          <a:xfrm rot="16200000" flipH="1">
            <a:off x="7955280" y="-194945"/>
            <a:ext cx="3940175" cy="4533900"/>
          </a:xfrm>
          <a:prstGeom prst="rect">
            <a:avLst/>
          </a:prstGeom>
        </p:spPr>
      </p:pic>
      <p:sp>
        <p:nvSpPr>
          <p:cNvPr id="15" name="矩形 14"/>
          <p:cNvSpPr/>
          <p:nvPr/>
        </p:nvSpPr>
        <p:spPr>
          <a:xfrm>
            <a:off x="788217" y="5018496"/>
            <a:ext cx="1246414" cy="1839686"/>
          </a:xfrm>
          <a:prstGeom prst="rect">
            <a:avLst/>
          </a:prstGeom>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6" name="矩形 15"/>
          <p:cNvSpPr/>
          <p:nvPr/>
        </p:nvSpPr>
        <p:spPr>
          <a:xfrm>
            <a:off x="3653155" y="926465"/>
            <a:ext cx="3752850" cy="913130"/>
          </a:xfrm>
          <a:prstGeom prst="rect">
            <a:avLst/>
          </a:prstGeom>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2" name="文本框 21"/>
          <p:cNvSpPr txBox="1"/>
          <p:nvPr/>
        </p:nvSpPr>
        <p:spPr>
          <a:xfrm>
            <a:off x="3592195" y="1214755"/>
            <a:ext cx="3406775" cy="398780"/>
          </a:xfrm>
          <a:prstGeom prst="rect">
            <a:avLst/>
          </a:prstGeom>
          <a:noFill/>
        </p:spPr>
        <p:txBody>
          <a:bodyPr wrap="square" rtlCol="0">
            <a:spAutoFit/>
            <a:scene3d>
              <a:camera prst="orthographicFront"/>
              <a:lightRig rig="threePt" dir="t"/>
            </a:scene3d>
            <a:sp3d contourW="12700"/>
          </a:bodyPr>
          <a:lstStyle/>
          <a:p>
            <a:pPr algn="ctr"/>
            <a:r>
              <a:rPr lang="en-US" altLang="zh-CN" sz="2000" b="1" dirty="0" smtClean="0">
                <a:solidFill>
                  <a:schemeClr val="bg1"/>
                </a:solidFill>
                <a:latin typeface="Arial" panose="020B0604020202020204" pitchFamily="34" charset="0"/>
                <a:cs typeface="Arial" panose="020B0604020202020204" pitchFamily="34" charset="0"/>
              </a:rPr>
              <a:t>[4] Bios</a:t>
            </a:r>
            <a:endParaRPr lang="en-US" altLang="zh-CN" sz="2000" b="1" dirty="0" smtClean="0">
              <a:solidFill>
                <a:schemeClr val="bg1"/>
              </a:solidFill>
              <a:latin typeface="Arial" panose="020B0604020202020204" pitchFamily="34" charset="0"/>
              <a:cs typeface="Arial" panose="020B0604020202020204" pitchFamily="34" charset="0"/>
            </a:endParaRPr>
          </a:p>
        </p:txBody>
      </p:sp>
      <p:sp>
        <p:nvSpPr>
          <p:cNvPr id="2" name="文本框 21"/>
          <p:cNvSpPr txBox="1"/>
          <p:nvPr/>
        </p:nvSpPr>
        <p:spPr>
          <a:xfrm>
            <a:off x="2792095" y="3844290"/>
            <a:ext cx="6823075" cy="2245360"/>
          </a:xfrm>
          <a:prstGeom prst="rect">
            <a:avLst/>
          </a:prstGeom>
          <a:noFill/>
        </p:spPr>
        <p:txBody>
          <a:bodyPr wrap="square" rtlCol="0">
            <a:spAutoFit/>
            <a:scene3d>
              <a:camera prst="orthographicFront"/>
              <a:lightRig rig="threePt" dir="t"/>
            </a:scene3d>
            <a:sp3d contourW="12700"/>
          </a:bodyPr>
          <a:p>
            <a:pPr algn="ctr"/>
            <a:r>
              <a:rPr lang="en-US" altLang="zh-CN" sz="2000" b="1" dirty="0" smtClean="0">
                <a:solidFill>
                  <a:srgbClr val="164A9C"/>
                </a:solidFill>
                <a:latin typeface="Arial" panose="020B0604020202020204" pitchFamily="34" charset="0"/>
                <a:cs typeface="Arial" panose="020B0604020202020204" pitchFamily="34" charset="0"/>
              </a:rPr>
              <a:t>Bios [4] </a:t>
            </a:r>
            <a:endParaRPr lang="en-US" altLang="zh-CN" sz="2000" b="1" dirty="0" smtClean="0">
              <a:solidFill>
                <a:srgbClr val="164A9C"/>
              </a:solidFill>
              <a:latin typeface="Arial" panose="020B0604020202020204" pitchFamily="34" charset="0"/>
              <a:cs typeface="Arial" panose="020B0604020202020204" pitchFamily="34" charset="0"/>
            </a:endParaRPr>
          </a:p>
          <a:p>
            <a:pPr algn="ctr"/>
            <a:r>
              <a:rPr lang="en-US" altLang="zh-CN" sz="2000" b="1" dirty="0" smtClean="0">
                <a:solidFill>
                  <a:srgbClr val="164A9C"/>
                </a:solidFill>
                <a:latin typeface="Arial" panose="020B0604020202020204" pitchFamily="34" charset="0"/>
                <a:cs typeface="Arial" panose="020B0604020202020204" pitchFamily="34" charset="0"/>
              </a:rPr>
              <a:t>when user tap 4 the shell run bios after entering his password user can see his Host name,</a:t>
            </a:r>
            <a:endParaRPr lang="en-US" altLang="zh-CN" sz="2000" b="1" dirty="0" smtClean="0">
              <a:solidFill>
                <a:srgbClr val="164A9C"/>
              </a:solidFill>
              <a:latin typeface="Arial" panose="020B0604020202020204" pitchFamily="34" charset="0"/>
              <a:cs typeface="Arial" panose="020B0604020202020204" pitchFamily="34" charset="0"/>
            </a:endParaRPr>
          </a:p>
          <a:p>
            <a:pPr algn="ctr"/>
            <a:r>
              <a:rPr lang="en-US" altLang="zh-CN" sz="2000" b="1" dirty="0" smtClean="0">
                <a:solidFill>
                  <a:srgbClr val="164A9C"/>
                </a:solidFill>
                <a:latin typeface="Arial" panose="020B0604020202020204" pitchFamily="34" charset="0"/>
                <a:cs typeface="Arial" panose="020B0604020202020204" pitchFamily="34" charset="0"/>
              </a:rPr>
              <a:t>Local IPS</a:t>
            </a:r>
            <a:endParaRPr lang="en-US" altLang="zh-CN" sz="2000" b="1" dirty="0" smtClean="0">
              <a:solidFill>
                <a:srgbClr val="164A9C"/>
              </a:solidFill>
              <a:latin typeface="Arial" panose="020B0604020202020204" pitchFamily="34" charset="0"/>
              <a:cs typeface="Arial" panose="020B0604020202020204" pitchFamily="34" charset="0"/>
            </a:endParaRPr>
          </a:p>
          <a:p>
            <a:pPr algn="ctr"/>
            <a:r>
              <a:rPr lang="en-US" altLang="zh-CN" sz="2000" b="1" dirty="0" smtClean="0">
                <a:solidFill>
                  <a:srgbClr val="164A9C"/>
                </a:solidFill>
                <a:latin typeface="Arial" panose="020B0604020202020204" pitchFamily="34" charset="0"/>
                <a:cs typeface="Arial" panose="020B0604020202020204" pitchFamily="34" charset="0"/>
              </a:rPr>
              <a:t>also here user after pushing 1 can change his name,</a:t>
            </a:r>
            <a:endParaRPr lang="en-US" altLang="zh-CN" sz="2000" b="1" dirty="0" smtClean="0">
              <a:solidFill>
                <a:srgbClr val="164A9C"/>
              </a:solidFill>
              <a:latin typeface="Arial" panose="020B0604020202020204" pitchFamily="34" charset="0"/>
              <a:cs typeface="Arial" panose="020B0604020202020204" pitchFamily="34" charset="0"/>
            </a:endParaRPr>
          </a:p>
          <a:p>
            <a:pPr algn="ctr"/>
            <a:r>
              <a:rPr lang="en-US" altLang="zh-CN" sz="2000" b="1" dirty="0" smtClean="0">
                <a:solidFill>
                  <a:srgbClr val="164A9C"/>
                </a:solidFill>
                <a:latin typeface="Arial" panose="020B0604020202020204" pitchFamily="34" charset="0"/>
                <a:cs typeface="Arial" panose="020B0604020202020204" pitchFamily="34" charset="0"/>
              </a:rPr>
              <a:t>2 for changing his password.</a:t>
            </a:r>
            <a:endParaRPr lang="en-US" altLang="zh-CN" sz="2000" b="1" dirty="0" smtClean="0">
              <a:solidFill>
                <a:srgbClr val="164A9C"/>
              </a:solidFill>
              <a:latin typeface="Arial" panose="020B0604020202020204" pitchFamily="34" charset="0"/>
              <a:cs typeface="Arial" panose="020B0604020202020204" pitchFamily="34" charset="0"/>
            </a:endParaRPr>
          </a:p>
          <a:p>
            <a:pPr algn="ctr"/>
            <a:endParaRPr lang="en-US" altLang="zh-CN" sz="2000" b="1" dirty="0" smtClean="0">
              <a:solidFill>
                <a:srgbClr val="164A9C"/>
              </a:solidFill>
              <a:latin typeface="Arial" panose="020B0604020202020204" pitchFamily="34" charset="0"/>
              <a:cs typeface="Arial" panose="020B0604020202020204" pitchFamily="34" charset="0"/>
            </a:endParaRPr>
          </a:p>
        </p:txBody>
      </p:sp>
      <p:pic>
        <p:nvPicPr>
          <p:cNvPr id="3" name="Picture 2" descr="snake"/>
          <p:cNvPicPr>
            <a:picLocks noChangeAspect="1"/>
          </p:cNvPicPr>
          <p:nvPr/>
        </p:nvPicPr>
        <p:blipFill>
          <a:blip r:embed="rId2"/>
          <a:stretch>
            <a:fillRect/>
          </a:stretch>
        </p:blipFill>
        <p:spPr>
          <a:xfrm>
            <a:off x="8107045" y="1844040"/>
            <a:ext cx="1229360" cy="114935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8133" r="5703" b="26169"/>
          <a:stretch>
            <a:fillRect/>
          </a:stretch>
        </p:blipFill>
        <p:spPr>
          <a:xfrm>
            <a:off x="-167" y="130"/>
            <a:ext cx="3441031" cy="3844364"/>
          </a:xfrm>
          <a:prstGeom prst="rect">
            <a:avLst/>
          </a:prstGeom>
        </p:spPr>
      </p:pic>
      <p:pic>
        <p:nvPicPr>
          <p:cNvPr id="7" name="图片 6"/>
          <p:cNvPicPr>
            <a:picLocks noChangeAspect="1"/>
          </p:cNvPicPr>
          <p:nvPr/>
        </p:nvPicPr>
        <p:blipFill rotWithShape="1">
          <a:blip r:embed="rId1" cstate="print">
            <a:extLst>
              <a:ext uri="{28A0092B-C50C-407E-A947-70E740481C1C}">
                <a14:useLocalDpi xmlns:a14="http://schemas.microsoft.com/office/drawing/2010/main" val="0"/>
              </a:ext>
            </a:extLst>
          </a:blip>
          <a:srcRect l="8133" r="5703" b="26169"/>
          <a:stretch>
            <a:fillRect/>
          </a:stretch>
        </p:blipFill>
        <p:spPr>
          <a:xfrm rot="16200000" flipH="1">
            <a:off x="7955280" y="-194945"/>
            <a:ext cx="3940175" cy="4533900"/>
          </a:xfrm>
          <a:prstGeom prst="rect">
            <a:avLst/>
          </a:prstGeom>
        </p:spPr>
      </p:pic>
      <p:sp>
        <p:nvSpPr>
          <p:cNvPr id="15" name="矩形 14"/>
          <p:cNvSpPr/>
          <p:nvPr/>
        </p:nvSpPr>
        <p:spPr>
          <a:xfrm>
            <a:off x="788217" y="5018496"/>
            <a:ext cx="1246414" cy="1839686"/>
          </a:xfrm>
          <a:prstGeom prst="rect">
            <a:avLst/>
          </a:prstGeom>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6" name="矩形 15"/>
          <p:cNvSpPr/>
          <p:nvPr/>
        </p:nvSpPr>
        <p:spPr>
          <a:xfrm>
            <a:off x="3653155" y="926465"/>
            <a:ext cx="3752850" cy="913130"/>
          </a:xfrm>
          <a:prstGeom prst="rect">
            <a:avLst/>
          </a:prstGeom>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2" name="文本框 21"/>
          <p:cNvSpPr txBox="1"/>
          <p:nvPr/>
        </p:nvSpPr>
        <p:spPr>
          <a:xfrm>
            <a:off x="3592195" y="1214755"/>
            <a:ext cx="3406775" cy="398780"/>
          </a:xfrm>
          <a:prstGeom prst="rect">
            <a:avLst/>
          </a:prstGeom>
          <a:noFill/>
        </p:spPr>
        <p:txBody>
          <a:bodyPr wrap="square" rtlCol="0">
            <a:spAutoFit/>
            <a:scene3d>
              <a:camera prst="orthographicFront"/>
              <a:lightRig rig="threePt" dir="t"/>
            </a:scene3d>
            <a:sp3d contourW="12700"/>
          </a:bodyPr>
          <a:lstStyle/>
          <a:p>
            <a:pPr algn="ctr"/>
            <a:r>
              <a:rPr lang="en-US" altLang="zh-CN" sz="2000" b="1" dirty="0" smtClean="0">
                <a:solidFill>
                  <a:schemeClr val="bg1"/>
                </a:solidFill>
                <a:latin typeface="Arial" panose="020B0604020202020204" pitchFamily="34" charset="0"/>
                <a:cs typeface="Arial" panose="020B0604020202020204" pitchFamily="34" charset="0"/>
              </a:rPr>
              <a:t>[5] Task manager</a:t>
            </a:r>
            <a:endParaRPr lang="en-US" altLang="zh-CN" sz="2000" b="1" dirty="0" smtClean="0">
              <a:solidFill>
                <a:schemeClr val="bg1"/>
              </a:solidFill>
              <a:latin typeface="Arial" panose="020B0604020202020204" pitchFamily="34" charset="0"/>
              <a:cs typeface="Arial" panose="020B0604020202020204" pitchFamily="34" charset="0"/>
            </a:endParaRPr>
          </a:p>
        </p:txBody>
      </p:sp>
      <p:sp>
        <p:nvSpPr>
          <p:cNvPr id="2" name="文本框 21"/>
          <p:cNvSpPr txBox="1"/>
          <p:nvPr/>
        </p:nvSpPr>
        <p:spPr>
          <a:xfrm>
            <a:off x="2792095" y="3844290"/>
            <a:ext cx="6823075" cy="1322070"/>
          </a:xfrm>
          <a:prstGeom prst="rect">
            <a:avLst/>
          </a:prstGeom>
          <a:noFill/>
        </p:spPr>
        <p:txBody>
          <a:bodyPr wrap="square" rtlCol="0">
            <a:spAutoFit/>
            <a:scene3d>
              <a:camera prst="orthographicFront"/>
              <a:lightRig rig="threePt" dir="t"/>
            </a:scene3d>
            <a:sp3d contourW="12700"/>
          </a:bodyPr>
          <a:p>
            <a:pPr algn="ctr"/>
            <a:r>
              <a:rPr lang="en-US" altLang="zh-CN" sz="2000" b="1" dirty="0" smtClean="0">
                <a:solidFill>
                  <a:srgbClr val="164A9C"/>
                </a:solidFill>
                <a:latin typeface="Arial" panose="020B0604020202020204" pitchFamily="34" charset="0"/>
                <a:cs typeface="Arial" panose="020B0604020202020204" pitchFamily="34" charset="0"/>
              </a:rPr>
              <a:t>[5] when user push 5, program runs task manager,</a:t>
            </a:r>
            <a:endParaRPr lang="en-US" altLang="zh-CN" sz="2000" b="1" dirty="0" smtClean="0">
              <a:solidFill>
                <a:srgbClr val="164A9C"/>
              </a:solidFill>
              <a:latin typeface="Arial" panose="020B0604020202020204" pitchFamily="34" charset="0"/>
              <a:cs typeface="Arial" panose="020B0604020202020204" pitchFamily="34" charset="0"/>
            </a:endParaRPr>
          </a:p>
          <a:p>
            <a:pPr algn="ctr"/>
            <a:r>
              <a:rPr lang="en-US" altLang="zh-CN" sz="2000" b="1" dirty="0" smtClean="0">
                <a:solidFill>
                  <a:srgbClr val="164A9C"/>
                </a:solidFill>
                <a:latin typeface="Arial" panose="020B0604020202020204" pitchFamily="34" charset="0"/>
                <a:cs typeface="Arial" panose="020B0604020202020204" pitchFamily="34" charset="0"/>
              </a:rPr>
              <a:t>it is also created using tkinter GUI package.</a:t>
            </a:r>
            <a:endParaRPr lang="en-US" altLang="zh-CN" sz="2000" b="1" dirty="0" smtClean="0">
              <a:solidFill>
                <a:srgbClr val="164A9C"/>
              </a:solidFill>
              <a:latin typeface="Arial" panose="020B0604020202020204" pitchFamily="34" charset="0"/>
              <a:cs typeface="Arial" panose="020B0604020202020204" pitchFamily="34" charset="0"/>
            </a:endParaRPr>
          </a:p>
          <a:p>
            <a:pPr algn="ctr"/>
            <a:r>
              <a:rPr lang="en-US" altLang="zh-CN" sz="2000" b="1" dirty="0" smtClean="0">
                <a:solidFill>
                  <a:srgbClr val="164A9C"/>
                </a:solidFill>
                <a:latin typeface="Arial" panose="020B0604020202020204" pitchFamily="34" charset="0"/>
                <a:cs typeface="Arial" panose="020B0604020202020204" pitchFamily="34" charset="0"/>
              </a:rPr>
              <a:t>you know what is task manager so i will not explain in details.</a:t>
            </a:r>
            <a:endParaRPr lang="en-US" altLang="zh-CN" sz="2000" b="1" dirty="0" smtClean="0">
              <a:solidFill>
                <a:srgbClr val="164A9C"/>
              </a:solidFill>
              <a:latin typeface="Arial" panose="020B0604020202020204" pitchFamily="34" charset="0"/>
              <a:cs typeface="Arial" panose="020B0604020202020204" pitchFamily="34" charset="0"/>
            </a:endParaRPr>
          </a:p>
        </p:txBody>
      </p:sp>
      <p:pic>
        <p:nvPicPr>
          <p:cNvPr id="5" name="Picture 4" descr="snake"/>
          <p:cNvPicPr>
            <a:picLocks noChangeAspect="1"/>
          </p:cNvPicPr>
          <p:nvPr/>
        </p:nvPicPr>
        <p:blipFill>
          <a:blip r:embed="rId2"/>
          <a:stretch>
            <a:fillRect/>
          </a:stretch>
        </p:blipFill>
        <p:spPr>
          <a:xfrm>
            <a:off x="8107045" y="1844040"/>
            <a:ext cx="1229360" cy="114935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8133" r="5703" b="26169"/>
          <a:stretch>
            <a:fillRect/>
          </a:stretch>
        </p:blipFill>
        <p:spPr>
          <a:xfrm>
            <a:off x="-167" y="130"/>
            <a:ext cx="3441031" cy="3844364"/>
          </a:xfrm>
          <a:prstGeom prst="rect">
            <a:avLst/>
          </a:prstGeom>
        </p:spPr>
      </p:pic>
      <p:pic>
        <p:nvPicPr>
          <p:cNvPr id="7" name="图片 6"/>
          <p:cNvPicPr>
            <a:picLocks noChangeAspect="1"/>
          </p:cNvPicPr>
          <p:nvPr/>
        </p:nvPicPr>
        <p:blipFill rotWithShape="1">
          <a:blip r:embed="rId1" cstate="print">
            <a:extLst>
              <a:ext uri="{28A0092B-C50C-407E-A947-70E740481C1C}">
                <a14:useLocalDpi xmlns:a14="http://schemas.microsoft.com/office/drawing/2010/main" val="0"/>
              </a:ext>
            </a:extLst>
          </a:blip>
          <a:srcRect l="8133" r="5703" b="26169"/>
          <a:stretch>
            <a:fillRect/>
          </a:stretch>
        </p:blipFill>
        <p:spPr>
          <a:xfrm rot="16200000" flipH="1">
            <a:off x="7955280" y="-194945"/>
            <a:ext cx="3940175" cy="4533900"/>
          </a:xfrm>
          <a:prstGeom prst="rect">
            <a:avLst/>
          </a:prstGeom>
        </p:spPr>
      </p:pic>
      <p:sp>
        <p:nvSpPr>
          <p:cNvPr id="15" name="矩形 14"/>
          <p:cNvSpPr/>
          <p:nvPr/>
        </p:nvSpPr>
        <p:spPr>
          <a:xfrm>
            <a:off x="788217" y="5018496"/>
            <a:ext cx="1246414" cy="1839686"/>
          </a:xfrm>
          <a:prstGeom prst="rect">
            <a:avLst/>
          </a:prstGeom>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6" name="矩形 15"/>
          <p:cNvSpPr/>
          <p:nvPr/>
        </p:nvSpPr>
        <p:spPr>
          <a:xfrm>
            <a:off x="3653155" y="926465"/>
            <a:ext cx="3752850" cy="913130"/>
          </a:xfrm>
          <a:prstGeom prst="rect">
            <a:avLst/>
          </a:prstGeom>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2" name="文本框 21"/>
          <p:cNvSpPr txBox="1"/>
          <p:nvPr/>
        </p:nvSpPr>
        <p:spPr>
          <a:xfrm>
            <a:off x="3592195" y="1214755"/>
            <a:ext cx="3406775" cy="398780"/>
          </a:xfrm>
          <a:prstGeom prst="rect">
            <a:avLst/>
          </a:prstGeom>
          <a:noFill/>
        </p:spPr>
        <p:txBody>
          <a:bodyPr wrap="square" rtlCol="0">
            <a:spAutoFit/>
            <a:scene3d>
              <a:camera prst="orthographicFront"/>
              <a:lightRig rig="threePt" dir="t"/>
            </a:scene3d>
            <a:sp3d contourW="12700"/>
          </a:bodyPr>
          <a:lstStyle/>
          <a:p>
            <a:pPr algn="ctr"/>
            <a:r>
              <a:rPr lang="en-US" altLang="zh-CN" sz="2000" b="1" dirty="0" smtClean="0">
                <a:solidFill>
                  <a:schemeClr val="bg1"/>
                </a:solidFill>
                <a:latin typeface="Arial" panose="020B0604020202020204" pitchFamily="34" charset="0"/>
                <a:cs typeface="Arial" panose="020B0604020202020204" pitchFamily="34" charset="0"/>
              </a:rPr>
              <a:t>[6] Telegram </a:t>
            </a:r>
            <a:endParaRPr lang="en-US" altLang="zh-CN" sz="2000" b="1" dirty="0" smtClean="0">
              <a:solidFill>
                <a:schemeClr val="bg1"/>
              </a:solidFill>
              <a:latin typeface="Arial" panose="020B0604020202020204" pitchFamily="34" charset="0"/>
              <a:cs typeface="Arial" panose="020B0604020202020204" pitchFamily="34" charset="0"/>
            </a:endParaRPr>
          </a:p>
        </p:txBody>
      </p:sp>
      <p:sp>
        <p:nvSpPr>
          <p:cNvPr id="2" name="文本框 21"/>
          <p:cNvSpPr txBox="1"/>
          <p:nvPr/>
        </p:nvSpPr>
        <p:spPr>
          <a:xfrm>
            <a:off x="2792095" y="3844290"/>
            <a:ext cx="6823075" cy="1014730"/>
          </a:xfrm>
          <a:prstGeom prst="rect">
            <a:avLst/>
          </a:prstGeom>
          <a:noFill/>
        </p:spPr>
        <p:txBody>
          <a:bodyPr wrap="square" rtlCol="0">
            <a:spAutoFit/>
            <a:scene3d>
              <a:camera prst="orthographicFront"/>
              <a:lightRig rig="threePt" dir="t"/>
            </a:scene3d>
            <a:sp3d contourW="12700"/>
          </a:bodyPr>
          <a:p>
            <a:pPr algn="ctr"/>
            <a:r>
              <a:rPr lang="en-US" altLang="zh-CN" sz="2000" b="1" dirty="0" smtClean="0">
                <a:solidFill>
                  <a:srgbClr val="164A9C"/>
                </a:solidFill>
                <a:latin typeface="Arial" panose="020B0604020202020204" pitchFamily="34" charset="0"/>
                <a:cs typeface="Arial" panose="020B0604020202020204" pitchFamily="34" charset="0"/>
              </a:rPr>
              <a:t>[6] command 6 runs application telegram mesenger.</a:t>
            </a:r>
            <a:endParaRPr lang="en-US" altLang="zh-CN" sz="2000" b="1" dirty="0" smtClean="0">
              <a:solidFill>
                <a:srgbClr val="164A9C"/>
              </a:solidFill>
              <a:latin typeface="Arial" panose="020B0604020202020204" pitchFamily="34" charset="0"/>
              <a:cs typeface="Arial" panose="020B0604020202020204" pitchFamily="34" charset="0"/>
            </a:endParaRPr>
          </a:p>
          <a:p>
            <a:pPr algn="ctr"/>
            <a:r>
              <a:rPr lang="en-US" altLang="zh-CN" sz="2000" b="1" dirty="0" smtClean="0">
                <a:solidFill>
                  <a:srgbClr val="164A9C"/>
                </a:solidFill>
                <a:latin typeface="Arial" panose="020B0604020202020204" pitchFamily="34" charset="0"/>
                <a:cs typeface="Arial" panose="020B0604020202020204" pitchFamily="34" charset="0"/>
              </a:rPr>
              <a:t>I belive all of you know what is telegram, </a:t>
            </a:r>
            <a:endParaRPr lang="en-US" altLang="zh-CN" sz="2000" b="1" dirty="0" smtClean="0">
              <a:solidFill>
                <a:srgbClr val="164A9C"/>
              </a:solidFill>
              <a:latin typeface="Arial" panose="020B0604020202020204" pitchFamily="34" charset="0"/>
              <a:cs typeface="Arial" panose="020B0604020202020204" pitchFamily="34" charset="0"/>
            </a:endParaRPr>
          </a:p>
          <a:p>
            <a:pPr algn="ctr"/>
            <a:r>
              <a:rPr lang="en-US" altLang="zh-CN" sz="2000" b="1" dirty="0" smtClean="0">
                <a:solidFill>
                  <a:srgbClr val="164A9C"/>
                </a:solidFill>
                <a:latin typeface="Arial" panose="020B0604020202020204" pitchFamily="34" charset="0"/>
                <a:cs typeface="Arial" panose="020B0604020202020204" pitchFamily="34" charset="0"/>
              </a:rPr>
              <a:t>I also think this is shouldnt be detailed! </a:t>
            </a:r>
            <a:endParaRPr lang="en-US" altLang="zh-CN" sz="2000" b="1" dirty="0" smtClean="0">
              <a:solidFill>
                <a:srgbClr val="164A9C"/>
              </a:solidFill>
              <a:latin typeface="Arial" panose="020B0604020202020204" pitchFamily="34" charset="0"/>
              <a:cs typeface="Arial" panose="020B0604020202020204" pitchFamily="34" charset="0"/>
            </a:endParaRPr>
          </a:p>
        </p:txBody>
      </p:sp>
      <p:pic>
        <p:nvPicPr>
          <p:cNvPr id="3" name="Picture 2" descr="snake"/>
          <p:cNvPicPr>
            <a:picLocks noChangeAspect="1"/>
          </p:cNvPicPr>
          <p:nvPr/>
        </p:nvPicPr>
        <p:blipFill>
          <a:blip r:embed="rId2"/>
          <a:stretch>
            <a:fillRect/>
          </a:stretch>
        </p:blipFill>
        <p:spPr>
          <a:xfrm>
            <a:off x="8107045" y="1844040"/>
            <a:ext cx="1229360" cy="114935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8133" r="5703" b="26169"/>
          <a:stretch>
            <a:fillRect/>
          </a:stretch>
        </p:blipFill>
        <p:spPr>
          <a:xfrm>
            <a:off x="-167" y="130"/>
            <a:ext cx="3441031" cy="3844364"/>
          </a:xfrm>
          <a:prstGeom prst="rect">
            <a:avLst/>
          </a:prstGeom>
        </p:spPr>
      </p:pic>
      <p:pic>
        <p:nvPicPr>
          <p:cNvPr id="7" name="图片 6"/>
          <p:cNvPicPr>
            <a:picLocks noChangeAspect="1"/>
          </p:cNvPicPr>
          <p:nvPr/>
        </p:nvPicPr>
        <p:blipFill rotWithShape="1">
          <a:blip r:embed="rId1" cstate="print">
            <a:extLst>
              <a:ext uri="{28A0092B-C50C-407E-A947-70E740481C1C}">
                <a14:useLocalDpi xmlns:a14="http://schemas.microsoft.com/office/drawing/2010/main" val="0"/>
              </a:ext>
            </a:extLst>
          </a:blip>
          <a:srcRect l="8133" r="5703" b="26169"/>
          <a:stretch>
            <a:fillRect/>
          </a:stretch>
        </p:blipFill>
        <p:spPr>
          <a:xfrm rot="16200000" flipH="1">
            <a:off x="7955280" y="-194945"/>
            <a:ext cx="3940175" cy="4533900"/>
          </a:xfrm>
          <a:prstGeom prst="rect">
            <a:avLst/>
          </a:prstGeom>
        </p:spPr>
      </p:pic>
      <p:sp>
        <p:nvSpPr>
          <p:cNvPr id="15" name="矩形 14"/>
          <p:cNvSpPr/>
          <p:nvPr/>
        </p:nvSpPr>
        <p:spPr>
          <a:xfrm>
            <a:off x="788217" y="5018496"/>
            <a:ext cx="1246414" cy="1839686"/>
          </a:xfrm>
          <a:prstGeom prst="rect">
            <a:avLst/>
          </a:prstGeom>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6" name="矩形 15"/>
          <p:cNvSpPr/>
          <p:nvPr/>
        </p:nvSpPr>
        <p:spPr>
          <a:xfrm>
            <a:off x="3653155" y="926465"/>
            <a:ext cx="3752850" cy="913130"/>
          </a:xfrm>
          <a:prstGeom prst="rect">
            <a:avLst/>
          </a:prstGeom>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2" name="文本框 21"/>
          <p:cNvSpPr txBox="1"/>
          <p:nvPr/>
        </p:nvSpPr>
        <p:spPr>
          <a:xfrm>
            <a:off x="3592195" y="1214755"/>
            <a:ext cx="3406775" cy="398780"/>
          </a:xfrm>
          <a:prstGeom prst="rect">
            <a:avLst/>
          </a:prstGeom>
          <a:noFill/>
        </p:spPr>
        <p:txBody>
          <a:bodyPr wrap="square" rtlCol="0">
            <a:spAutoFit/>
            <a:scene3d>
              <a:camera prst="orthographicFront"/>
              <a:lightRig rig="threePt" dir="t"/>
            </a:scene3d>
            <a:sp3d contourW="12700"/>
          </a:bodyPr>
          <a:lstStyle/>
          <a:p>
            <a:pPr algn="ctr"/>
            <a:r>
              <a:rPr lang="en-US" altLang="zh-CN" sz="2000" b="1" dirty="0" smtClean="0">
                <a:solidFill>
                  <a:schemeClr val="bg1"/>
                </a:solidFill>
                <a:latin typeface="Arial" panose="020B0604020202020204" pitchFamily="34" charset="0"/>
                <a:cs typeface="Arial" panose="020B0604020202020204" pitchFamily="34" charset="0"/>
              </a:rPr>
              <a:t>[7] Recycle bin folder</a:t>
            </a:r>
            <a:endParaRPr lang="en-US" altLang="zh-CN" sz="2000" b="1" dirty="0" smtClean="0">
              <a:solidFill>
                <a:schemeClr val="bg1"/>
              </a:solidFill>
              <a:latin typeface="Arial" panose="020B0604020202020204" pitchFamily="34" charset="0"/>
              <a:cs typeface="Arial" panose="020B0604020202020204" pitchFamily="34" charset="0"/>
            </a:endParaRPr>
          </a:p>
        </p:txBody>
      </p:sp>
      <p:sp>
        <p:nvSpPr>
          <p:cNvPr id="2" name="文本框 21"/>
          <p:cNvSpPr txBox="1"/>
          <p:nvPr/>
        </p:nvSpPr>
        <p:spPr>
          <a:xfrm>
            <a:off x="2792095" y="3844290"/>
            <a:ext cx="6823075" cy="706755"/>
          </a:xfrm>
          <a:prstGeom prst="rect">
            <a:avLst/>
          </a:prstGeom>
          <a:noFill/>
        </p:spPr>
        <p:txBody>
          <a:bodyPr wrap="square" rtlCol="0">
            <a:spAutoFit/>
            <a:scene3d>
              <a:camera prst="orthographicFront"/>
              <a:lightRig rig="threePt" dir="t"/>
            </a:scene3d>
            <a:sp3d contourW="12700"/>
          </a:bodyPr>
          <a:p>
            <a:pPr algn="ctr"/>
            <a:r>
              <a:rPr lang="en-US" altLang="zh-CN" sz="2000" b="1" dirty="0" smtClean="0">
                <a:solidFill>
                  <a:srgbClr val="164A9C"/>
                </a:solidFill>
                <a:latin typeface="Arial" panose="020B0604020202020204" pitchFamily="34" charset="0"/>
                <a:cs typeface="Arial" panose="020B0604020202020204" pitchFamily="34" charset="0"/>
              </a:rPr>
              <a:t>[7] this command open for you your deleted datas folder. </a:t>
            </a:r>
            <a:endParaRPr lang="en-US" altLang="zh-CN" sz="2000" b="1" dirty="0" smtClean="0">
              <a:solidFill>
                <a:srgbClr val="164A9C"/>
              </a:solidFill>
              <a:latin typeface="Arial" panose="020B0604020202020204" pitchFamily="34" charset="0"/>
              <a:cs typeface="Arial" panose="020B0604020202020204" pitchFamily="34" charset="0"/>
            </a:endParaRPr>
          </a:p>
        </p:txBody>
      </p:sp>
      <p:pic>
        <p:nvPicPr>
          <p:cNvPr id="3" name="Picture 2" descr="snake"/>
          <p:cNvPicPr>
            <a:picLocks noChangeAspect="1"/>
          </p:cNvPicPr>
          <p:nvPr/>
        </p:nvPicPr>
        <p:blipFill>
          <a:blip r:embed="rId2"/>
          <a:stretch>
            <a:fillRect/>
          </a:stretch>
        </p:blipFill>
        <p:spPr>
          <a:xfrm>
            <a:off x="8107045" y="1844040"/>
            <a:ext cx="1229360" cy="114935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l="8133" r="5703" b="26169"/>
          <a:stretch>
            <a:fillRect/>
          </a:stretch>
        </p:blipFill>
        <p:spPr>
          <a:xfrm>
            <a:off x="0" y="0"/>
            <a:ext cx="5926455" cy="6857365"/>
          </a:xfrm>
          <a:prstGeom prst="rect">
            <a:avLst/>
          </a:prstGeom>
        </p:spPr>
      </p:pic>
      <p:sp>
        <p:nvSpPr>
          <p:cNvPr id="7" name="文本框 6"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237490" y="4306570"/>
            <a:ext cx="5050155" cy="1014730"/>
          </a:xfrm>
          <a:prstGeom prst="rect">
            <a:avLst/>
          </a:prstGeom>
          <a:noFill/>
          <a:effectLst/>
        </p:spPr>
        <p:txBody>
          <a:bodyPr wrap="square" rtlCol="0">
            <a:spAutoFit/>
          </a:bodyPr>
          <a:lstStyle/>
          <a:p>
            <a:pPr algn="ctr"/>
            <a:r>
              <a:rPr lang="en-US" altLang="zh-CN" sz="60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rPr>
              <a:t>CONTENTS</a:t>
            </a:r>
            <a:endParaRPr lang="zh-CN" altLang="en-US" sz="28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endParaRPr>
          </a:p>
        </p:txBody>
      </p:sp>
      <p:pic>
        <p:nvPicPr>
          <p:cNvPr id="12" name="图片 11"/>
          <p:cNvPicPr>
            <a:picLocks noChangeAspect="1"/>
          </p:cNvPicPr>
          <p:nvPr/>
        </p:nvPicPr>
        <p:blipFill rotWithShape="1">
          <a:blip r:embed="rId1" cstate="print">
            <a:extLst>
              <a:ext uri="{28A0092B-C50C-407E-A947-70E740481C1C}">
                <a14:useLocalDpi xmlns:a14="http://schemas.microsoft.com/office/drawing/2010/main" val="0"/>
              </a:ext>
            </a:extLst>
          </a:blip>
          <a:srcRect l="52148" t="38530" r="33534" b="50488"/>
          <a:stretch>
            <a:fillRect/>
          </a:stretch>
        </p:blipFill>
        <p:spPr>
          <a:xfrm>
            <a:off x="6389014" y="5200120"/>
            <a:ext cx="846752" cy="846752"/>
          </a:xfrm>
          <a:custGeom>
            <a:avLst/>
            <a:gdLst>
              <a:gd name="connsiteX0" fmla="*/ 479588 w 959176"/>
              <a:gd name="connsiteY0" fmla="*/ 0 h 959176"/>
              <a:gd name="connsiteX1" fmla="*/ 959176 w 959176"/>
              <a:gd name="connsiteY1" fmla="*/ 479588 h 959176"/>
              <a:gd name="connsiteX2" fmla="*/ 479588 w 959176"/>
              <a:gd name="connsiteY2" fmla="*/ 959176 h 959176"/>
              <a:gd name="connsiteX3" fmla="*/ 0 w 959176"/>
              <a:gd name="connsiteY3" fmla="*/ 479588 h 959176"/>
              <a:gd name="connsiteX4" fmla="*/ 479588 w 959176"/>
              <a:gd name="connsiteY4" fmla="*/ 0 h 959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9176" h="959176">
                <a:moveTo>
                  <a:pt x="479588" y="0"/>
                </a:moveTo>
                <a:cubicBezTo>
                  <a:pt x="744457" y="0"/>
                  <a:pt x="959176" y="214719"/>
                  <a:pt x="959176" y="479588"/>
                </a:cubicBezTo>
                <a:cubicBezTo>
                  <a:pt x="959176" y="744457"/>
                  <a:pt x="744457" y="959176"/>
                  <a:pt x="479588" y="959176"/>
                </a:cubicBezTo>
                <a:cubicBezTo>
                  <a:pt x="214719" y="959176"/>
                  <a:pt x="0" y="744457"/>
                  <a:pt x="0" y="479588"/>
                </a:cubicBezTo>
                <a:cubicBezTo>
                  <a:pt x="0" y="214719"/>
                  <a:pt x="214719" y="0"/>
                  <a:pt x="479588" y="0"/>
                </a:cubicBezTo>
                <a:close/>
              </a:path>
            </a:pathLst>
          </a:custGeom>
        </p:spPr>
      </p:pic>
      <p:pic>
        <p:nvPicPr>
          <p:cNvPr id="14" name="图片 13"/>
          <p:cNvPicPr>
            <a:picLocks noChangeAspect="1"/>
          </p:cNvPicPr>
          <p:nvPr/>
        </p:nvPicPr>
        <p:blipFill rotWithShape="1">
          <a:blip r:embed="rId1" cstate="print">
            <a:extLst>
              <a:ext uri="{28A0092B-C50C-407E-A947-70E740481C1C}">
                <a14:useLocalDpi xmlns:a14="http://schemas.microsoft.com/office/drawing/2010/main" val="0"/>
              </a:ext>
            </a:extLst>
          </a:blip>
          <a:srcRect l="47979" t="51301" r="37702" b="37718"/>
          <a:stretch>
            <a:fillRect/>
          </a:stretch>
        </p:blipFill>
        <p:spPr>
          <a:xfrm>
            <a:off x="6373774" y="4013812"/>
            <a:ext cx="846752" cy="846752"/>
          </a:xfrm>
          <a:custGeom>
            <a:avLst/>
            <a:gdLst>
              <a:gd name="connsiteX0" fmla="*/ 479588 w 959176"/>
              <a:gd name="connsiteY0" fmla="*/ 0 h 959176"/>
              <a:gd name="connsiteX1" fmla="*/ 959176 w 959176"/>
              <a:gd name="connsiteY1" fmla="*/ 479588 h 959176"/>
              <a:gd name="connsiteX2" fmla="*/ 479588 w 959176"/>
              <a:gd name="connsiteY2" fmla="*/ 959176 h 959176"/>
              <a:gd name="connsiteX3" fmla="*/ 0 w 959176"/>
              <a:gd name="connsiteY3" fmla="*/ 479588 h 959176"/>
              <a:gd name="connsiteX4" fmla="*/ 479588 w 959176"/>
              <a:gd name="connsiteY4" fmla="*/ 0 h 959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9176" h="959176">
                <a:moveTo>
                  <a:pt x="479588" y="0"/>
                </a:moveTo>
                <a:cubicBezTo>
                  <a:pt x="744457" y="0"/>
                  <a:pt x="959176" y="214719"/>
                  <a:pt x="959176" y="479588"/>
                </a:cubicBezTo>
                <a:cubicBezTo>
                  <a:pt x="959176" y="744457"/>
                  <a:pt x="744457" y="959176"/>
                  <a:pt x="479588" y="959176"/>
                </a:cubicBezTo>
                <a:cubicBezTo>
                  <a:pt x="214719" y="959176"/>
                  <a:pt x="0" y="744457"/>
                  <a:pt x="0" y="479588"/>
                </a:cubicBezTo>
                <a:cubicBezTo>
                  <a:pt x="0" y="214719"/>
                  <a:pt x="214719" y="0"/>
                  <a:pt x="479588" y="0"/>
                </a:cubicBezTo>
                <a:close/>
              </a:path>
            </a:pathLst>
          </a:custGeom>
        </p:spPr>
      </p:pic>
      <p:pic>
        <p:nvPicPr>
          <p:cNvPr id="16" name="图片 15"/>
          <p:cNvPicPr>
            <a:picLocks noChangeAspect="1"/>
          </p:cNvPicPr>
          <p:nvPr/>
        </p:nvPicPr>
        <p:blipFill rotWithShape="1">
          <a:blip r:embed="rId1" cstate="print">
            <a:extLst>
              <a:ext uri="{28A0092B-C50C-407E-A947-70E740481C1C}">
                <a14:useLocalDpi xmlns:a14="http://schemas.microsoft.com/office/drawing/2010/main" val="0"/>
              </a:ext>
            </a:extLst>
          </a:blip>
          <a:srcRect l="30299" t="54744" r="55383" b="34274"/>
          <a:stretch>
            <a:fillRect/>
          </a:stretch>
        </p:blipFill>
        <p:spPr>
          <a:xfrm>
            <a:off x="6384569" y="2889098"/>
            <a:ext cx="846752" cy="846752"/>
          </a:xfrm>
          <a:custGeom>
            <a:avLst/>
            <a:gdLst>
              <a:gd name="connsiteX0" fmla="*/ 479588 w 959176"/>
              <a:gd name="connsiteY0" fmla="*/ 0 h 959176"/>
              <a:gd name="connsiteX1" fmla="*/ 959176 w 959176"/>
              <a:gd name="connsiteY1" fmla="*/ 479588 h 959176"/>
              <a:gd name="connsiteX2" fmla="*/ 479588 w 959176"/>
              <a:gd name="connsiteY2" fmla="*/ 959176 h 959176"/>
              <a:gd name="connsiteX3" fmla="*/ 0 w 959176"/>
              <a:gd name="connsiteY3" fmla="*/ 479588 h 959176"/>
              <a:gd name="connsiteX4" fmla="*/ 479588 w 959176"/>
              <a:gd name="connsiteY4" fmla="*/ 0 h 959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9176" h="959176">
                <a:moveTo>
                  <a:pt x="479588" y="0"/>
                </a:moveTo>
                <a:cubicBezTo>
                  <a:pt x="744457" y="0"/>
                  <a:pt x="959176" y="214719"/>
                  <a:pt x="959176" y="479588"/>
                </a:cubicBezTo>
                <a:cubicBezTo>
                  <a:pt x="959176" y="744457"/>
                  <a:pt x="744457" y="959176"/>
                  <a:pt x="479588" y="959176"/>
                </a:cubicBezTo>
                <a:cubicBezTo>
                  <a:pt x="214719" y="959176"/>
                  <a:pt x="0" y="744457"/>
                  <a:pt x="0" y="479588"/>
                </a:cubicBezTo>
                <a:cubicBezTo>
                  <a:pt x="0" y="214719"/>
                  <a:pt x="214719" y="0"/>
                  <a:pt x="479588" y="0"/>
                </a:cubicBezTo>
                <a:close/>
              </a:path>
            </a:pathLst>
          </a:custGeom>
        </p:spPr>
      </p:pic>
      <p:pic>
        <p:nvPicPr>
          <p:cNvPr id="18" name="图片 17"/>
          <p:cNvPicPr>
            <a:picLocks noChangeAspect="1"/>
          </p:cNvPicPr>
          <p:nvPr/>
        </p:nvPicPr>
        <p:blipFill rotWithShape="1">
          <a:blip r:embed="rId1" cstate="print">
            <a:extLst>
              <a:ext uri="{28A0092B-C50C-407E-A947-70E740481C1C}">
                <a14:useLocalDpi xmlns:a14="http://schemas.microsoft.com/office/drawing/2010/main" val="0"/>
              </a:ext>
            </a:extLst>
          </a:blip>
          <a:srcRect l="30140" t="40370" r="55541" b="48648"/>
          <a:stretch>
            <a:fillRect/>
          </a:stretch>
        </p:blipFill>
        <p:spPr>
          <a:xfrm>
            <a:off x="6389014" y="616940"/>
            <a:ext cx="846752" cy="846752"/>
          </a:xfrm>
          <a:custGeom>
            <a:avLst/>
            <a:gdLst>
              <a:gd name="connsiteX0" fmla="*/ 479588 w 959176"/>
              <a:gd name="connsiteY0" fmla="*/ 0 h 959176"/>
              <a:gd name="connsiteX1" fmla="*/ 959176 w 959176"/>
              <a:gd name="connsiteY1" fmla="*/ 479588 h 959176"/>
              <a:gd name="connsiteX2" fmla="*/ 479588 w 959176"/>
              <a:gd name="connsiteY2" fmla="*/ 959176 h 959176"/>
              <a:gd name="connsiteX3" fmla="*/ 0 w 959176"/>
              <a:gd name="connsiteY3" fmla="*/ 479588 h 959176"/>
              <a:gd name="connsiteX4" fmla="*/ 479588 w 959176"/>
              <a:gd name="connsiteY4" fmla="*/ 0 h 959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9176" h="959176">
                <a:moveTo>
                  <a:pt x="479588" y="0"/>
                </a:moveTo>
                <a:cubicBezTo>
                  <a:pt x="744457" y="0"/>
                  <a:pt x="959176" y="214719"/>
                  <a:pt x="959176" y="479588"/>
                </a:cubicBezTo>
                <a:cubicBezTo>
                  <a:pt x="959176" y="744457"/>
                  <a:pt x="744457" y="959176"/>
                  <a:pt x="479588" y="959176"/>
                </a:cubicBezTo>
                <a:cubicBezTo>
                  <a:pt x="214719" y="959176"/>
                  <a:pt x="0" y="744457"/>
                  <a:pt x="0" y="479588"/>
                </a:cubicBezTo>
                <a:cubicBezTo>
                  <a:pt x="0" y="214719"/>
                  <a:pt x="214719" y="0"/>
                  <a:pt x="479588" y="0"/>
                </a:cubicBezTo>
                <a:close/>
              </a:path>
            </a:pathLst>
          </a:custGeom>
        </p:spPr>
      </p:pic>
      <p:sp>
        <p:nvSpPr>
          <p:cNvPr id="20" name="文本框 19"/>
          <p:cNvSpPr txBox="1"/>
          <p:nvPr/>
        </p:nvSpPr>
        <p:spPr>
          <a:xfrm>
            <a:off x="7511314" y="717754"/>
            <a:ext cx="2849880" cy="645160"/>
          </a:xfrm>
          <a:prstGeom prst="rect">
            <a:avLst/>
          </a:prstGeom>
          <a:noFill/>
        </p:spPr>
        <p:txBody>
          <a:bodyPr wrap="none" rtlCol="0">
            <a:spAutoFit/>
          </a:bodyPr>
          <a:lstStyle/>
          <a:p>
            <a:r>
              <a:rPr lang="en-US" altLang="zh-CN" sz="36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Inroduction!</a:t>
            </a:r>
            <a:endParaRPr lang="en-US" altLang="zh-CN" sz="36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endParaRPr>
          </a:p>
        </p:txBody>
      </p:sp>
      <p:sp>
        <p:nvSpPr>
          <p:cNvPr id="21" name="文本框 20"/>
          <p:cNvSpPr txBox="1"/>
          <p:nvPr/>
        </p:nvSpPr>
        <p:spPr>
          <a:xfrm>
            <a:off x="6414135" y="702310"/>
            <a:ext cx="767080" cy="645160"/>
          </a:xfrm>
          <a:prstGeom prst="rect">
            <a:avLst/>
          </a:prstGeom>
          <a:noFill/>
        </p:spPr>
        <p:txBody>
          <a:bodyPr wrap="square" rtlCol="0">
            <a:spAutoFit/>
          </a:bodyPr>
          <a:lstStyle/>
          <a:p>
            <a:r>
              <a:rPr lang="en-US" altLang="zh-CN" sz="36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rPr>
              <a:t>01</a:t>
            </a:r>
            <a:endParaRPr lang="en-US" altLang="zh-CN" sz="36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endParaRPr>
          </a:p>
        </p:txBody>
      </p:sp>
      <p:sp>
        <p:nvSpPr>
          <p:cNvPr id="22" name="文本框 21"/>
          <p:cNvSpPr txBox="1"/>
          <p:nvPr/>
        </p:nvSpPr>
        <p:spPr>
          <a:xfrm>
            <a:off x="6451333" y="3032450"/>
            <a:ext cx="690880" cy="645160"/>
          </a:xfrm>
          <a:prstGeom prst="rect">
            <a:avLst/>
          </a:prstGeom>
          <a:noFill/>
        </p:spPr>
        <p:txBody>
          <a:bodyPr wrap="none" rtlCol="0">
            <a:spAutoFit/>
          </a:bodyPr>
          <a:lstStyle/>
          <a:p>
            <a:r>
              <a:rPr lang="en-US" altLang="zh-CN" sz="36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rPr>
              <a:t>03</a:t>
            </a:r>
            <a:endParaRPr lang="en-US" altLang="zh-CN" sz="36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endParaRPr>
          </a:p>
        </p:txBody>
      </p:sp>
      <p:sp>
        <p:nvSpPr>
          <p:cNvPr id="23" name="文本框 22"/>
          <p:cNvSpPr txBox="1"/>
          <p:nvPr/>
        </p:nvSpPr>
        <p:spPr>
          <a:xfrm>
            <a:off x="6450965" y="4145280"/>
            <a:ext cx="755650" cy="645160"/>
          </a:xfrm>
          <a:prstGeom prst="rect">
            <a:avLst/>
          </a:prstGeom>
          <a:noFill/>
        </p:spPr>
        <p:txBody>
          <a:bodyPr wrap="square" rtlCol="0">
            <a:spAutoFit/>
          </a:bodyPr>
          <a:lstStyle/>
          <a:p>
            <a:r>
              <a:rPr lang="en-US" altLang="zh-CN" sz="36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rPr>
              <a:t>04</a:t>
            </a:r>
            <a:endParaRPr lang="en-US" altLang="zh-CN" sz="36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endParaRPr>
          </a:p>
        </p:txBody>
      </p:sp>
      <p:sp>
        <p:nvSpPr>
          <p:cNvPr id="24" name="文本框 23"/>
          <p:cNvSpPr txBox="1"/>
          <p:nvPr/>
        </p:nvSpPr>
        <p:spPr>
          <a:xfrm>
            <a:off x="6483450" y="5325095"/>
            <a:ext cx="690880" cy="645160"/>
          </a:xfrm>
          <a:prstGeom prst="rect">
            <a:avLst/>
          </a:prstGeom>
          <a:noFill/>
        </p:spPr>
        <p:txBody>
          <a:bodyPr wrap="none" rtlCol="0">
            <a:spAutoFit/>
          </a:bodyPr>
          <a:lstStyle/>
          <a:p>
            <a:r>
              <a:rPr lang="en-US" altLang="zh-CN" sz="36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rPr>
              <a:t>05</a:t>
            </a:r>
            <a:endParaRPr lang="en-US" altLang="zh-CN" sz="36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endParaRPr>
          </a:p>
        </p:txBody>
      </p:sp>
      <p:sp>
        <p:nvSpPr>
          <p:cNvPr id="25" name="文本框 24"/>
          <p:cNvSpPr txBox="1"/>
          <p:nvPr/>
        </p:nvSpPr>
        <p:spPr>
          <a:xfrm>
            <a:off x="7511314" y="2984834"/>
            <a:ext cx="2138680" cy="645160"/>
          </a:xfrm>
          <a:prstGeom prst="rect">
            <a:avLst/>
          </a:prstGeom>
          <a:noFill/>
        </p:spPr>
        <p:txBody>
          <a:bodyPr wrap="none" rtlCol="0">
            <a:spAutoFit/>
          </a:bodyPr>
          <a:lstStyle/>
          <a:p>
            <a:r>
              <a:rPr lang="en-US" altLang="zh-CN" sz="36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Entrance</a:t>
            </a:r>
            <a:endParaRPr lang="en-US" altLang="zh-CN" sz="36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endParaRPr>
          </a:p>
        </p:txBody>
      </p:sp>
      <p:sp>
        <p:nvSpPr>
          <p:cNvPr id="26" name="文本框 25"/>
          <p:cNvSpPr txBox="1"/>
          <p:nvPr/>
        </p:nvSpPr>
        <p:spPr>
          <a:xfrm>
            <a:off x="7511314" y="4136554"/>
            <a:ext cx="2672080" cy="645160"/>
          </a:xfrm>
          <a:prstGeom prst="rect">
            <a:avLst/>
          </a:prstGeom>
          <a:noFill/>
        </p:spPr>
        <p:txBody>
          <a:bodyPr wrap="none" rtlCol="0">
            <a:spAutoFit/>
          </a:bodyPr>
          <a:lstStyle/>
          <a:p>
            <a:r>
              <a:rPr lang="en-US" altLang="zh-CN" sz="36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Home Page</a:t>
            </a:r>
            <a:endParaRPr lang="en-US" altLang="zh-CN" sz="36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endParaRPr>
          </a:p>
        </p:txBody>
      </p:sp>
      <p:sp>
        <p:nvSpPr>
          <p:cNvPr id="27" name="文本框 26"/>
          <p:cNvSpPr txBox="1"/>
          <p:nvPr/>
        </p:nvSpPr>
        <p:spPr>
          <a:xfrm>
            <a:off x="7409714" y="5287939"/>
            <a:ext cx="2951480" cy="645160"/>
          </a:xfrm>
          <a:prstGeom prst="rect">
            <a:avLst/>
          </a:prstGeom>
          <a:noFill/>
        </p:spPr>
        <p:txBody>
          <a:bodyPr wrap="none" rtlCol="0">
            <a:spAutoFit/>
          </a:bodyPr>
          <a:lstStyle/>
          <a:p>
            <a:r>
              <a:rPr lang="en-US" altLang="zh-CN" sz="36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Browser GUI</a:t>
            </a:r>
            <a:endParaRPr lang="en-US" altLang="zh-CN" sz="36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endParaRPr>
          </a:p>
        </p:txBody>
      </p:sp>
      <p:pic>
        <p:nvPicPr>
          <p:cNvPr id="2" name="图片 17"/>
          <p:cNvPicPr>
            <a:picLocks noChangeAspect="1"/>
          </p:cNvPicPr>
          <p:nvPr/>
        </p:nvPicPr>
        <p:blipFill rotWithShape="1">
          <a:blip r:embed="rId1" cstate="print">
            <a:extLst>
              <a:ext uri="{28A0092B-C50C-407E-A947-70E740481C1C}">
                <a14:useLocalDpi xmlns:a14="http://schemas.microsoft.com/office/drawing/2010/main" val="0"/>
              </a:ext>
            </a:extLst>
          </a:blip>
          <a:srcRect l="30140" t="40370" r="55541" b="48648"/>
          <a:stretch>
            <a:fillRect/>
          </a:stretch>
        </p:blipFill>
        <p:spPr>
          <a:xfrm>
            <a:off x="6389649" y="1718030"/>
            <a:ext cx="846752" cy="846752"/>
          </a:xfrm>
          <a:custGeom>
            <a:avLst/>
            <a:gdLst>
              <a:gd name="connsiteX0" fmla="*/ 479588 w 959176"/>
              <a:gd name="connsiteY0" fmla="*/ 0 h 959176"/>
              <a:gd name="connsiteX1" fmla="*/ 959176 w 959176"/>
              <a:gd name="connsiteY1" fmla="*/ 479588 h 959176"/>
              <a:gd name="connsiteX2" fmla="*/ 479588 w 959176"/>
              <a:gd name="connsiteY2" fmla="*/ 959176 h 959176"/>
              <a:gd name="connsiteX3" fmla="*/ 0 w 959176"/>
              <a:gd name="connsiteY3" fmla="*/ 479588 h 959176"/>
              <a:gd name="connsiteX4" fmla="*/ 479588 w 959176"/>
              <a:gd name="connsiteY4" fmla="*/ 0 h 959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9176" h="959176">
                <a:moveTo>
                  <a:pt x="479588" y="0"/>
                </a:moveTo>
                <a:cubicBezTo>
                  <a:pt x="744457" y="0"/>
                  <a:pt x="959176" y="214719"/>
                  <a:pt x="959176" y="479588"/>
                </a:cubicBezTo>
                <a:cubicBezTo>
                  <a:pt x="959176" y="744457"/>
                  <a:pt x="744457" y="959176"/>
                  <a:pt x="479588" y="959176"/>
                </a:cubicBezTo>
                <a:cubicBezTo>
                  <a:pt x="214719" y="959176"/>
                  <a:pt x="0" y="744457"/>
                  <a:pt x="0" y="479588"/>
                </a:cubicBezTo>
                <a:cubicBezTo>
                  <a:pt x="0" y="214719"/>
                  <a:pt x="214719" y="0"/>
                  <a:pt x="479588" y="0"/>
                </a:cubicBezTo>
                <a:close/>
              </a:path>
            </a:pathLst>
          </a:custGeom>
        </p:spPr>
      </p:pic>
      <p:sp>
        <p:nvSpPr>
          <p:cNvPr id="3" name="文本框 20"/>
          <p:cNvSpPr txBox="1"/>
          <p:nvPr/>
        </p:nvSpPr>
        <p:spPr>
          <a:xfrm>
            <a:off x="6435725" y="1834515"/>
            <a:ext cx="706755" cy="645160"/>
          </a:xfrm>
          <a:prstGeom prst="rect">
            <a:avLst/>
          </a:prstGeom>
          <a:noFill/>
        </p:spPr>
        <p:txBody>
          <a:bodyPr wrap="square" rtlCol="0">
            <a:spAutoFit/>
          </a:bodyPr>
          <a:p>
            <a:r>
              <a:rPr lang="en-US" altLang="zh-CN" sz="36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rPr>
              <a:t>0</a:t>
            </a:r>
            <a:r>
              <a:rPr lang="en-US" altLang="zh-CN" sz="3600"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rPr>
              <a:t>2</a:t>
            </a:r>
            <a:endParaRPr lang="en-US" altLang="zh-CN" sz="3600"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endParaRPr>
          </a:p>
        </p:txBody>
      </p:sp>
      <p:sp>
        <p:nvSpPr>
          <p:cNvPr id="5" name="文本框 19"/>
          <p:cNvSpPr txBox="1"/>
          <p:nvPr/>
        </p:nvSpPr>
        <p:spPr>
          <a:xfrm>
            <a:off x="7511314" y="1834084"/>
            <a:ext cx="2443480" cy="645160"/>
          </a:xfrm>
          <a:prstGeom prst="rect">
            <a:avLst/>
          </a:prstGeom>
          <a:noFill/>
        </p:spPr>
        <p:txBody>
          <a:bodyPr wrap="none" rtlCol="0">
            <a:spAutoFit/>
          </a:bodyPr>
          <a:p>
            <a:r>
              <a:rPr lang="en-US" altLang="zh-CN" sz="36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Packages!</a:t>
            </a:r>
            <a:endParaRPr lang="en-US" altLang="zh-CN" sz="36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0" presetClass="entr" presetSubtype="0" decel="100000"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1000" fill="hold"/>
                                        <p:tgtEl>
                                          <p:spTgt spid="20"/>
                                        </p:tgtEl>
                                        <p:attrNameLst>
                                          <p:attrName>ppt_w</p:attrName>
                                        </p:attrNameLst>
                                      </p:cBhvr>
                                      <p:tavLst>
                                        <p:tav tm="0">
                                          <p:val>
                                            <p:strVal val="#ppt_w+.3"/>
                                          </p:val>
                                        </p:tav>
                                        <p:tav tm="100000">
                                          <p:val>
                                            <p:strVal val="#ppt_w"/>
                                          </p:val>
                                        </p:tav>
                                      </p:tavLst>
                                    </p:anim>
                                    <p:anim calcmode="lin" valueType="num">
                                      <p:cBhvr>
                                        <p:cTn id="14" dur="1000" fill="hold"/>
                                        <p:tgtEl>
                                          <p:spTgt spid="20"/>
                                        </p:tgtEl>
                                        <p:attrNameLst>
                                          <p:attrName>ppt_h</p:attrName>
                                        </p:attrNameLst>
                                      </p:cBhvr>
                                      <p:tavLst>
                                        <p:tav tm="0">
                                          <p:val>
                                            <p:strVal val="#ppt_h"/>
                                          </p:val>
                                        </p:tav>
                                        <p:tav tm="100000">
                                          <p:val>
                                            <p:strVal val="#ppt_h"/>
                                          </p:val>
                                        </p:tav>
                                      </p:tavLst>
                                    </p:anim>
                                    <p:animEffect transition="in" filter="fade">
                                      <p:cBhvr>
                                        <p:cTn id="15" dur="1000"/>
                                        <p:tgtEl>
                                          <p:spTgt spid="20"/>
                                        </p:tgtEl>
                                      </p:cBhvr>
                                    </p:animEffect>
                                  </p:childTnLst>
                                </p:cTn>
                              </p:par>
                            </p:childTnLst>
                          </p:cTn>
                        </p:par>
                        <p:par>
                          <p:cTn id="16" fill="hold">
                            <p:stCondLst>
                              <p:cond delay="2000"/>
                            </p:stCondLst>
                            <p:childTnLst>
                              <p:par>
                                <p:cTn id="17" presetID="50" presetClass="entr" presetSubtype="0" decel="10000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1000" fill="hold"/>
                                        <p:tgtEl>
                                          <p:spTgt spid="21"/>
                                        </p:tgtEl>
                                        <p:attrNameLst>
                                          <p:attrName>ppt_w</p:attrName>
                                        </p:attrNameLst>
                                      </p:cBhvr>
                                      <p:tavLst>
                                        <p:tav tm="0">
                                          <p:val>
                                            <p:strVal val="#ppt_w+.3"/>
                                          </p:val>
                                        </p:tav>
                                        <p:tav tm="100000">
                                          <p:val>
                                            <p:strVal val="#ppt_w"/>
                                          </p:val>
                                        </p:tav>
                                      </p:tavLst>
                                    </p:anim>
                                    <p:anim calcmode="lin" valueType="num">
                                      <p:cBhvr>
                                        <p:cTn id="20" dur="1000" fill="hold"/>
                                        <p:tgtEl>
                                          <p:spTgt spid="21"/>
                                        </p:tgtEl>
                                        <p:attrNameLst>
                                          <p:attrName>ppt_h</p:attrName>
                                        </p:attrNameLst>
                                      </p:cBhvr>
                                      <p:tavLst>
                                        <p:tav tm="0">
                                          <p:val>
                                            <p:strVal val="#ppt_h"/>
                                          </p:val>
                                        </p:tav>
                                        <p:tav tm="100000">
                                          <p:val>
                                            <p:strVal val="#ppt_h"/>
                                          </p:val>
                                        </p:tav>
                                      </p:tavLst>
                                    </p:anim>
                                    <p:animEffect transition="in" filter="fade">
                                      <p:cBhvr>
                                        <p:cTn id="21" dur="1000"/>
                                        <p:tgtEl>
                                          <p:spTgt spid="21"/>
                                        </p:tgtEl>
                                      </p:cBhvr>
                                    </p:animEffect>
                                  </p:childTnLst>
                                </p:cTn>
                              </p:par>
                            </p:childTnLst>
                          </p:cTn>
                        </p:par>
                        <p:par>
                          <p:cTn id="22" fill="hold">
                            <p:stCondLst>
                              <p:cond delay="3000"/>
                            </p:stCondLst>
                            <p:childTnLst>
                              <p:par>
                                <p:cTn id="23" presetID="50" presetClass="entr" presetSubtype="0" decel="100000"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1000" fill="hold"/>
                                        <p:tgtEl>
                                          <p:spTgt spid="22"/>
                                        </p:tgtEl>
                                        <p:attrNameLst>
                                          <p:attrName>ppt_w</p:attrName>
                                        </p:attrNameLst>
                                      </p:cBhvr>
                                      <p:tavLst>
                                        <p:tav tm="0">
                                          <p:val>
                                            <p:strVal val="#ppt_w+.3"/>
                                          </p:val>
                                        </p:tav>
                                        <p:tav tm="100000">
                                          <p:val>
                                            <p:strVal val="#ppt_w"/>
                                          </p:val>
                                        </p:tav>
                                      </p:tavLst>
                                    </p:anim>
                                    <p:anim calcmode="lin" valueType="num">
                                      <p:cBhvr>
                                        <p:cTn id="26" dur="1000" fill="hold"/>
                                        <p:tgtEl>
                                          <p:spTgt spid="22"/>
                                        </p:tgtEl>
                                        <p:attrNameLst>
                                          <p:attrName>ppt_h</p:attrName>
                                        </p:attrNameLst>
                                      </p:cBhvr>
                                      <p:tavLst>
                                        <p:tav tm="0">
                                          <p:val>
                                            <p:strVal val="#ppt_h"/>
                                          </p:val>
                                        </p:tav>
                                        <p:tav tm="100000">
                                          <p:val>
                                            <p:strVal val="#ppt_h"/>
                                          </p:val>
                                        </p:tav>
                                      </p:tavLst>
                                    </p:anim>
                                    <p:animEffect transition="in" filter="fade">
                                      <p:cBhvr>
                                        <p:cTn id="27" dur="1000"/>
                                        <p:tgtEl>
                                          <p:spTgt spid="22"/>
                                        </p:tgtEl>
                                      </p:cBhvr>
                                    </p:animEffect>
                                  </p:childTnLst>
                                </p:cTn>
                              </p:par>
                            </p:childTnLst>
                          </p:cTn>
                        </p:par>
                        <p:par>
                          <p:cTn id="28" fill="hold">
                            <p:stCondLst>
                              <p:cond delay="4000"/>
                            </p:stCondLst>
                            <p:childTnLst>
                              <p:par>
                                <p:cTn id="29" presetID="50" presetClass="entr" presetSubtype="0" decel="100000"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1000" fill="hold"/>
                                        <p:tgtEl>
                                          <p:spTgt spid="23"/>
                                        </p:tgtEl>
                                        <p:attrNameLst>
                                          <p:attrName>ppt_w</p:attrName>
                                        </p:attrNameLst>
                                      </p:cBhvr>
                                      <p:tavLst>
                                        <p:tav tm="0">
                                          <p:val>
                                            <p:strVal val="#ppt_w+.3"/>
                                          </p:val>
                                        </p:tav>
                                        <p:tav tm="100000">
                                          <p:val>
                                            <p:strVal val="#ppt_w"/>
                                          </p:val>
                                        </p:tav>
                                      </p:tavLst>
                                    </p:anim>
                                    <p:anim calcmode="lin" valueType="num">
                                      <p:cBhvr>
                                        <p:cTn id="32" dur="1000" fill="hold"/>
                                        <p:tgtEl>
                                          <p:spTgt spid="23"/>
                                        </p:tgtEl>
                                        <p:attrNameLst>
                                          <p:attrName>ppt_h</p:attrName>
                                        </p:attrNameLst>
                                      </p:cBhvr>
                                      <p:tavLst>
                                        <p:tav tm="0">
                                          <p:val>
                                            <p:strVal val="#ppt_h"/>
                                          </p:val>
                                        </p:tav>
                                        <p:tav tm="100000">
                                          <p:val>
                                            <p:strVal val="#ppt_h"/>
                                          </p:val>
                                        </p:tav>
                                      </p:tavLst>
                                    </p:anim>
                                    <p:animEffect transition="in" filter="fade">
                                      <p:cBhvr>
                                        <p:cTn id="33" dur="1000"/>
                                        <p:tgtEl>
                                          <p:spTgt spid="23"/>
                                        </p:tgtEl>
                                      </p:cBhvr>
                                    </p:animEffect>
                                  </p:childTnLst>
                                </p:cTn>
                              </p:par>
                            </p:childTnLst>
                          </p:cTn>
                        </p:par>
                        <p:par>
                          <p:cTn id="34" fill="hold">
                            <p:stCondLst>
                              <p:cond delay="5000"/>
                            </p:stCondLst>
                            <p:childTnLst>
                              <p:par>
                                <p:cTn id="35" presetID="50" presetClass="entr" presetSubtype="0" decel="100000"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1000" fill="hold"/>
                                        <p:tgtEl>
                                          <p:spTgt spid="24"/>
                                        </p:tgtEl>
                                        <p:attrNameLst>
                                          <p:attrName>ppt_w</p:attrName>
                                        </p:attrNameLst>
                                      </p:cBhvr>
                                      <p:tavLst>
                                        <p:tav tm="0">
                                          <p:val>
                                            <p:strVal val="#ppt_w+.3"/>
                                          </p:val>
                                        </p:tav>
                                        <p:tav tm="100000">
                                          <p:val>
                                            <p:strVal val="#ppt_w"/>
                                          </p:val>
                                        </p:tav>
                                      </p:tavLst>
                                    </p:anim>
                                    <p:anim calcmode="lin" valueType="num">
                                      <p:cBhvr>
                                        <p:cTn id="38" dur="1000" fill="hold"/>
                                        <p:tgtEl>
                                          <p:spTgt spid="24"/>
                                        </p:tgtEl>
                                        <p:attrNameLst>
                                          <p:attrName>ppt_h</p:attrName>
                                        </p:attrNameLst>
                                      </p:cBhvr>
                                      <p:tavLst>
                                        <p:tav tm="0">
                                          <p:val>
                                            <p:strVal val="#ppt_h"/>
                                          </p:val>
                                        </p:tav>
                                        <p:tav tm="100000">
                                          <p:val>
                                            <p:strVal val="#ppt_h"/>
                                          </p:val>
                                        </p:tav>
                                      </p:tavLst>
                                    </p:anim>
                                    <p:animEffect transition="in" filter="fade">
                                      <p:cBhvr>
                                        <p:cTn id="39" dur="1000"/>
                                        <p:tgtEl>
                                          <p:spTgt spid="24"/>
                                        </p:tgtEl>
                                      </p:cBhvr>
                                    </p:animEffect>
                                  </p:childTnLst>
                                </p:cTn>
                              </p:par>
                            </p:childTnLst>
                          </p:cTn>
                        </p:par>
                        <p:par>
                          <p:cTn id="40" fill="hold">
                            <p:stCondLst>
                              <p:cond delay="6000"/>
                            </p:stCondLst>
                            <p:childTnLst>
                              <p:par>
                                <p:cTn id="41" presetID="50" presetClass="entr" presetSubtype="0" decel="100000" fill="hold" grpId="0" nodeType="after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p:cTn id="43" dur="1000" fill="hold"/>
                                        <p:tgtEl>
                                          <p:spTgt spid="25"/>
                                        </p:tgtEl>
                                        <p:attrNameLst>
                                          <p:attrName>ppt_w</p:attrName>
                                        </p:attrNameLst>
                                      </p:cBhvr>
                                      <p:tavLst>
                                        <p:tav tm="0">
                                          <p:val>
                                            <p:strVal val="#ppt_w+.3"/>
                                          </p:val>
                                        </p:tav>
                                        <p:tav tm="100000">
                                          <p:val>
                                            <p:strVal val="#ppt_w"/>
                                          </p:val>
                                        </p:tav>
                                      </p:tavLst>
                                    </p:anim>
                                    <p:anim calcmode="lin" valueType="num">
                                      <p:cBhvr>
                                        <p:cTn id="44" dur="1000" fill="hold"/>
                                        <p:tgtEl>
                                          <p:spTgt spid="25"/>
                                        </p:tgtEl>
                                        <p:attrNameLst>
                                          <p:attrName>ppt_h</p:attrName>
                                        </p:attrNameLst>
                                      </p:cBhvr>
                                      <p:tavLst>
                                        <p:tav tm="0">
                                          <p:val>
                                            <p:strVal val="#ppt_h"/>
                                          </p:val>
                                        </p:tav>
                                        <p:tav tm="100000">
                                          <p:val>
                                            <p:strVal val="#ppt_h"/>
                                          </p:val>
                                        </p:tav>
                                      </p:tavLst>
                                    </p:anim>
                                    <p:animEffect transition="in" filter="fade">
                                      <p:cBhvr>
                                        <p:cTn id="45" dur="1000"/>
                                        <p:tgtEl>
                                          <p:spTgt spid="25"/>
                                        </p:tgtEl>
                                      </p:cBhvr>
                                    </p:animEffect>
                                  </p:childTnLst>
                                </p:cTn>
                              </p:par>
                            </p:childTnLst>
                          </p:cTn>
                        </p:par>
                        <p:par>
                          <p:cTn id="46" fill="hold">
                            <p:stCondLst>
                              <p:cond delay="7000"/>
                            </p:stCondLst>
                            <p:childTnLst>
                              <p:par>
                                <p:cTn id="47" presetID="50" presetClass="entr" presetSubtype="0" decel="100000"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p:cTn id="49" dur="1000" fill="hold"/>
                                        <p:tgtEl>
                                          <p:spTgt spid="26"/>
                                        </p:tgtEl>
                                        <p:attrNameLst>
                                          <p:attrName>ppt_w</p:attrName>
                                        </p:attrNameLst>
                                      </p:cBhvr>
                                      <p:tavLst>
                                        <p:tav tm="0">
                                          <p:val>
                                            <p:strVal val="#ppt_w+.3"/>
                                          </p:val>
                                        </p:tav>
                                        <p:tav tm="100000">
                                          <p:val>
                                            <p:strVal val="#ppt_w"/>
                                          </p:val>
                                        </p:tav>
                                      </p:tavLst>
                                    </p:anim>
                                    <p:anim calcmode="lin" valueType="num">
                                      <p:cBhvr>
                                        <p:cTn id="50" dur="1000" fill="hold"/>
                                        <p:tgtEl>
                                          <p:spTgt spid="26"/>
                                        </p:tgtEl>
                                        <p:attrNameLst>
                                          <p:attrName>ppt_h</p:attrName>
                                        </p:attrNameLst>
                                      </p:cBhvr>
                                      <p:tavLst>
                                        <p:tav tm="0">
                                          <p:val>
                                            <p:strVal val="#ppt_h"/>
                                          </p:val>
                                        </p:tav>
                                        <p:tav tm="100000">
                                          <p:val>
                                            <p:strVal val="#ppt_h"/>
                                          </p:val>
                                        </p:tav>
                                      </p:tavLst>
                                    </p:anim>
                                    <p:animEffect transition="in" filter="fade">
                                      <p:cBhvr>
                                        <p:cTn id="51" dur="1000"/>
                                        <p:tgtEl>
                                          <p:spTgt spid="26"/>
                                        </p:tgtEl>
                                      </p:cBhvr>
                                    </p:animEffect>
                                  </p:childTnLst>
                                </p:cTn>
                              </p:par>
                            </p:childTnLst>
                          </p:cTn>
                        </p:par>
                        <p:par>
                          <p:cTn id="52" fill="hold">
                            <p:stCondLst>
                              <p:cond delay="8000"/>
                            </p:stCondLst>
                            <p:childTnLst>
                              <p:par>
                                <p:cTn id="53" presetID="50" presetClass="entr" presetSubtype="0" decel="100000" fill="hold" grpId="0" nodeType="after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p:cTn id="55" dur="1000" fill="hold"/>
                                        <p:tgtEl>
                                          <p:spTgt spid="27"/>
                                        </p:tgtEl>
                                        <p:attrNameLst>
                                          <p:attrName>ppt_w</p:attrName>
                                        </p:attrNameLst>
                                      </p:cBhvr>
                                      <p:tavLst>
                                        <p:tav tm="0">
                                          <p:val>
                                            <p:strVal val="#ppt_w+.3"/>
                                          </p:val>
                                        </p:tav>
                                        <p:tav tm="100000">
                                          <p:val>
                                            <p:strVal val="#ppt_w"/>
                                          </p:val>
                                        </p:tav>
                                      </p:tavLst>
                                    </p:anim>
                                    <p:anim calcmode="lin" valueType="num">
                                      <p:cBhvr>
                                        <p:cTn id="56" dur="1000" fill="hold"/>
                                        <p:tgtEl>
                                          <p:spTgt spid="27"/>
                                        </p:tgtEl>
                                        <p:attrNameLst>
                                          <p:attrName>ppt_h</p:attrName>
                                        </p:attrNameLst>
                                      </p:cBhvr>
                                      <p:tavLst>
                                        <p:tav tm="0">
                                          <p:val>
                                            <p:strVal val="#ppt_h"/>
                                          </p:val>
                                        </p:tav>
                                        <p:tav tm="100000">
                                          <p:val>
                                            <p:strVal val="#ppt_h"/>
                                          </p:val>
                                        </p:tav>
                                      </p:tavLst>
                                    </p:anim>
                                    <p:animEffect transition="in" filter="fade">
                                      <p:cBhvr>
                                        <p:cTn id="57" dur="1000"/>
                                        <p:tgtEl>
                                          <p:spTgt spid="27"/>
                                        </p:tgtEl>
                                      </p:cBhvr>
                                    </p:animEffect>
                                  </p:childTnLst>
                                </p:cTn>
                              </p:par>
                            </p:childTnLst>
                          </p:cTn>
                        </p:par>
                        <p:par>
                          <p:cTn id="58" fill="hold">
                            <p:stCondLst>
                              <p:cond delay="9000"/>
                            </p:stCondLst>
                            <p:childTnLst>
                              <p:par>
                                <p:cTn id="59" presetID="50" presetClass="entr" presetSubtype="0" decel="100000" fill="hold" grpId="0" nodeType="afterEffect">
                                  <p:stCondLst>
                                    <p:cond delay="0"/>
                                  </p:stCondLst>
                                  <p:childTnLst>
                                    <p:set>
                                      <p:cBhvr>
                                        <p:cTn id="60" dur="1" fill="hold">
                                          <p:stCondLst>
                                            <p:cond delay="0"/>
                                          </p:stCondLst>
                                        </p:cTn>
                                        <p:tgtEl>
                                          <p:spTgt spid="3"/>
                                        </p:tgtEl>
                                        <p:attrNameLst>
                                          <p:attrName>style.visibility</p:attrName>
                                        </p:attrNameLst>
                                      </p:cBhvr>
                                      <p:to>
                                        <p:strVal val="visible"/>
                                      </p:to>
                                    </p:set>
                                    <p:anim calcmode="lin" valueType="num">
                                      <p:cBhvr>
                                        <p:cTn id="61" dur="1000" fill="hold"/>
                                        <p:tgtEl>
                                          <p:spTgt spid="3"/>
                                        </p:tgtEl>
                                        <p:attrNameLst>
                                          <p:attrName>ppt_w</p:attrName>
                                        </p:attrNameLst>
                                      </p:cBhvr>
                                      <p:tavLst>
                                        <p:tav tm="0">
                                          <p:val>
                                            <p:strVal val="#ppt_w+.3"/>
                                          </p:val>
                                        </p:tav>
                                        <p:tav tm="100000">
                                          <p:val>
                                            <p:strVal val="#ppt_w"/>
                                          </p:val>
                                        </p:tav>
                                      </p:tavLst>
                                    </p:anim>
                                    <p:anim calcmode="lin" valueType="num">
                                      <p:cBhvr>
                                        <p:cTn id="62" dur="1000" fill="hold"/>
                                        <p:tgtEl>
                                          <p:spTgt spid="3"/>
                                        </p:tgtEl>
                                        <p:attrNameLst>
                                          <p:attrName>ppt_h</p:attrName>
                                        </p:attrNameLst>
                                      </p:cBhvr>
                                      <p:tavLst>
                                        <p:tav tm="0">
                                          <p:val>
                                            <p:strVal val="#ppt_h"/>
                                          </p:val>
                                        </p:tav>
                                        <p:tav tm="100000">
                                          <p:val>
                                            <p:strVal val="#ppt_h"/>
                                          </p:val>
                                        </p:tav>
                                      </p:tavLst>
                                    </p:anim>
                                    <p:animEffect transition="in" filter="fade">
                                      <p:cBhvr>
                                        <p:cTn id="63" dur="1000"/>
                                        <p:tgtEl>
                                          <p:spTgt spid="3"/>
                                        </p:tgtEl>
                                      </p:cBhvr>
                                    </p:animEffect>
                                  </p:childTnLst>
                                </p:cTn>
                              </p:par>
                            </p:childTnLst>
                          </p:cTn>
                        </p:par>
                        <p:par>
                          <p:cTn id="64" fill="hold">
                            <p:stCondLst>
                              <p:cond delay="10000"/>
                            </p:stCondLst>
                            <p:childTnLst>
                              <p:par>
                                <p:cTn id="65" presetID="50" presetClass="entr" presetSubtype="0" decel="100000" fill="hold" grpId="0" nodeType="after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p:cTn id="67" dur="1000" fill="hold"/>
                                        <p:tgtEl>
                                          <p:spTgt spid="5"/>
                                        </p:tgtEl>
                                        <p:attrNameLst>
                                          <p:attrName>ppt_w</p:attrName>
                                        </p:attrNameLst>
                                      </p:cBhvr>
                                      <p:tavLst>
                                        <p:tav tm="0">
                                          <p:val>
                                            <p:strVal val="#ppt_w+.3"/>
                                          </p:val>
                                        </p:tav>
                                        <p:tav tm="100000">
                                          <p:val>
                                            <p:strVal val="#ppt_w"/>
                                          </p:val>
                                        </p:tav>
                                      </p:tavLst>
                                    </p:anim>
                                    <p:anim calcmode="lin" valueType="num">
                                      <p:cBhvr>
                                        <p:cTn id="68" dur="1000" fill="hold"/>
                                        <p:tgtEl>
                                          <p:spTgt spid="5"/>
                                        </p:tgtEl>
                                        <p:attrNameLst>
                                          <p:attrName>ppt_h</p:attrName>
                                        </p:attrNameLst>
                                      </p:cBhvr>
                                      <p:tavLst>
                                        <p:tav tm="0">
                                          <p:val>
                                            <p:strVal val="#ppt_h"/>
                                          </p:val>
                                        </p:tav>
                                        <p:tav tm="100000">
                                          <p:val>
                                            <p:strVal val="#ppt_h"/>
                                          </p:val>
                                        </p:tav>
                                      </p:tavLst>
                                    </p:anim>
                                    <p:animEffect transition="in" filter="fade">
                                      <p:cBhvr>
                                        <p:cTn id="6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20" grpId="0"/>
      <p:bldP spid="21" grpId="0"/>
      <p:bldP spid="22" grpId="0"/>
      <p:bldP spid="23" grpId="0"/>
      <p:bldP spid="24" grpId="0"/>
      <p:bldP spid="25" grpId="0"/>
      <p:bldP spid="26" grpId="0"/>
      <p:bldP spid="27" grpId="0"/>
      <p:bldP spid="3"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8133" r="5703" b="26169"/>
          <a:stretch>
            <a:fillRect/>
          </a:stretch>
        </p:blipFill>
        <p:spPr>
          <a:xfrm>
            <a:off x="-167" y="130"/>
            <a:ext cx="3441031" cy="3844364"/>
          </a:xfrm>
          <a:prstGeom prst="rect">
            <a:avLst/>
          </a:prstGeom>
        </p:spPr>
      </p:pic>
      <p:pic>
        <p:nvPicPr>
          <p:cNvPr id="7" name="图片 6"/>
          <p:cNvPicPr>
            <a:picLocks noChangeAspect="1"/>
          </p:cNvPicPr>
          <p:nvPr/>
        </p:nvPicPr>
        <p:blipFill rotWithShape="1">
          <a:blip r:embed="rId1" cstate="print">
            <a:extLst>
              <a:ext uri="{28A0092B-C50C-407E-A947-70E740481C1C}">
                <a14:useLocalDpi xmlns:a14="http://schemas.microsoft.com/office/drawing/2010/main" val="0"/>
              </a:ext>
            </a:extLst>
          </a:blip>
          <a:srcRect l="8133" r="5703" b="26169"/>
          <a:stretch>
            <a:fillRect/>
          </a:stretch>
        </p:blipFill>
        <p:spPr>
          <a:xfrm rot="16200000" flipH="1">
            <a:off x="7955280" y="-194945"/>
            <a:ext cx="3940175" cy="4533900"/>
          </a:xfrm>
          <a:prstGeom prst="rect">
            <a:avLst/>
          </a:prstGeom>
        </p:spPr>
      </p:pic>
      <p:sp>
        <p:nvSpPr>
          <p:cNvPr id="15" name="矩形 14"/>
          <p:cNvSpPr/>
          <p:nvPr/>
        </p:nvSpPr>
        <p:spPr>
          <a:xfrm>
            <a:off x="788217" y="5018496"/>
            <a:ext cx="1246414" cy="1839686"/>
          </a:xfrm>
          <a:prstGeom prst="rect">
            <a:avLst/>
          </a:prstGeom>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6" name="矩形 15"/>
          <p:cNvSpPr/>
          <p:nvPr/>
        </p:nvSpPr>
        <p:spPr>
          <a:xfrm>
            <a:off x="3653155" y="926465"/>
            <a:ext cx="3752850" cy="913130"/>
          </a:xfrm>
          <a:prstGeom prst="rect">
            <a:avLst/>
          </a:prstGeom>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2" name="文本框 21"/>
          <p:cNvSpPr txBox="1"/>
          <p:nvPr/>
        </p:nvSpPr>
        <p:spPr>
          <a:xfrm>
            <a:off x="3592195" y="1214755"/>
            <a:ext cx="3406775" cy="398780"/>
          </a:xfrm>
          <a:prstGeom prst="rect">
            <a:avLst/>
          </a:prstGeom>
          <a:noFill/>
        </p:spPr>
        <p:txBody>
          <a:bodyPr wrap="square" rtlCol="0">
            <a:spAutoFit/>
            <a:scene3d>
              <a:camera prst="orthographicFront"/>
              <a:lightRig rig="threePt" dir="t"/>
            </a:scene3d>
            <a:sp3d contourW="12700"/>
          </a:bodyPr>
          <a:lstStyle/>
          <a:p>
            <a:pPr algn="ctr"/>
            <a:r>
              <a:rPr lang="en-US" altLang="zh-CN" sz="2000" b="1" dirty="0" smtClean="0">
                <a:solidFill>
                  <a:schemeClr val="bg1"/>
                </a:solidFill>
                <a:latin typeface="Arial" panose="020B0604020202020204" pitchFamily="34" charset="0"/>
                <a:cs typeface="Arial" panose="020B0604020202020204" pitchFamily="34" charset="0"/>
              </a:rPr>
              <a:t>[8] To Open Mail</a:t>
            </a:r>
            <a:endParaRPr lang="en-US" altLang="zh-CN" sz="2000" b="1" dirty="0" smtClean="0">
              <a:solidFill>
                <a:schemeClr val="bg1"/>
              </a:solidFill>
              <a:latin typeface="Arial" panose="020B0604020202020204" pitchFamily="34" charset="0"/>
              <a:cs typeface="Arial" panose="020B0604020202020204" pitchFamily="34" charset="0"/>
            </a:endParaRPr>
          </a:p>
        </p:txBody>
      </p:sp>
      <p:sp>
        <p:nvSpPr>
          <p:cNvPr id="2" name="文本框 21"/>
          <p:cNvSpPr txBox="1"/>
          <p:nvPr/>
        </p:nvSpPr>
        <p:spPr>
          <a:xfrm>
            <a:off x="2792095" y="3844290"/>
            <a:ext cx="6823075" cy="706755"/>
          </a:xfrm>
          <a:prstGeom prst="rect">
            <a:avLst/>
          </a:prstGeom>
          <a:noFill/>
        </p:spPr>
        <p:txBody>
          <a:bodyPr wrap="square" rtlCol="0">
            <a:spAutoFit/>
            <a:scene3d>
              <a:camera prst="orthographicFront"/>
              <a:lightRig rig="threePt" dir="t"/>
            </a:scene3d>
            <a:sp3d contourW="12700"/>
          </a:bodyPr>
          <a:p>
            <a:pPr algn="ctr"/>
            <a:r>
              <a:rPr lang="en-US" altLang="zh-CN" sz="2000" b="1" dirty="0" smtClean="0">
                <a:solidFill>
                  <a:srgbClr val="164A9C"/>
                </a:solidFill>
                <a:latin typeface="Arial" panose="020B0604020202020204" pitchFamily="34" charset="0"/>
                <a:cs typeface="Arial" panose="020B0604020202020204" pitchFamily="34" charset="0"/>
              </a:rPr>
              <a:t>[8] this is for opening mails I belive this command the most usefull part of program.</a:t>
            </a:r>
            <a:endParaRPr lang="en-US" altLang="zh-CN" sz="2000" b="1" dirty="0" smtClean="0">
              <a:solidFill>
                <a:srgbClr val="164A9C"/>
              </a:solidFill>
              <a:latin typeface="Arial" panose="020B0604020202020204" pitchFamily="34" charset="0"/>
              <a:cs typeface="Arial" panose="020B0604020202020204" pitchFamily="34" charset="0"/>
            </a:endParaRPr>
          </a:p>
        </p:txBody>
      </p:sp>
      <p:pic>
        <p:nvPicPr>
          <p:cNvPr id="3" name="Picture 2" descr="snake"/>
          <p:cNvPicPr>
            <a:picLocks noChangeAspect="1"/>
          </p:cNvPicPr>
          <p:nvPr/>
        </p:nvPicPr>
        <p:blipFill>
          <a:blip r:embed="rId2"/>
          <a:stretch>
            <a:fillRect/>
          </a:stretch>
        </p:blipFill>
        <p:spPr>
          <a:xfrm>
            <a:off x="8107045" y="1844040"/>
            <a:ext cx="1229360" cy="114935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8133" r="5703" b="26169"/>
          <a:stretch>
            <a:fillRect/>
          </a:stretch>
        </p:blipFill>
        <p:spPr>
          <a:xfrm>
            <a:off x="-167" y="130"/>
            <a:ext cx="3441031" cy="3844364"/>
          </a:xfrm>
          <a:prstGeom prst="rect">
            <a:avLst/>
          </a:prstGeom>
        </p:spPr>
      </p:pic>
      <p:pic>
        <p:nvPicPr>
          <p:cNvPr id="7" name="图片 6"/>
          <p:cNvPicPr>
            <a:picLocks noChangeAspect="1"/>
          </p:cNvPicPr>
          <p:nvPr/>
        </p:nvPicPr>
        <p:blipFill rotWithShape="1">
          <a:blip r:embed="rId1" cstate="print">
            <a:extLst>
              <a:ext uri="{28A0092B-C50C-407E-A947-70E740481C1C}">
                <a14:useLocalDpi xmlns:a14="http://schemas.microsoft.com/office/drawing/2010/main" val="0"/>
              </a:ext>
            </a:extLst>
          </a:blip>
          <a:srcRect l="8133" r="5703" b="26169"/>
          <a:stretch>
            <a:fillRect/>
          </a:stretch>
        </p:blipFill>
        <p:spPr>
          <a:xfrm rot="16200000" flipH="1">
            <a:off x="7955280" y="-194945"/>
            <a:ext cx="3940175" cy="4533900"/>
          </a:xfrm>
          <a:prstGeom prst="rect">
            <a:avLst/>
          </a:prstGeom>
        </p:spPr>
      </p:pic>
      <p:sp>
        <p:nvSpPr>
          <p:cNvPr id="15" name="矩形 14"/>
          <p:cNvSpPr/>
          <p:nvPr/>
        </p:nvSpPr>
        <p:spPr>
          <a:xfrm>
            <a:off x="788217" y="5018496"/>
            <a:ext cx="1246414" cy="1839686"/>
          </a:xfrm>
          <a:prstGeom prst="rect">
            <a:avLst/>
          </a:prstGeom>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6" name="矩形 15"/>
          <p:cNvSpPr/>
          <p:nvPr/>
        </p:nvSpPr>
        <p:spPr>
          <a:xfrm>
            <a:off x="3653155" y="926465"/>
            <a:ext cx="3752850" cy="913130"/>
          </a:xfrm>
          <a:prstGeom prst="rect">
            <a:avLst/>
          </a:prstGeom>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2" name="文本框 21"/>
          <p:cNvSpPr txBox="1"/>
          <p:nvPr/>
        </p:nvSpPr>
        <p:spPr>
          <a:xfrm>
            <a:off x="3592195" y="1214755"/>
            <a:ext cx="3406775" cy="398780"/>
          </a:xfrm>
          <a:prstGeom prst="rect">
            <a:avLst/>
          </a:prstGeom>
          <a:noFill/>
        </p:spPr>
        <p:txBody>
          <a:bodyPr wrap="square" rtlCol="0">
            <a:spAutoFit/>
            <a:scene3d>
              <a:camera prst="orthographicFront"/>
              <a:lightRig rig="threePt" dir="t"/>
            </a:scene3d>
            <a:sp3d contourW="12700"/>
          </a:bodyPr>
          <a:lstStyle/>
          <a:p>
            <a:pPr algn="ctr"/>
            <a:r>
              <a:rPr lang="en-US" altLang="zh-CN" sz="2000" b="1" dirty="0" smtClean="0">
                <a:solidFill>
                  <a:schemeClr val="bg1"/>
                </a:solidFill>
                <a:latin typeface="Arial" panose="020B0604020202020204" pitchFamily="34" charset="0"/>
                <a:cs typeface="Arial" panose="020B0604020202020204" pitchFamily="34" charset="0"/>
              </a:rPr>
              <a:t>[9] Terminal</a:t>
            </a:r>
            <a:endParaRPr lang="en-US" altLang="zh-CN" sz="2000" b="1" dirty="0" smtClean="0">
              <a:solidFill>
                <a:schemeClr val="bg1"/>
              </a:solidFill>
              <a:latin typeface="Arial" panose="020B0604020202020204" pitchFamily="34" charset="0"/>
              <a:cs typeface="Arial" panose="020B0604020202020204" pitchFamily="34" charset="0"/>
            </a:endParaRPr>
          </a:p>
        </p:txBody>
      </p:sp>
      <p:sp>
        <p:nvSpPr>
          <p:cNvPr id="2" name="文本框 21"/>
          <p:cNvSpPr txBox="1"/>
          <p:nvPr/>
        </p:nvSpPr>
        <p:spPr>
          <a:xfrm>
            <a:off x="2792095" y="3844290"/>
            <a:ext cx="6823075" cy="1014730"/>
          </a:xfrm>
          <a:prstGeom prst="rect">
            <a:avLst/>
          </a:prstGeom>
          <a:noFill/>
        </p:spPr>
        <p:txBody>
          <a:bodyPr wrap="square" rtlCol="0">
            <a:spAutoFit/>
            <a:scene3d>
              <a:camera prst="orthographicFront"/>
              <a:lightRig rig="threePt" dir="t"/>
            </a:scene3d>
            <a:sp3d contourW="12700"/>
          </a:bodyPr>
          <a:p>
            <a:pPr algn="ctr"/>
            <a:r>
              <a:rPr lang="en-US" altLang="zh-CN" sz="2000" b="1" dirty="0" smtClean="0">
                <a:solidFill>
                  <a:srgbClr val="164A9C"/>
                </a:solidFill>
                <a:latin typeface="Arial" panose="020B0604020202020204" pitchFamily="34" charset="0"/>
                <a:cs typeface="Arial" panose="020B0604020202020204" pitchFamily="34" charset="0"/>
              </a:rPr>
              <a:t>If you want to open the real shell, you should touch [9]. because this will open for you terminal at desktop folder.</a:t>
            </a:r>
            <a:endParaRPr lang="en-US" altLang="zh-CN" sz="2000" b="1" dirty="0" smtClean="0">
              <a:solidFill>
                <a:srgbClr val="164A9C"/>
              </a:solidFill>
              <a:latin typeface="Arial" panose="020B0604020202020204" pitchFamily="34" charset="0"/>
              <a:cs typeface="Arial" panose="020B0604020202020204" pitchFamily="34" charset="0"/>
            </a:endParaRPr>
          </a:p>
        </p:txBody>
      </p:sp>
      <p:pic>
        <p:nvPicPr>
          <p:cNvPr id="4" name="Picture 3" descr="snake"/>
          <p:cNvPicPr>
            <a:picLocks noChangeAspect="1"/>
          </p:cNvPicPr>
          <p:nvPr/>
        </p:nvPicPr>
        <p:blipFill>
          <a:blip r:embed="rId2"/>
          <a:stretch>
            <a:fillRect/>
          </a:stretch>
        </p:blipFill>
        <p:spPr>
          <a:xfrm>
            <a:off x="8107045" y="1844040"/>
            <a:ext cx="1229360" cy="114935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8133" r="5703" b="26169"/>
          <a:stretch>
            <a:fillRect/>
          </a:stretch>
        </p:blipFill>
        <p:spPr>
          <a:xfrm>
            <a:off x="-167" y="130"/>
            <a:ext cx="3441031" cy="3844364"/>
          </a:xfrm>
          <a:prstGeom prst="rect">
            <a:avLst/>
          </a:prstGeom>
        </p:spPr>
      </p:pic>
      <p:pic>
        <p:nvPicPr>
          <p:cNvPr id="7" name="图片 6"/>
          <p:cNvPicPr>
            <a:picLocks noChangeAspect="1"/>
          </p:cNvPicPr>
          <p:nvPr/>
        </p:nvPicPr>
        <p:blipFill rotWithShape="1">
          <a:blip r:embed="rId1" cstate="print">
            <a:extLst>
              <a:ext uri="{28A0092B-C50C-407E-A947-70E740481C1C}">
                <a14:useLocalDpi xmlns:a14="http://schemas.microsoft.com/office/drawing/2010/main" val="0"/>
              </a:ext>
            </a:extLst>
          </a:blip>
          <a:srcRect l="8133" r="5703" b="26169"/>
          <a:stretch>
            <a:fillRect/>
          </a:stretch>
        </p:blipFill>
        <p:spPr>
          <a:xfrm rot="16200000" flipH="1">
            <a:off x="7955280" y="-194945"/>
            <a:ext cx="3940175" cy="4533900"/>
          </a:xfrm>
          <a:prstGeom prst="rect">
            <a:avLst/>
          </a:prstGeom>
        </p:spPr>
      </p:pic>
      <p:sp>
        <p:nvSpPr>
          <p:cNvPr id="15" name="矩形 14"/>
          <p:cNvSpPr/>
          <p:nvPr/>
        </p:nvSpPr>
        <p:spPr>
          <a:xfrm>
            <a:off x="788217" y="5018496"/>
            <a:ext cx="1246414" cy="1839686"/>
          </a:xfrm>
          <a:prstGeom prst="rect">
            <a:avLst/>
          </a:prstGeom>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6" name="矩形 15"/>
          <p:cNvSpPr/>
          <p:nvPr/>
        </p:nvSpPr>
        <p:spPr>
          <a:xfrm>
            <a:off x="3653155" y="926465"/>
            <a:ext cx="3752850" cy="913130"/>
          </a:xfrm>
          <a:prstGeom prst="rect">
            <a:avLst/>
          </a:prstGeom>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2" name="文本框 21"/>
          <p:cNvSpPr txBox="1"/>
          <p:nvPr/>
        </p:nvSpPr>
        <p:spPr>
          <a:xfrm>
            <a:off x="3592195" y="1214755"/>
            <a:ext cx="3406775" cy="398780"/>
          </a:xfrm>
          <a:prstGeom prst="rect">
            <a:avLst/>
          </a:prstGeom>
          <a:noFill/>
        </p:spPr>
        <p:txBody>
          <a:bodyPr wrap="square" rtlCol="0">
            <a:spAutoFit/>
            <a:scene3d>
              <a:camera prst="orthographicFront"/>
              <a:lightRig rig="threePt" dir="t"/>
            </a:scene3d>
            <a:sp3d contourW="12700"/>
          </a:bodyPr>
          <a:lstStyle/>
          <a:p>
            <a:pPr algn="ctr"/>
            <a:r>
              <a:rPr lang="en-US" altLang="zh-CN" sz="2000" b="1" dirty="0" smtClean="0">
                <a:solidFill>
                  <a:schemeClr val="bg1"/>
                </a:solidFill>
                <a:latin typeface="Arial" panose="020B0604020202020204" pitchFamily="34" charset="0"/>
                <a:cs typeface="Arial" panose="020B0604020202020204" pitchFamily="34" charset="0"/>
              </a:rPr>
              <a:t>[10] writing notes</a:t>
            </a:r>
            <a:endParaRPr lang="en-US" altLang="zh-CN" sz="2000" b="1" dirty="0" smtClean="0">
              <a:solidFill>
                <a:schemeClr val="bg1"/>
              </a:solidFill>
              <a:latin typeface="Arial" panose="020B0604020202020204" pitchFamily="34" charset="0"/>
              <a:cs typeface="Arial" panose="020B0604020202020204" pitchFamily="34" charset="0"/>
            </a:endParaRPr>
          </a:p>
        </p:txBody>
      </p:sp>
      <p:sp>
        <p:nvSpPr>
          <p:cNvPr id="2" name="文本框 21"/>
          <p:cNvSpPr txBox="1"/>
          <p:nvPr/>
        </p:nvSpPr>
        <p:spPr>
          <a:xfrm>
            <a:off x="2792095" y="3844290"/>
            <a:ext cx="6823075" cy="706755"/>
          </a:xfrm>
          <a:prstGeom prst="rect">
            <a:avLst/>
          </a:prstGeom>
          <a:noFill/>
        </p:spPr>
        <p:txBody>
          <a:bodyPr wrap="square" rtlCol="0">
            <a:spAutoFit/>
            <a:scene3d>
              <a:camera prst="orthographicFront"/>
              <a:lightRig rig="threePt" dir="t"/>
            </a:scene3d>
            <a:sp3d contourW="12700"/>
          </a:bodyPr>
          <a:p>
            <a:pPr algn="ctr"/>
            <a:r>
              <a:rPr lang="en-US" altLang="zh-CN" sz="2000" b="1" dirty="0" smtClean="0">
                <a:solidFill>
                  <a:srgbClr val="164A9C"/>
                </a:solidFill>
                <a:latin typeface="Arial" panose="020B0604020202020204" pitchFamily="34" charset="0"/>
                <a:cs typeface="Arial" panose="020B0604020202020204" pitchFamily="34" charset="0"/>
              </a:rPr>
              <a:t>[10] this command can help you write notes in txt format and save data.</a:t>
            </a:r>
            <a:endParaRPr lang="en-US" altLang="zh-CN" sz="2000" b="1" dirty="0" smtClean="0">
              <a:solidFill>
                <a:srgbClr val="164A9C"/>
              </a:solidFill>
              <a:latin typeface="Arial" panose="020B0604020202020204" pitchFamily="34" charset="0"/>
              <a:cs typeface="Arial" panose="020B0604020202020204" pitchFamily="34" charset="0"/>
            </a:endParaRPr>
          </a:p>
        </p:txBody>
      </p:sp>
      <p:sp>
        <p:nvSpPr>
          <p:cNvPr id="3" name="Text Box 2"/>
          <p:cNvSpPr txBox="1"/>
          <p:nvPr/>
        </p:nvSpPr>
        <p:spPr>
          <a:xfrm>
            <a:off x="4826000" y="3244850"/>
            <a:ext cx="2540000" cy="368300"/>
          </a:xfrm>
          <a:prstGeom prst="rect">
            <a:avLst/>
          </a:prstGeom>
          <a:noFill/>
        </p:spPr>
        <p:txBody>
          <a:bodyPr wrap="square" rtlCol="0" anchor="t">
            <a:spAutoFit/>
          </a:bodyPr>
          <a:p>
            <a:endParaRPr lang="en-US"/>
          </a:p>
        </p:txBody>
      </p:sp>
      <p:pic>
        <p:nvPicPr>
          <p:cNvPr id="4" name="Picture 3" descr="snake"/>
          <p:cNvPicPr>
            <a:picLocks noChangeAspect="1"/>
          </p:cNvPicPr>
          <p:nvPr/>
        </p:nvPicPr>
        <p:blipFill>
          <a:blip r:embed="rId2"/>
          <a:stretch>
            <a:fillRect/>
          </a:stretch>
        </p:blipFill>
        <p:spPr>
          <a:xfrm>
            <a:off x="8107045" y="1844040"/>
            <a:ext cx="1229360" cy="114935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8133" r="5703" b="26169"/>
          <a:stretch>
            <a:fillRect/>
          </a:stretch>
        </p:blipFill>
        <p:spPr>
          <a:xfrm>
            <a:off x="-167" y="130"/>
            <a:ext cx="3441031" cy="3844364"/>
          </a:xfrm>
          <a:prstGeom prst="rect">
            <a:avLst/>
          </a:prstGeom>
        </p:spPr>
      </p:pic>
      <p:pic>
        <p:nvPicPr>
          <p:cNvPr id="7" name="图片 6"/>
          <p:cNvPicPr>
            <a:picLocks noChangeAspect="1"/>
          </p:cNvPicPr>
          <p:nvPr/>
        </p:nvPicPr>
        <p:blipFill rotWithShape="1">
          <a:blip r:embed="rId1" cstate="print">
            <a:extLst>
              <a:ext uri="{28A0092B-C50C-407E-A947-70E740481C1C}">
                <a14:useLocalDpi xmlns:a14="http://schemas.microsoft.com/office/drawing/2010/main" val="0"/>
              </a:ext>
            </a:extLst>
          </a:blip>
          <a:srcRect l="8133" r="5703" b="26169"/>
          <a:stretch>
            <a:fillRect/>
          </a:stretch>
        </p:blipFill>
        <p:spPr>
          <a:xfrm rot="16200000" flipH="1">
            <a:off x="7955280" y="-194945"/>
            <a:ext cx="3940175" cy="4533900"/>
          </a:xfrm>
          <a:prstGeom prst="rect">
            <a:avLst/>
          </a:prstGeom>
        </p:spPr>
      </p:pic>
      <p:sp>
        <p:nvSpPr>
          <p:cNvPr id="15" name="矩形 14"/>
          <p:cNvSpPr/>
          <p:nvPr/>
        </p:nvSpPr>
        <p:spPr>
          <a:xfrm>
            <a:off x="788217" y="5018496"/>
            <a:ext cx="1246414" cy="1839686"/>
          </a:xfrm>
          <a:prstGeom prst="rect">
            <a:avLst/>
          </a:prstGeom>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6" name="矩形 15"/>
          <p:cNvSpPr/>
          <p:nvPr/>
        </p:nvSpPr>
        <p:spPr>
          <a:xfrm>
            <a:off x="3653155" y="926465"/>
            <a:ext cx="3752850" cy="913130"/>
          </a:xfrm>
          <a:prstGeom prst="rect">
            <a:avLst/>
          </a:prstGeom>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2" name="文本框 21"/>
          <p:cNvSpPr txBox="1"/>
          <p:nvPr/>
        </p:nvSpPr>
        <p:spPr>
          <a:xfrm>
            <a:off x="3592195" y="1214755"/>
            <a:ext cx="3406775" cy="398780"/>
          </a:xfrm>
          <a:prstGeom prst="rect">
            <a:avLst/>
          </a:prstGeom>
          <a:noFill/>
        </p:spPr>
        <p:txBody>
          <a:bodyPr wrap="square" rtlCol="0">
            <a:spAutoFit/>
            <a:scene3d>
              <a:camera prst="orthographicFront"/>
              <a:lightRig rig="threePt" dir="t"/>
            </a:scene3d>
            <a:sp3d contourW="12700"/>
          </a:bodyPr>
          <a:lstStyle/>
          <a:p>
            <a:pPr algn="ctr"/>
            <a:r>
              <a:rPr lang="en-US" altLang="zh-CN" sz="2000" b="1" dirty="0" smtClean="0">
                <a:solidFill>
                  <a:schemeClr val="bg1"/>
                </a:solidFill>
                <a:latin typeface="Arial" panose="020B0604020202020204" pitchFamily="34" charset="0"/>
                <a:cs typeface="Arial" panose="020B0604020202020204" pitchFamily="34" charset="0"/>
              </a:rPr>
              <a:t>[11] Read your notes</a:t>
            </a:r>
            <a:endParaRPr lang="en-US" altLang="zh-CN" sz="2000" b="1" dirty="0" smtClean="0">
              <a:solidFill>
                <a:schemeClr val="bg1"/>
              </a:solidFill>
              <a:latin typeface="Arial" panose="020B0604020202020204" pitchFamily="34" charset="0"/>
              <a:cs typeface="Arial" panose="020B0604020202020204" pitchFamily="34" charset="0"/>
            </a:endParaRPr>
          </a:p>
        </p:txBody>
      </p:sp>
      <p:sp>
        <p:nvSpPr>
          <p:cNvPr id="2" name="文本框 21"/>
          <p:cNvSpPr txBox="1"/>
          <p:nvPr/>
        </p:nvSpPr>
        <p:spPr>
          <a:xfrm>
            <a:off x="2792095" y="3844290"/>
            <a:ext cx="6823075" cy="706755"/>
          </a:xfrm>
          <a:prstGeom prst="rect">
            <a:avLst/>
          </a:prstGeom>
          <a:noFill/>
        </p:spPr>
        <p:txBody>
          <a:bodyPr wrap="square" rtlCol="0">
            <a:spAutoFit/>
            <a:scene3d>
              <a:camera prst="orthographicFront"/>
              <a:lightRig rig="threePt" dir="t"/>
            </a:scene3d>
            <a:sp3d contourW="12700"/>
          </a:bodyPr>
          <a:p>
            <a:pPr algn="ctr"/>
            <a:r>
              <a:rPr lang="en-US" altLang="zh-CN" sz="2000" b="1" dirty="0" smtClean="0">
                <a:solidFill>
                  <a:srgbClr val="164A9C"/>
                </a:solidFill>
                <a:latin typeface="Arial" panose="020B0604020202020204" pitchFamily="34" charset="0"/>
                <a:cs typeface="Arial" panose="020B0604020202020204" pitchFamily="34" charset="0"/>
              </a:rPr>
              <a:t>Maybe you decide read your notes and fortunately [11]</a:t>
            </a:r>
            <a:endParaRPr lang="en-US" altLang="zh-CN" sz="2000" b="1" dirty="0" smtClean="0">
              <a:solidFill>
                <a:srgbClr val="164A9C"/>
              </a:solidFill>
              <a:latin typeface="Arial" panose="020B0604020202020204" pitchFamily="34" charset="0"/>
              <a:cs typeface="Arial" panose="020B0604020202020204" pitchFamily="34" charset="0"/>
            </a:endParaRPr>
          </a:p>
          <a:p>
            <a:pPr algn="ctr"/>
            <a:r>
              <a:rPr lang="en-US" altLang="zh-CN" sz="2000" b="1" dirty="0" smtClean="0">
                <a:solidFill>
                  <a:srgbClr val="164A9C"/>
                </a:solidFill>
                <a:latin typeface="Arial" panose="020B0604020202020204" pitchFamily="34" charset="0"/>
                <a:cs typeface="Arial" panose="020B0604020202020204" pitchFamily="34" charset="0"/>
              </a:rPr>
              <a:t>for you my terminal output for you your notes.</a:t>
            </a:r>
            <a:endParaRPr lang="en-US" altLang="zh-CN" sz="2000" b="1" dirty="0" smtClean="0">
              <a:solidFill>
                <a:srgbClr val="164A9C"/>
              </a:solidFill>
              <a:latin typeface="Arial" panose="020B0604020202020204" pitchFamily="34" charset="0"/>
              <a:cs typeface="Arial" panose="020B0604020202020204" pitchFamily="34" charset="0"/>
            </a:endParaRPr>
          </a:p>
        </p:txBody>
      </p:sp>
      <p:sp>
        <p:nvSpPr>
          <p:cNvPr id="3" name="Text Box 2"/>
          <p:cNvSpPr txBox="1"/>
          <p:nvPr/>
        </p:nvSpPr>
        <p:spPr>
          <a:xfrm>
            <a:off x="4826000" y="3244850"/>
            <a:ext cx="2540000" cy="368300"/>
          </a:xfrm>
          <a:prstGeom prst="rect">
            <a:avLst/>
          </a:prstGeom>
          <a:noFill/>
        </p:spPr>
        <p:txBody>
          <a:bodyPr wrap="square" rtlCol="0" anchor="t">
            <a:spAutoFit/>
          </a:bodyPr>
          <a:p>
            <a:endParaRPr lang="en-US"/>
          </a:p>
        </p:txBody>
      </p:sp>
      <p:pic>
        <p:nvPicPr>
          <p:cNvPr id="4" name="Picture 3" descr="snake"/>
          <p:cNvPicPr>
            <a:picLocks noChangeAspect="1"/>
          </p:cNvPicPr>
          <p:nvPr/>
        </p:nvPicPr>
        <p:blipFill>
          <a:blip r:embed="rId2"/>
          <a:stretch>
            <a:fillRect/>
          </a:stretch>
        </p:blipFill>
        <p:spPr>
          <a:xfrm>
            <a:off x="8107045" y="1844040"/>
            <a:ext cx="1229360" cy="114935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8133" r="5703" b="26169"/>
          <a:stretch>
            <a:fillRect/>
          </a:stretch>
        </p:blipFill>
        <p:spPr>
          <a:xfrm>
            <a:off x="-167" y="130"/>
            <a:ext cx="3441031" cy="3844364"/>
          </a:xfrm>
          <a:prstGeom prst="rect">
            <a:avLst/>
          </a:prstGeom>
        </p:spPr>
      </p:pic>
      <p:pic>
        <p:nvPicPr>
          <p:cNvPr id="7" name="图片 6"/>
          <p:cNvPicPr>
            <a:picLocks noChangeAspect="1"/>
          </p:cNvPicPr>
          <p:nvPr/>
        </p:nvPicPr>
        <p:blipFill rotWithShape="1">
          <a:blip r:embed="rId1" cstate="print">
            <a:extLst>
              <a:ext uri="{28A0092B-C50C-407E-A947-70E740481C1C}">
                <a14:useLocalDpi xmlns:a14="http://schemas.microsoft.com/office/drawing/2010/main" val="0"/>
              </a:ext>
            </a:extLst>
          </a:blip>
          <a:srcRect l="8133" r="5703" b="26169"/>
          <a:stretch>
            <a:fillRect/>
          </a:stretch>
        </p:blipFill>
        <p:spPr>
          <a:xfrm rot="16200000" flipH="1">
            <a:off x="7955280" y="-194945"/>
            <a:ext cx="3940175" cy="4533900"/>
          </a:xfrm>
          <a:prstGeom prst="rect">
            <a:avLst/>
          </a:prstGeom>
        </p:spPr>
      </p:pic>
      <p:sp>
        <p:nvSpPr>
          <p:cNvPr id="15" name="矩形 14"/>
          <p:cNvSpPr/>
          <p:nvPr/>
        </p:nvSpPr>
        <p:spPr>
          <a:xfrm>
            <a:off x="788217" y="5018496"/>
            <a:ext cx="1246414" cy="1839686"/>
          </a:xfrm>
          <a:prstGeom prst="rect">
            <a:avLst/>
          </a:prstGeom>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6" name="矩形 15"/>
          <p:cNvSpPr/>
          <p:nvPr/>
        </p:nvSpPr>
        <p:spPr>
          <a:xfrm>
            <a:off x="3653155" y="926465"/>
            <a:ext cx="3752850" cy="913130"/>
          </a:xfrm>
          <a:prstGeom prst="rect">
            <a:avLst/>
          </a:prstGeom>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2" name="文本框 21"/>
          <p:cNvSpPr txBox="1"/>
          <p:nvPr/>
        </p:nvSpPr>
        <p:spPr>
          <a:xfrm>
            <a:off x="4027170" y="1183640"/>
            <a:ext cx="3004820" cy="398780"/>
          </a:xfrm>
          <a:prstGeom prst="rect">
            <a:avLst/>
          </a:prstGeom>
          <a:noFill/>
        </p:spPr>
        <p:txBody>
          <a:bodyPr wrap="square" rtlCol="0">
            <a:spAutoFit/>
            <a:scene3d>
              <a:camera prst="orthographicFront"/>
              <a:lightRig rig="threePt" dir="t"/>
            </a:scene3d>
            <a:sp3d contourW="12700"/>
          </a:bodyPr>
          <a:lstStyle/>
          <a:p>
            <a:pPr algn="ctr"/>
            <a:r>
              <a:rPr lang="en-US" altLang="zh-CN" sz="2000" b="1" dirty="0" smtClean="0">
                <a:solidFill>
                  <a:schemeClr val="bg1"/>
                </a:solidFill>
                <a:latin typeface="Arial" panose="020B0604020202020204" pitchFamily="34" charset="0"/>
                <a:cs typeface="Arial" panose="020B0604020202020204" pitchFamily="34" charset="0"/>
              </a:rPr>
              <a:t>[exit] </a:t>
            </a:r>
            <a:endParaRPr lang="en-US" altLang="zh-CN" sz="2000" b="1" dirty="0" smtClean="0">
              <a:solidFill>
                <a:schemeClr val="bg1"/>
              </a:solidFill>
              <a:latin typeface="Arial" panose="020B0604020202020204" pitchFamily="34" charset="0"/>
              <a:cs typeface="Arial" panose="020B0604020202020204" pitchFamily="34" charset="0"/>
            </a:endParaRPr>
          </a:p>
        </p:txBody>
      </p:sp>
      <p:sp>
        <p:nvSpPr>
          <p:cNvPr id="2" name="文本框 21"/>
          <p:cNvSpPr txBox="1"/>
          <p:nvPr/>
        </p:nvSpPr>
        <p:spPr>
          <a:xfrm>
            <a:off x="2792095" y="3844290"/>
            <a:ext cx="6823075" cy="1630045"/>
          </a:xfrm>
          <a:prstGeom prst="rect">
            <a:avLst/>
          </a:prstGeom>
          <a:noFill/>
        </p:spPr>
        <p:txBody>
          <a:bodyPr wrap="square" rtlCol="0">
            <a:spAutoFit/>
            <a:scene3d>
              <a:camera prst="orthographicFront"/>
              <a:lightRig rig="threePt" dir="t"/>
            </a:scene3d>
            <a:sp3d contourW="12700"/>
          </a:bodyPr>
          <a:p>
            <a:pPr algn="ctr"/>
            <a:r>
              <a:rPr lang="en-US" altLang="zh-CN" sz="2000" b="1" dirty="0" smtClean="0">
                <a:solidFill>
                  <a:srgbClr val="164A9C"/>
                </a:solidFill>
                <a:latin typeface="Arial" panose="020B0604020202020204" pitchFamily="34" charset="0"/>
                <a:cs typeface="Arial" panose="020B0604020202020204" pitchFamily="34" charset="0"/>
              </a:rPr>
              <a:t>[exit] the most my favorite part of todays presentation.</a:t>
            </a:r>
            <a:endParaRPr lang="en-US" altLang="zh-CN" sz="2000" b="1" dirty="0" smtClean="0">
              <a:solidFill>
                <a:srgbClr val="164A9C"/>
              </a:solidFill>
              <a:latin typeface="Arial" panose="020B0604020202020204" pitchFamily="34" charset="0"/>
              <a:cs typeface="Arial" panose="020B0604020202020204" pitchFamily="34" charset="0"/>
            </a:endParaRPr>
          </a:p>
          <a:p>
            <a:pPr algn="ctr"/>
            <a:r>
              <a:rPr lang="en-US" altLang="zh-CN" sz="2000" b="1" dirty="0" smtClean="0">
                <a:solidFill>
                  <a:srgbClr val="164A9C"/>
                </a:solidFill>
                <a:latin typeface="Arial" panose="020B0604020202020204" pitchFamily="34" charset="0"/>
                <a:cs typeface="Arial" panose="020B0604020202020204" pitchFamily="34" charset="0"/>
              </a:rPr>
              <a:t>exit.</a:t>
            </a:r>
            <a:endParaRPr lang="en-US" altLang="zh-CN" sz="2000" b="1" dirty="0" smtClean="0">
              <a:solidFill>
                <a:srgbClr val="164A9C"/>
              </a:solidFill>
              <a:latin typeface="Arial" panose="020B0604020202020204" pitchFamily="34" charset="0"/>
              <a:cs typeface="Arial" panose="020B0604020202020204" pitchFamily="34" charset="0"/>
            </a:endParaRPr>
          </a:p>
          <a:p>
            <a:pPr algn="ctr"/>
            <a:r>
              <a:rPr lang="en-US" altLang="zh-CN" sz="2000" b="1" dirty="0" smtClean="0">
                <a:solidFill>
                  <a:srgbClr val="164A9C"/>
                </a:solidFill>
                <a:latin typeface="Arial" panose="020B0604020202020204" pitchFamily="34" charset="0"/>
                <a:cs typeface="Arial" panose="020B0604020202020204" pitchFamily="34" charset="0"/>
              </a:rPr>
              <a:t>according to naming convention.</a:t>
            </a:r>
            <a:endParaRPr lang="en-US" altLang="zh-CN" sz="2000" b="1" dirty="0" smtClean="0">
              <a:solidFill>
                <a:srgbClr val="164A9C"/>
              </a:solidFill>
              <a:latin typeface="Arial" panose="020B0604020202020204" pitchFamily="34" charset="0"/>
              <a:cs typeface="Arial" panose="020B0604020202020204" pitchFamily="34" charset="0"/>
            </a:endParaRPr>
          </a:p>
          <a:p>
            <a:pPr algn="ctr"/>
            <a:r>
              <a:rPr lang="en-US" altLang="zh-CN" sz="2000" b="1" dirty="0" smtClean="0">
                <a:solidFill>
                  <a:srgbClr val="164A9C"/>
                </a:solidFill>
                <a:latin typeface="Arial" panose="020B0604020202020204" pitchFamily="34" charset="0"/>
                <a:cs typeface="Arial" panose="020B0604020202020204" pitchFamily="34" charset="0"/>
              </a:rPr>
              <a:t>congratulation!!!</a:t>
            </a:r>
            <a:endParaRPr lang="en-US" altLang="zh-CN" sz="2000" b="1" dirty="0" smtClean="0">
              <a:solidFill>
                <a:srgbClr val="164A9C"/>
              </a:solidFill>
              <a:latin typeface="Arial" panose="020B0604020202020204" pitchFamily="34" charset="0"/>
              <a:cs typeface="Arial" panose="020B0604020202020204" pitchFamily="34" charset="0"/>
            </a:endParaRPr>
          </a:p>
          <a:p>
            <a:pPr algn="ctr"/>
            <a:r>
              <a:rPr lang="en-US" altLang="zh-CN" sz="2000" b="1" dirty="0" smtClean="0">
                <a:solidFill>
                  <a:srgbClr val="164A9C"/>
                </a:solidFill>
                <a:latin typeface="Arial" panose="020B0604020202020204" pitchFamily="34" charset="0"/>
                <a:cs typeface="Arial" panose="020B0604020202020204" pitchFamily="34" charset="0"/>
              </a:rPr>
              <a:t> You understood what does it mean.</a:t>
            </a:r>
            <a:endParaRPr lang="en-US" altLang="zh-CN" sz="2000" b="1" dirty="0" smtClean="0">
              <a:solidFill>
                <a:srgbClr val="164A9C"/>
              </a:solidFill>
              <a:latin typeface="Arial" panose="020B0604020202020204" pitchFamily="34" charset="0"/>
              <a:cs typeface="Arial" panose="020B0604020202020204" pitchFamily="34" charset="0"/>
            </a:endParaRPr>
          </a:p>
        </p:txBody>
      </p:sp>
      <p:sp>
        <p:nvSpPr>
          <p:cNvPr id="3" name="Text Box 2"/>
          <p:cNvSpPr txBox="1"/>
          <p:nvPr/>
        </p:nvSpPr>
        <p:spPr>
          <a:xfrm>
            <a:off x="4826000" y="3244850"/>
            <a:ext cx="2540000" cy="368300"/>
          </a:xfrm>
          <a:prstGeom prst="rect">
            <a:avLst/>
          </a:prstGeom>
          <a:noFill/>
        </p:spPr>
        <p:txBody>
          <a:bodyPr wrap="square" rtlCol="0" anchor="t">
            <a:spAutoFit/>
          </a:bodyPr>
          <a:p>
            <a:endParaRPr lang="en-US"/>
          </a:p>
        </p:txBody>
      </p:sp>
      <p:pic>
        <p:nvPicPr>
          <p:cNvPr id="4" name="Picture 3" descr="snake"/>
          <p:cNvPicPr>
            <a:picLocks noChangeAspect="1"/>
          </p:cNvPicPr>
          <p:nvPr/>
        </p:nvPicPr>
        <p:blipFill>
          <a:blip r:embed="rId2"/>
          <a:stretch>
            <a:fillRect/>
          </a:stretch>
        </p:blipFill>
        <p:spPr>
          <a:xfrm>
            <a:off x="8107045" y="1844040"/>
            <a:ext cx="1229360" cy="114935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8133" r="5703" b="26169"/>
          <a:stretch>
            <a:fillRect/>
          </a:stretch>
        </p:blipFill>
        <p:spPr>
          <a:xfrm>
            <a:off x="-167" y="130"/>
            <a:ext cx="3441031" cy="3844364"/>
          </a:xfrm>
          <a:prstGeom prst="rect">
            <a:avLst/>
          </a:prstGeom>
        </p:spPr>
      </p:pic>
      <p:pic>
        <p:nvPicPr>
          <p:cNvPr id="7" name="图片 6"/>
          <p:cNvPicPr>
            <a:picLocks noChangeAspect="1"/>
          </p:cNvPicPr>
          <p:nvPr/>
        </p:nvPicPr>
        <p:blipFill rotWithShape="1">
          <a:blip r:embed="rId1" cstate="print">
            <a:extLst>
              <a:ext uri="{28A0092B-C50C-407E-A947-70E740481C1C}">
                <a14:useLocalDpi xmlns:a14="http://schemas.microsoft.com/office/drawing/2010/main" val="0"/>
              </a:ext>
            </a:extLst>
          </a:blip>
          <a:srcRect l="8133" r="5703" b="26169"/>
          <a:stretch>
            <a:fillRect/>
          </a:stretch>
        </p:blipFill>
        <p:spPr>
          <a:xfrm rot="16200000" flipH="1">
            <a:off x="7788407" y="-243842"/>
            <a:ext cx="4160057" cy="4647669"/>
          </a:xfrm>
          <a:prstGeom prst="rect">
            <a:avLst/>
          </a:prstGeom>
        </p:spPr>
      </p:pic>
      <p:sp>
        <p:nvSpPr>
          <p:cNvPr id="15" name="矩形 14"/>
          <p:cNvSpPr/>
          <p:nvPr/>
        </p:nvSpPr>
        <p:spPr>
          <a:xfrm>
            <a:off x="9653270" y="5018405"/>
            <a:ext cx="2538730" cy="1839595"/>
          </a:xfrm>
          <a:prstGeom prst="rect">
            <a:avLst/>
          </a:prstGeom>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3727" y="5018496"/>
            <a:ext cx="1246414" cy="1839686"/>
          </a:xfrm>
          <a:prstGeom prst="rect">
            <a:avLst/>
          </a:prstGeom>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flipH="1">
            <a:off x="6189574" y="2098771"/>
            <a:ext cx="3295177" cy="4052383"/>
          </a:xfrm>
          <a:custGeom>
            <a:avLst/>
            <a:gdLst>
              <a:gd name="connsiteX0" fmla="*/ 2669636 w 2908473"/>
              <a:gd name="connsiteY0" fmla="*/ 2906974 h 3575714"/>
              <a:gd name="connsiteX1" fmla="*/ 2744699 w 2908473"/>
              <a:gd name="connsiteY1" fmla="*/ 2982037 h 3575714"/>
              <a:gd name="connsiteX2" fmla="*/ 2669636 w 2908473"/>
              <a:gd name="connsiteY2" fmla="*/ 3057100 h 3575714"/>
              <a:gd name="connsiteX3" fmla="*/ 2594573 w 2908473"/>
              <a:gd name="connsiteY3" fmla="*/ 2982037 h 3575714"/>
              <a:gd name="connsiteX4" fmla="*/ 2669636 w 2908473"/>
              <a:gd name="connsiteY4" fmla="*/ 2906974 h 3575714"/>
              <a:gd name="connsiteX5" fmla="*/ 2669636 w 2908473"/>
              <a:gd name="connsiteY5" fmla="*/ 2119953 h 3575714"/>
              <a:gd name="connsiteX6" fmla="*/ 2744699 w 2908473"/>
              <a:gd name="connsiteY6" fmla="*/ 2195016 h 3575714"/>
              <a:gd name="connsiteX7" fmla="*/ 2669636 w 2908473"/>
              <a:gd name="connsiteY7" fmla="*/ 2270079 h 3575714"/>
              <a:gd name="connsiteX8" fmla="*/ 2594573 w 2908473"/>
              <a:gd name="connsiteY8" fmla="*/ 2195016 h 3575714"/>
              <a:gd name="connsiteX9" fmla="*/ 2669636 w 2908473"/>
              <a:gd name="connsiteY9" fmla="*/ 2119953 h 3575714"/>
              <a:gd name="connsiteX10" fmla="*/ 2669636 w 2908473"/>
              <a:gd name="connsiteY10" fmla="*/ 1332932 h 3575714"/>
              <a:gd name="connsiteX11" fmla="*/ 2744699 w 2908473"/>
              <a:gd name="connsiteY11" fmla="*/ 1407995 h 3575714"/>
              <a:gd name="connsiteX12" fmla="*/ 2669636 w 2908473"/>
              <a:gd name="connsiteY12" fmla="*/ 1483058 h 3575714"/>
              <a:gd name="connsiteX13" fmla="*/ 2594573 w 2908473"/>
              <a:gd name="connsiteY13" fmla="*/ 1407995 h 3575714"/>
              <a:gd name="connsiteX14" fmla="*/ 2669636 w 2908473"/>
              <a:gd name="connsiteY14" fmla="*/ 1332932 h 3575714"/>
              <a:gd name="connsiteX15" fmla="*/ 2669636 w 2908473"/>
              <a:gd name="connsiteY15" fmla="*/ 545911 h 3575714"/>
              <a:gd name="connsiteX16" fmla="*/ 2744699 w 2908473"/>
              <a:gd name="connsiteY16" fmla="*/ 620974 h 3575714"/>
              <a:gd name="connsiteX17" fmla="*/ 2669636 w 2908473"/>
              <a:gd name="connsiteY17" fmla="*/ 696037 h 3575714"/>
              <a:gd name="connsiteX18" fmla="*/ 2594573 w 2908473"/>
              <a:gd name="connsiteY18" fmla="*/ 620974 h 3575714"/>
              <a:gd name="connsiteX19" fmla="*/ 2669636 w 2908473"/>
              <a:gd name="connsiteY19" fmla="*/ 545911 h 3575714"/>
              <a:gd name="connsiteX20" fmla="*/ 0 w 2908473"/>
              <a:gd name="connsiteY20" fmla="*/ 0 h 3575714"/>
              <a:gd name="connsiteX21" fmla="*/ 2908473 w 2908473"/>
              <a:gd name="connsiteY21" fmla="*/ 0 h 3575714"/>
              <a:gd name="connsiteX22" fmla="*/ 2908473 w 2908473"/>
              <a:gd name="connsiteY22" fmla="*/ 504968 h 3575714"/>
              <a:gd name="connsiteX23" fmla="*/ 2645900 w 2908473"/>
              <a:gd name="connsiteY23" fmla="*/ 504968 h 3575714"/>
              <a:gd name="connsiteX24" fmla="*/ 2539982 w 2908473"/>
              <a:gd name="connsiteY24" fmla="*/ 610886 h 3575714"/>
              <a:gd name="connsiteX25" fmla="*/ 2539982 w 2908473"/>
              <a:gd name="connsiteY25" fmla="*/ 631062 h 3575714"/>
              <a:gd name="connsiteX26" fmla="*/ 2645900 w 2908473"/>
              <a:gd name="connsiteY26" fmla="*/ 736980 h 3575714"/>
              <a:gd name="connsiteX27" fmla="*/ 2908473 w 2908473"/>
              <a:gd name="connsiteY27" fmla="*/ 736980 h 3575714"/>
              <a:gd name="connsiteX28" fmla="*/ 2908473 w 2908473"/>
              <a:gd name="connsiteY28" fmla="*/ 1291989 h 3575714"/>
              <a:gd name="connsiteX29" fmla="*/ 2645900 w 2908473"/>
              <a:gd name="connsiteY29" fmla="*/ 1291989 h 3575714"/>
              <a:gd name="connsiteX30" fmla="*/ 2539982 w 2908473"/>
              <a:gd name="connsiteY30" fmla="*/ 1397907 h 3575714"/>
              <a:gd name="connsiteX31" fmla="*/ 2539982 w 2908473"/>
              <a:gd name="connsiteY31" fmla="*/ 1418083 h 3575714"/>
              <a:gd name="connsiteX32" fmla="*/ 2645900 w 2908473"/>
              <a:gd name="connsiteY32" fmla="*/ 1524001 h 3575714"/>
              <a:gd name="connsiteX33" fmla="*/ 2908473 w 2908473"/>
              <a:gd name="connsiteY33" fmla="*/ 1524001 h 3575714"/>
              <a:gd name="connsiteX34" fmla="*/ 2908473 w 2908473"/>
              <a:gd name="connsiteY34" fmla="*/ 2079010 h 3575714"/>
              <a:gd name="connsiteX35" fmla="*/ 2645900 w 2908473"/>
              <a:gd name="connsiteY35" fmla="*/ 2079010 h 3575714"/>
              <a:gd name="connsiteX36" fmla="*/ 2539982 w 2908473"/>
              <a:gd name="connsiteY36" fmla="*/ 2184928 h 3575714"/>
              <a:gd name="connsiteX37" fmla="*/ 2539982 w 2908473"/>
              <a:gd name="connsiteY37" fmla="*/ 2205104 h 3575714"/>
              <a:gd name="connsiteX38" fmla="*/ 2645900 w 2908473"/>
              <a:gd name="connsiteY38" fmla="*/ 2311022 h 3575714"/>
              <a:gd name="connsiteX39" fmla="*/ 2908473 w 2908473"/>
              <a:gd name="connsiteY39" fmla="*/ 2311022 h 3575714"/>
              <a:gd name="connsiteX40" fmla="*/ 2908473 w 2908473"/>
              <a:gd name="connsiteY40" fmla="*/ 2866030 h 3575714"/>
              <a:gd name="connsiteX41" fmla="*/ 2645900 w 2908473"/>
              <a:gd name="connsiteY41" fmla="*/ 2866030 h 3575714"/>
              <a:gd name="connsiteX42" fmla="*/ 2539982 w 2908473"/>
              <a:gd name="connsiteY42" fmla="*/ 2971948 h 3575714"/>
              <a:gd name="connsiteX43" fmla="*/ 2539982 w 2908473"/>
              <a:gd name="connsiteY43" fmla="*/ 2992124 h 3575714"/>
              <a:gd name="connsiteX44" fmla="*/ 2645900 w 2908473"/>
              <a:gd name="connsiteY44" fmla="*/ 3098042 h 3575714"/>
              <a:gd name="connsiteX45" fmla="*/ 2908473 w 2908473"/>
              <a:gd name="connsiteY45" fmla="*/ 3098042 h 3575714"/>
              <a:gd name="connsiteX46" fmla="*/ 2908473 w 2908473"/>
              <a:gd name="connsiteY46" fmla="*/ 3575714 h 3575714"/>
              <a:gd name="connsiteX47" fmla="*/ 0 w 2908473"/>
              <a:gd name="connsiteY47" fmla="*/ 3575714 h 357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908473" h="3575714">
                <a:moveTo>
                  <a:pt x="2669636" y="2906974"/>
                </a:moveTo>
                <a:cubicBezTo>
                  <a:pt x="2711092" y="2906974"/>
                  <a:pt x="2744699" y="2940581"/>
                  <a:pt x="2744699" y="2982037"/>
                </a:cubicBezTo>
                <a:cubicBezTo>
                  <a:pt x="2744699" y="3023493"/>
                  <a:pt x="2711092" y="3057100"/>
                  <a:pt x="2669636" y="3057100"/>
                </a:cubicBezTo>
                <a:cubicBezTo>
                  <a:pt x="2628180" y="3057100"/>
                  <a:pt x="2594573" y="3023493"/>
                  <a:pt x="2594573" y="2982037"/>
                </a:cubicBezTo>
                <a:cubicBezTo>
                  <a:pt x="2594573" y="2940581"/>
                  <a:pt x="2628180" y="2906974"/>
                  <a:pt x="2669636" y="2906974"/>
                </a:cubicBezTo>
                <a:close/>
                <a:moveTo>
                  <a:pt x="2669636" y="2119953"/>
                </a:moveTo>
                <a:cubicBezTo>
                  <a:pt x="2711092" y="2119953"/>
                  <a:pt x="2744699" y="2153560"/>
                  <a:pt x="2744699" y="2195016"/>
                </a:cubicBezTo>
                <a:cubicBezTo>
                  <a:pt x="2744699" y="2236472"/>
                  <a:pt x="2711092" y="2270079"/>
                  <a:pt x="2669636" y="2270079"/>
                </a:cubicBezTo>
                <a:cubicBezTo>
                  <a:pt x="2628180" y="2270079"/>
                  <a:pt x="2594573" y="2236472"/>
                  <a:pt x="2594573" y="2195016"/>
                </a:cubicBezTo>
                <a:cubicBezTo>
                  <a:pt x="2594573" y="2153560"/>
                  <a:pt x="2628180" y="2119953"/>
                  <a:pt x="2669636" y="2119953"/>
                </a:cubicBezTo>
                <a:close/>
                <a:moveTo>
                  <a:pt x="2669636" y="1332932"/>
                </a:moveTo>
                <a:cubicBezTo>
                  <a:pt x="2711092" y="1332932"/>
                  <a:pt x="2744699" y="1366539"/>
                  <a:pt x="2744699" y="1407995"/>
                </a:cubicBezTo>
                <a:cubicBezTo>
                  <a:pt x="2744699" y="1449451"/>
                  <a:pt x="2711092" y="1483058"/>
                  <a:pt x="2669636" y="1483058"/>
                </a:cubicBezTo>
                <a:cubicBezTo>
                  <a:pt x="2628180" y="1483058"/>
                  <a:pt x="2594573" y="1449451"/>
                  <a:pt x="2594573" y="1407995"/>
                </a:cubicBezTo>
                <a:cubicBezTo>
                  <a:pt x="2594573" y="1366539"/>
                  <a:pt x="2628180" y="1332932"/>
                  <a:pt x="2669636" y="1332932"/>
                </a:cubicBezTo>
                <a:close/>
                <a:moveTo>
                  <a:pt x="2669636" y="545911"/>
                </a:moveTo>
                <a:cubicBezTo>
                  <a:pt x="2711092" y="545911"/>
                  <a:pt x="2744699" y="579518"/>
                  <a:pt x="2744699" y="620974"/>
                </a:cubicBezTo>
                <a:cubicBezTo>
                  <a:pt x="2744699" y="662430"/>
                  <a:pt x="2711092" y="696037"/>
                  <a:pt x="2669636" y="696037"/>
                </a:cubicBezTo>
                <a:cubicBezTo>
                  <a:pt x="2628180" y="696037"/>
                  <a:pt x="2594573" y="662430"/>
                  <a:pt x="2594573" y="620974"/>
                </a:cubicBezTo>
                <a:cubicBezTo>
                  <a:pt x="2594573" y="579518"/>
                  <a:pt x="2628180" y="545911"/>
                  <a:pt x="2669636" y="545911"/>
                </a:cubicBezTo>
                <a:close/>
                <a:moveTo>
                  <a:pt x="0" y="0"/>
                </a:moveTo>
                <a:lnTo>
                  <a:pt x="2908473" y="0"/>
                </a:lnTo>
                <a:lnTo>
                  <a:pt x="2908473" y="504968"/>
                </a:lnTo>
                <a:lnTo>
                  <a:pt x="2645900" y="504968"/>
                </a:lnTo>
                <a:cubicBezTo>
                  <a:pt x="2587403" y="504968"/>
                  <a:pt x="2539982" y="552389"/>
                  <a:pt x="2539982" y="610886"/>
                </a:cubicBezTo>
                <a:lnTo>
                  <a:pt x="2539982" y="631062"/>
                </a:lnTo>
                <a:cubicBezTo>
                  <a:pt x="2539982" y="689559"/>
                  <a:pt x="2587403" y="736980"/>
                  <a:pt x="2645900" y="736980"/>
                </a:cubicBezTo>
                <a:lnTo>
                  <a:pt x="2908473" y="736980"/>
                </a:lnTo>
                <a:lnTo>
                  <a:pt x="2908473" y="1291989"/>
                </a:lnTo>
                <a:lnTo>
                  <a:pt x="2645900" y="1291989"/>
                </a:lnTo>
                <a:cubicBezTo>
                  <a:pt x="2587403" y="1291989"/>
                  <a:pt x="2539982" y="1339410"/>
                  <a:pt x="2539982" y="1397907"/>
                </a:cubicBezTo>
                <a:lnTo>
                  <a:pt x="2539982" y="1418083"/>
                </a:lnTo>
                <a:cubicBezTo>
                  <a:pt x="2539982" y="1476580"/>
                  <a:pt x="2587403" y="1524001"/>
                  <a:pt x="2645900" y="1524001"/>
                </a:cubicBezTo>
                <a:lnTo>
                  <a:pt x="2908473" y="1524001"/>
                </a:lnTo>
                <a:lnTo>
                  <a:pt x="2908473" y="2079010"/>
                </a:lnTo>
                <a:lnTo>
                  <a:pt x="2645900" y="2079010"/>
                </a:lnTo>
                <a:cubicBezTo>
                  <a:pt x="2587403" y="2079010"/>
                  <a:pt x="2539982" y="2126431"/>
                  <a:pt x="2539982" y="2184928"/>
                </a:cubicBezTo>
                <a:lnTo>
                  <a:pt x="2539982" y="2205104"/>
                </a:lnTo>
                <a:cubicBezTo>
                  <a:pt x="2539982" y="2263601"/>
                  <a:pt x="2587403" y="2311022"/>
                  <a:pt x="2645900" y="2311022"/>
                </a:cubicBezTo>
                <a:lnTo>
                  <a:pt x="2908473" y="2311022"/>
                </a:lnTo>
                <a:lnTo>
                  <a:pt x="2908473" y="2866030"/>
                </a:lnTo>
                <a:lnTo>
                  <a:pt x="2645900" y="2866030"/>
                </a:lnTo>
                <a:cubicBezTo>
                  <a:pt x="2587403" y="2866030"/>
                  <a:pt x="2539982" y="2913451"/>
                  <a:pt x="2539982" y="2971948"/>
                </a:cubicBezTo>
                <a:lnTo>
                  <a:pt x="2539982" y="2992124"/>
                </a:lnTo>
                <a:cubicBezTo>
                  <a:pt x="2539982" y="3050621"/>
                  <a:pt x="2587403" y="3098042"/>
                  <a:pt x="2645900" y="3098042"/>
                </a:cubicBezTo>
                <a:lnTo>
                  <a:pt x="2908473" y="3098042"/>
                </a:lnTo>
                <a:lnTo>
                  <a:pt x="2908473" y="3575714"/>
                </a:lnTo>
                <a:lnTo>
                  <a:pt x="0" y="3575714"/>
                </a:lnTo>
                <a:close/>
              </a:path>
            </a:pathLst>
          </a:custGeom>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endParaRPr lang="zh-CN" altLang="en-US" sz="2400"/>
          </a:p>
        </p:txBody>
      </p:sp>
      <p:sp>
        <p:nvSpPr>
          <p:cNvPr id="9" name="任意多边形 8"/>
          <p:cNvSpPr/>
          <p:nvPr/>
        </p:nvSpPr>
        <p:spPr>
          <a:xfrm>
            <a:off x="2726012" y="2098771"/>
            <a:ext cx="3295177" cy="4052383"/>
          </a:xfrm>
          <a:custGeom>
            <a:avLst/>
            <a:gdLst>
              <a:gd name="connsiteX0" fmla="*/ 2669636 w 2908473"/>
              <a:gd name="connsiteY0" fmla="*/ 2906974 h 3575714"/>
              <a:gd name="connsiteX1" fmla="*/ 2744699 w 2908473"/>
              <a:gd name="connsiteY1" fmla="*/ 2982037 h 3575714"/>
              <a:gd name="connsiteX2" fmla="*/ 2669636 w 2908473"/>
              <a:gd name="connsiteY2" fmla="*/ 3057100 h 3575714"/>
              <a:gd name="connsiteX3" fmla="*/ 2594573 w 2908473"/>
              <a:gd name="connsiteY3" fmla="*/ 2982037 h 3575714"/>
              <a:gd name="connsiteX4" fmla="*/ 2669636 w 2908473"/>
              <a:gd name="connsiteY4" fmla="*/ 2906974 h 3575714"/>
              <a:gd name="connsiteX5" fmla="*/ 2669636 w 2908473"/>
              <a:gd name="connsiteY5" fmla="*/ 2119953 h 3575714"/>
              <a:gd name="connsiteX6" fmla="*/ 2744699 w 2908473"/>
              <a:gd name="connsiteY6" fmla="*/ 2195016 h 3575714"/>
              <a:gd name="connsiteX7" fmla="*/ 2669636 w 2908473"/>
              <a:gd name="connsiteY7" fmla="*/ 2270079 h 3575714"/>
              <a:gd name="connsiteX8" fmla="*/ 2594573 w 2908473"/>
              <a:gd name="connsiteY8" fmla="*/ 2195016 h 3575714"/>
              <a:gd name="connsiteX9" fmla="*/ 2669636 w 2908473"/>
              <a:gd name="connsiteY9" fmla="*/ 2119953 h 3575714"/>
              <a:gd name="connsiteX10" fmla="*/ 2669636 w 2908473"/>
              <a:gd name="connsiteY10" fmla="*/ 1332932 h 3575714"/>
              <a:gd name="connsiteX11" fmla="*/ 2744699 w 2908473"/>
              <a:gd name="connsiteY11" fmla="*/ 1407995 h 3575714"/>
              <a:gd name="connsiteX12" fmla="*/ 2669636 w 2908473"/>
              <a:gd name="connsiteY12" fmla="*/ 1483058 h 3575714"/>
              <a:gd name="connsiteX13" fmla="*/ 2594573 w 2908473"/>
              <a:gd name="connsiteY13" fmla="*/ 1407995 h 3575714"/>
              <a:gd name="connsiteX14" fmla="*/ 2669636 w 2908473"/>
              <a:gd name="connsiteY14" fmla="*/ 1332932 h 3575714"/>
              <a:gd name="connsiteX15" fmla="*/ 2669636 w 2908473"/>
              <a:gd name="connsiteY15" fmla="*/ 545911 h 3575714"/>
              <a:gd name="connsiteX16" fmla="*/ 2744699 w 2908473"/>
              <a:gd name="connsiteY16" fmla="*/ 620974 h 3575714"/>
              <a:gd name="connsiteX17" fmla="*/ 2669636 w 2908473"/>
              <a:gd name="connsiteY17" fmla="*/ 696037 h 3575714"/>
              <a:gd name="connsiteX18" fmla="*/ 2594573 w 2908473"/>
              <a:gd name="connsiteY18" fmla="*/ 620974 h 3575714"/>
              <a:gd name="connsiteX19" fmla="*/ 2669636 w 2908473"/>
              <a:gd name="connsiteY19" fmla="*/ 545911 h 3575714"/>
              <a:gd name="connsiteX20" fmla="*/ 0 w 2908473"/>
              <a:gd name="connsiteY20" fmla="*/ 0 h 3575714"/>
              <a:gd name="connsiteX21" fmla="*/ 2908473 w 2908473"/>
              <a:gd name="connsiteY21" fmla="*/ 0 h 3575714"/>
              <a:gd name="connsiteX22" fmla="*/ 2908473 w 2908473"/>
              <a:gd name="connsiteY22" fmla="*/ 504968 h 3575714"/>
              <a:gd name="connsiteX23" fmla="*/ 2645900 w 2908473"/>
              <a:gd name="connsiteY23" fmla="*/ 504968 h 3575714"/>
              <a:gd name="connsiteX24" fmla="*/ 2539982 w 2908473"/>
              <a:gd name="connsiteY24" fmla="*/ 610886 h 3575714"/>
              <a:gd name="connsiteX25" fmla="*/ 2539982 w 2908473"/>
              <a:gd name="connsiteY25" fmla="*/ 631062 h 3575714"/>
              <a:gd name="connsiteX26" fmla="*/ 2645900 w 2908473"/>
              <a:gd name="connsiteY26" fmla="*/ 736980 h 3575714"/>
              <a:gd name="connsiteX27" fmla="*/ 2908473 w 2908473"/>
              <a:gd name="connsiteY27" fmla="*/ 736980 h 3575714"/>
              <a:gd name="connsiteX28" fmla="*/ 2908473 w 2908473"/>
              <a:gd name="connsiteY28" fmla="*/ 1291989 h 3575714"/>
              <a:gd name="connsiteX29" fmla="*/ 2645900 w 2908473"/>
              <a:gd name="connsiteY29" fmla="*/ 1291989 h 3575714"/>
              <a:gd name="connsiteX30" fmla="*/ 2539982 w 2908473"/>
              <a:gd name="connsiteY30" fmla="*/ 1397907 h 3575714"/>
              <a:gd name="connsiteX31" fmla="*/ 2539982 w 2908473"/>
              <a:gd name="connsiteY31" fmla="*/ 1418083 h 3575714"/>
              <a:gd name="connsiteX32" fmla="*/ 2645900 w 2908473"/>
              <a:gd name="connsiteY32" fmla="*/ 1524001 h 3575714"/>
              <a:gd name="connsiteX33" fmla="*/ 2908473 w 2908473"/>
              <a:gd name="connsiteY33" fmla="*/ 1524001 h 3575714"/>
              <a:gd name="connsiteX34" fmla="*/ 2908473 w 2908473"/>
              <a:gd name="connsiteY34" fmla="*/ 2079010 h 3575714"/>
              <a:gd name="connsiteX35" fmla="*/ 2645900 w 2908473"/>
              <a:gd name="connsiteY35" fmla="*/ 2079010 h 3575714"/>
              <a:gd name="connsiteX36" fmla="*/ 2539982 w 2908473"/>
              <a:gd name="connsiteY36" fmla="*/ 2184928 h 3575714"/>
              <a:gd name="connsiteX37" fmla="*/ 2539982 w 2908473"/>
              <a:gd name="connsiteY37" fmla="*/ 2205104 h 3575714"/>
              <a:gd name="connsiteX38" fmla="*/ 2645900 w 2908473"/>
              <a:gd name="connsiteY38" fmla="*/ 2311022 h 3575714"/>
              <a:gd name="connsiteX39" fmla="*/ 2908473 w 2908473"/>
              <a:gd name="connsiteY39" fmla="*/ 2311022 h 3575714"/>
              <a:gd name="connsiteX40" fmla="*/ 2908473 w 2908473"/>
              <a:gd name="connsiteY40" fmla="*/ 2866030 h 3575714"/>
              <a:gd name="connsiteX41" fmla="*/ 2645900 w 2908473"/>
              <a:gd name="connsiteY41" fmla="*/ 2866030 h 3575714"/>
              <a:gd name="connsiteX42" fmla="*/ 2539982 w 2908473"/>
              <a:gd name="connsiteY42" fmla="*/ 2971948 h 3575714"/>
              <a:gd name="connsiteX43" fmla="*/ 2539982 w 2908473"/>
              <a:gd name="connsiteY43" fmla="*/ 2992124 h 3575714"/>
              <a:gd name="connsiteX44" fmla="*/ 2645900 w 2908473"/>
              <a:gd name="connsiteY44" fmla="*/ 3098042 h 3575714"/>
              <a:gd name="connsiteX45" fmla="*/ 2908473 w 2908473"/>
              <a:gd name="connsiteY45" fmla="*/ 3098042 h 3575714"/>
              <a:gd name="connsiteX46" fmla="*/ 2908473 w 2908473"/>
              <a:gd name="connsiteY46" fmla="*/ 3575714 h 3575714"/>
              <a:gd name="connsiteX47" fmla="*/ 0 w 2908473"/>
              <a:gd name="connsiteY47" fmla="*/ 3575714 h 357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908473" h="3575714">
                <a:moveTo>
                  <a:pt x="2669636" y="2906974"/>
                </a:moveTo>
                <a:cubicBezTo>
                  <a:pt x="2711092" y="2906974"/>
                  <a:pt x="2744699" y="2940581"/>
                  <a:pt x="2744699" y="2982037"/>
                </a:cubicBezTo>
                <a:cubicBezTo>
                  <a:pt x="2744699" y="3023493"/>
                  <a:pt x="2711092" y="3057100"/>
                  <a:pt x="2669636" y="3057100"/>
                </a:cubicBezTo>
                <a:cubicBezTo>
                  <a:pt x="2628180" y="3057100"/>
                  <a:pt x="2594573" y="3023493"/>
                  <a:pt x="2594573" y="2982037"/>
                </a:cubicBezTo>
                <a:cubicBezTo>
                  <a:pt x="2594573" y="2940581"/>
                  <a:pt x="2628180" y="2906974"/>
                  <a:pt x="2669636" y="2906974"/>
                </a:cubicBezTo>
                <a:close/>
                <a:moveTo>
                  <a:pt x="2669636" y="2119953"/>
                </a:moveTo>
                <a:cubicBezTo>
                  <a:pt x="2711092" y="2119953"/>
                  <a:pt x="2744699" y="2153560"/>
                  <a:pt x="2744699" y="2195016"/>
                </a:cubicBezTo>
                <a:cubicBezTo>
                  <a:pt x="2744699" y="2236472"/>
                  <a:pt x="2711092" y="2270079"/>
                  <a:pt x="2669636" y="2270079"/>
                </a:cubicBezTo>
                <a:cubicBezTo>
                  <a:pt x="2628180" y="2270079"/>
                  <a:pt x="2594573" y="2236472"/>
                  <a:pt x="2594573" y="2195016"/>
                </a:cubicBezTo>
                <a:cubicBezTo>
                  <a:pt x="2594573" y="2153560"/>
                  <a:pt x="2628180" y="2119953"/>
                  <a:pt x="2669636" y="2119953"/>
                </a:cubicBezTo>
                <a:close/>
                <a:moveTo>
                  <a:pt x="2669636" y="1332932"/>
                </a:moveTo>
                <a:cubicBezTo>
                  <a:pt x="2711092" y="1332932"/>
                  <a:pt x="2744699" y="1366539"/>
                  <a:pt x="2744699" y="1407995"/>
                </a:cubicBezTo>
                <a:cubicBezTo>
                  <a:pt x="2744699" y="1449451"/>
                  <a:pt x="2711092" y="1483058"/>
                  <a:pt x="2669636" y="1483058"/>
                </a:cubicBezTo>
                <a:cubicBezTo>
                  <a:pt x="2628180" y="1483058"/>
                  <a:pt x="2594573" y="1449451"/>
                  <a:pt x="2594573" y="1407995"/>
                </a:cubicBezTo>
                <a:cubicBezTo>
                  <a:pt x="2594573" y="1366539"/>
                  <a:pt x="2628180" y="1332932"/>
                  <a:pt x="2669636" y="1332932"/>
                </a:cubicBezTo>
                <a:close/>
                <a:moveTo>
                  <a:pt x="2669636" y="545911"/>
                </a:moveTo>
                <a:cubicBezTo>
                  <a:pt x="2711092" y="545911"/>
                  <a:pt x="2744699" y="579518"/>
                  <a:pt x="2744699" y="620974"/>
                </a:cubicBezTo>
                <a:cubicBezTo>
                  <a:pt x="2744699" y="662430"/>
                  <a:pt x="2711092" y="696037"/>
                  <a:pt x="2669636" y="696037"/>
                </a:cubicBezTo>
                <a:cubicBezTo>
                  <a:pt x="2628180" y="696037"/>
                  <a:pt x="2594573" y="662430"/>
                  <a:pt x="2594573" y="620974"/>
                </a:cubicBezTo>
                <a:cubicBezTo>
                  <a:pt x="2594573" y="579518"/>
                  <a:pt x="2628180" y="545911"/>
                  <a:pt x="2669636" y="545911"/>
                </a:cubicBezTo>
                <a:close/>
                <a:moveTo>
                  <a:pt x="0" y="0"/>
                </a:moveTo>
                <a:lnTo>
                  <a:pt x="2908473" y="0"/>
                </a:lnTo>
                <a:lnTo>
                  <a:pt x="2908473" y="504968"/>
                </a:lnTo>
                <a:lnTo>
                  <a:pt x="2645900" y="504968"/>
                </a:lnTo>
                <a:cubicBezTo>
                  <a:pt x="2587403" y="504968"/>
                  <a:pt x="2539982" y="552389"/>
                  <a:pt x="2539982" y="610886"/>
                </a:cubicBezTo>
                <a:lnTo>
                  <a:pt x="2539982" y="631062"/>
                </a:lnTo>
                <a:cubicBezTo>
                  <a:pt x="2539982" y="689559"/>
                  <a:pt x="2587403" y="736980"/>
                  <a:pt x="2645900" y="736980"/>
                </a:cubicBezTo>
                <a:lnTo>
                  <a:pt x="2908473" y="736980"/>
                </a:lnTo>
                <a:lnTo>
                  <a:pt x="2908473" y="1291989"/>
                </a:lnTo>
                <a:lnTo>
                  <a:pt x="2645900" y="1291989"/>
                </a:lnTo>
                <a:cubicBezTo>
                  <a:pt x="2587403" y="1291989"/>
                  <a:pt x="2539982" y="1339410"/>
                  <a:pt x="2539982" y="1397907"/>
                </a:cubicBezTo>
                <a:lnTo>
                  <a:pt x="2539982" y="1418083"/>
                </a:lnTo>
                <a:cubicBezTo>
                  <a:pt x="2539982" y="1476580"/>
                  <a:pt x="2587403" y="1524001"/>
                  <a:pt x="2645900" y="1524001"/>
                </a:cubicBezTo>
                <a:lnTo>
                  <a:pt x="2908473" y="1524001"/>
                </a:lnTo>
                <a:lnTo>
                  <a:pt x="2908473" y="2079010"/>
                </a:lnTo>
                <a:lnTo>
                  <a:pt x="2645900" y="2079010"/>
                </a:lnTo>
                <a:cubicBezTo>
                  <a:pt x="2587403" y="2079010"/>
                  <a:pt x="2539982" y="2126431"/>
                  <a:pt x="2539982" y="2184928"/>
                </a:cubicBezTo>
                <a:lnTo>
                  <a:pt x="2539982" y="2205104"/>
                </a:lnTo>
                <a:cubicBezTo>
                  <a:pt x="2539982" y="2263601"/>
                  <a:pt x="2587403" y="2311022"/>
                  <a:pt x="2645900" y="2311022"/>
                </a:cubicBezTo>
                <a:lnTo>
                  <a:pt x="2908473" y="2311022"/>
                </a:lnTo>
                <a:lnTo>
                  <a:pt x="2908473" y="2866030"/>
                </a:lnTo>
                <a:lnTo>
                  <a:pt x="2645900" y="2866030"/>
                </a:lnTo>
                <a:cubicBezTo>
                  <a:pt x="2587403" y="2866030"/>
                  <a:pt x="2539982" y="2913451"/>
                  <a:pt x="2539982" y="2971948"/>
                </a:cubicBezTo>
                <a:lnTo>
                  <a:pt x="2539982" y="2992124"/>
                </a:lnTo>
                <a:cubicBezTo>
                  <a:pt x="2539982" y="3050621"/>
                  <a:pt x="2587403" y="3098042"/>
                  <a:pt x="2645900" y="3098042"/>
                </a:cubicBezTo>
                <a:lnTo>
                  <a:pt x="2908473" y="3098042"/>
                </a:lnTo>
                <a:lnTo>
                  <a:pt x="2908473" y="3575714"/>
                </a:lnTo>
                <a:lnTo>
                  <a:pt x="0" y="3575714"/>
                </a:lnTo>
                <a:close/>
              </a:path>
            </a:pathLst>
          </a:custGeom>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endParaRPr lang="zh-CN" altLang="en-US" sz="2400"/>
          </a:p>
        </p:txBody>
      </p:sp>
      <p:sp>
        <p:nvSpPr>
          <p:cNvPr id="13" name="矩形 12"/>
          <p:cNvSpPr/>
          <p:nvPr/>
        </p:nvSpPr>
        <p:spPr bwMode="auto">
          <a:xfrm>
            <a:off x="2961391" y="2278082"/>
            <a:ext cx="2593133" cy="3692525"/>
          </a:xfrm>
          <a:prstGeom prst="rect">
            <a:avLst/>
          </a:prstGeom>
        </p:spPr>
        <p:txBody>
          <a:bodyPr wrap="square">
            <a:spAutoFit/>
            <a:scene3d>
              <a:camera prst="orthographicFront"/>
              <a:lightRig rig="threePt" dir="t"/>
            </a:scene3d>
            <a:sp3d contourW="12700"/>
          </a:bodyPr>
          <a:lstStyle/>
          <a:p>
            <a:pPr eaLnBrk="1" fontAlgn="auto" hangingPunct="1">
              <a:spcBef>
                <a:spcPts val="0"/>
              </a:spcBef>
              <a:spcAft>
                <a:spcPts val="0"/>
              </a:spcAft>
              <a:defRPr/>
            </a:pPr>
            <a:r>
              <a:rPr lang="en-US" altLang="zh-CN" sz="2400" dirty="0">
                <a:solidFill>
                  <a:schemeClr val="bg1"/>
                </a:solidFill>
                <a:latin typeface="Century Gothic" panose="020B0502020202020204" pitchFamily="34" charset="0"/>
                <a:ea typeface="+mn-ea"/>
              </a:rPr>
              <a:t>My project give great experience Alhamdulillah </a:t>
            </a:r>
            <a:endParaRPr lang="en-US" altLang="zh-CN" sz="2400" dirty="0">
              <a:solidFill>
                <a:schemeClr val="bg1"/>
              </a:solidFill>
              <a:latin typeface="Century Gothic" panose="020B0502020202020204" pitchFamily="34" charset="0"/>
              <a:ea typeface="+mn-ea"/>
            </a:endParaRPr>
          </a:p>
          <a:p>
            <a:pPr eaLnBrk="1" fontAlgn="auto" hangingPunct="1">
              <a:spcBef>
                <a:spcPts val="0"/>
              </a:spcBef>
              <a:spcAft>
                <a:spcPts val="0"/>
              </a:spcAft>
              <a:defRPr/>
            </a:pPr>
            <a:r>
              <a:rPr lang="en-US" altLang="zh-CN" sz="2400" dirty="0">
                <a:solidFill>
                  <a:schemeClr val="bg1"/>
                </a:solidFill>
                <a:latin typeface="Century Gothic" panose="020B0502020202020204" pitchFamily="34" charset="0"/>
                <a:ea typeface="+mn-ea"/>
              </a:rPr>
              <a:t>I understood,</a:t>
            </a:r>
            <a:endParaRPr lang="en-US" altLang="zh-CN" sz="2400" dirty="0">
              <a:solidFill>
                <a:schemeClr val="bg1"/>
              </a:solidFill>
              <a:latin typeface="Century Gothic" panose="020B0502020202020204" pitchFamily="34" charset="0"/>
              <a:ea typeface="+mn-ea"/>
            </a:endParaRPr>
          </a:p>
          <a:p>
            <a:pPr eaLnBrk="1" fontAlgn="auto" hangingPunct="1">
              <a:spcBef>
                <a:spcPts val="0"/>
              </a:spcBef>
              <a:spcAft>
                <a:spcPts val="0"/>
              </a:spcAft>
              <a:defRPr/>
            </a:pPr>
            <a:r>
              <a:rPr lang="en-US" altLang="zh-CN" sz="2400" dirty="0">
                <a:solidFill>
                  <a:schemeClr val="bg1"/>
                </a:solidFill>
                <a:latin typeface="Century Gothic" panose="020B0502020202020204" pitchFamily="34" charset="0"/>
                <a:ea typeface="+mn-ea"/>
              </a:rPr>
              <a:t>what is the shell and usefull sides of CMD commands </a:t>
            </a:r>
            <a:endParaRPr lang="en-US" altLang="zh-CN" sz="2400" dirty="0">
              <a:solidFill>
                <a:schemeClr val="bg1"/>
              </a:solidFill>
              <a:latin typeface="Century Gothic" panose="020B0502020202020204" pitchFamily="34" charset="0"/>
              <a:ea typeface="+mn-ea"/>
            </a:endParaRPr>
          </a:p>
          <a:p>
            <a:pPr eaLnBrk="1" fontAlgn="auto" hangingPunct="1">
              <a:spcBef>
                <a:spcPts val="0"/>
              </a:spcBef>
              <a:spcAft>
                <a:spcPts val="0"/>
              </a:spcAft>
              <a:defRPr/>
            </a:pPr>
            <a:r>
              <a:rPr lang="en-US" altLang="zh-CN" dirty="0">
                <a:solidFill>
                  <a:schemeClr val="bg1"/>
                </a:solidFill>
                <a:latin typeface="Century Gothic" panose="020B0502020202020204" pitchFamily="34" charset="0"/>
                <a:ea typeface="+mn-ea"/>
              </a:rPr>
              <a:t> </a:t>
            </a:r>
            <a:endParaRPr lang="en-US" altLang="zh-CN" dirty="0">
              <a:solidFill>
                <a:schemeClr val="bg1"/>
              </a:solidFill>
              <a:latin typeface="Century Gothic" panose="020B0502020202020204" pitchFamily="34" charset="0"/>
              <a:ea typeface="+mn-ea"/>
            </a:endParaRPr>
          </a:p>
        </p:txBody>
      </p:sp>
      <p:sp>
        <p:nvSpPr>
          <p:cNvPr id="17" name="文本框 16"/>
          <p:cNvSpPr txBox="1"/>
          <p:nvPr/>
        </p:nvSpPr>
        <p:spPr>
          <a:xfrm>
            <a:off x="4503361" y="682251"/>
            <a:ext cx="1978660" cy="706755"/>
          </a:xfrm>
          <a:prstGeom prst="rect">
            <a:avLst/>
          </a:prstGeom>
          <a:noFill/>
        </p:spPr>
        <p:txBody>
          <a:bodyPr wrap="none" rtlCol="0">
            <a:spAutoFit/>
          </a:bodyPr>
          <a:lstStyle/>
          <a:p>
            <a:r>
              <a:rPr lang="en-US" altLang="zh-CN" sz="4000" b="1" dirty="0">
                <a:gradFill>
                  <a:gsLst>
                    <a:gs pos="0">
                      <a:srgbClr val="51C7F3"/>
                    </a:gs>
                    <a:gs pos="100000">
                      <a:srgbClr val="026DB7"/>
                    </a:gs>
                  </a:gsLst>
                  <a:lin ang="5400000" scaled="1"/>
                </a:gradFill>
                <a:latin typeface="张海山锐线体2.0" panose="02000000000000000000" pitchFamily="2" charset="-122"/>
                <a:ea typeface="张海山锐线体2.0" panose="02000000000000000000" pitchFamily="2" charset="-122"/>
              </a:rPr>
              <a:t>Summary</a:t>
            </a:r>
            <a:endParaRPr lang="en-US" altLang="zh-CN" sz="4000" b="1" dirty="0">
              <a:gradFill>
                <a:gsLst>
                  <a:gs pos="0">
                    <a:srgbClr val="51C7F3"/>
                  </a:gs>
                  <a:gs pos="100000">
                    <a:srgbClr val="026DB7"/>
                  </a:gs>
                </a:gsLst>
                <a:lin ang="5400000" scaled="1"/>
              </a:gradFill>
              <a:latin typeface="张海山锐线体2.0" panose="02000000000000000000" pitchFamily="2" charset="-122"/>
              <a:ea typeface="张海山锐线体2.0" panose="02000000000000000000" pitchFamily="2" charset="-122"/>
            </a:endParaRPr>
          </a:p>
        </p:txBody>
      </p:sp>
      <p:sp>
        <p:nvSpPr>
          <p:cNvPr id="2" name="矩形 12"/>
          <p:cNvSpPr/>
          <p:nvPr/>
        </p:nvSpPr>
        <p:spPr bwMode="auto">
          <a:xfrm>
            <a:off x="6642486" y="2970867"/>
            <a:ext cx="2593133" cy="2861310"/>
          </a:xfrm>
          <a:prstGeom prst="rect">
            <a:avLst/>
          </a:prstGeom>
        </p:spPr>
        <p:txBody>
          <a:bodyPr wrap="square">
            <a:spAutoFit/>
            <a:scene3d>
              <a:camera prst="orthographicFront"/>
              <a:lightRig rig="threePt" dir="t"/>
            </a:scene3d>
            <a:sp3d contourW="12700"/>
          </a:bodyPr>
          <a:p>
            <a:pPr eaLnBrk="1" fontAlgn="auto" hangingPunct="1">
              <a:spcBef>
                <a:spcPts val="0"/>
              </a:spcBef>
              <a:spcAft>
                <a:spcPts val="0"/>
              </a:spcAft>
              <a:defRPr/>
            </a:pPr>
            <a:r>
              <a:rPr lang="en-US" altLang="zh-CN" dirty="0">
                <a:solidFill>
                  <a:schemeClr val="bg1"/>
                </a:solidFill>
                <a:latin typeface="Century Gothic" panose="020B0502020202020204" pitchFamily="34" charset="0"/>
                <a:ea typeface="+mn-ea"/>
              </a:rPr>
              <a:t>Furthermore, I accomplished this on my own! The fact that you're working alone is extremely beneficial because your partner is a jerk who can't do anything without your assistance!  </a:t>
            </a:r>
            <a:endParaRPr lang="en-US" altLang="zh-CN" dirty="0">
              <a:solidFill>
                <a:schemeClr val="bg1"/>
              </a:solidFill>
              <a:latin typeface="Century Gothic" panose="020B0502020202020204" pitchFamily="34" charset="0"/>
              <a:ea typeface="+mn-ea"/>
            </a:endParaRPr>
          </a:p>
        </p:txBody>
      </p:sp>
      <p:sp>
        <p:nvSpPr>
          <p:cNvPr id="3" name="Text Box 2"/>
          <p:cNvSpPr txBox="1"/>
          <p:nvPr/>
        </p:nvSpPr>
        <p:spPr>
          <a:xfrm>
            <a:off x="9752330" y="5243830"/>
            <a:ext cx="2281555" cy="1476375"/>
          </a:xfrm>
          <a:prstGeom prst="rect">
            <a:avLst/>
          </a:prstGeom>
          <a:noFill/>
        </p:spPr>
        <p:txBody>
          <a:bodyPr wrap="square" rtlCol="0">
            <a:spAutoFit/>
          </a:bodyPr>
          <a:p>
            <a:r>
              <a:rPr lang="en-US">
                <a:solidFill>
                  <a:srgbClr val="51C7F3"/>
                </a:solidFill>
              </a:rPr>
              <a:t>I made my project </a:t>
            </a:r>
            <a:endParaRPr lang="en-US">
              <a:solidFill>
                <a:srgbClr val="51C7F3"/>
              </a:solidFill>
            </a:endParaRPr>
          </a:p>
          <a:p>
            <a:r>
              <a:rPr lang="en-US">
                <a:solidFill>
                  <a:srgbClr val="51C7F3"/>
                </a:solidFill>
              </a:rPr>
              <a:t>with pythin because</a:t>
            </a:r>
            <a:endParaRPr lang="en-US">
              <a:solidFill>
                <a:srgbClr val="51C7F3"/>
              </a:solidFill>
            </a:endParaRPr>
          </a:p>
          <a:p>
            <a:r>
              <a:rPr lang="en-US">
                <a:solidFill>
                  <a:srgbClr val="51C7F3"/>
                </a:solidFill>
              </a:rPr>
              <a:t>I don`t know C and C++</a:t>
            </a:r>
            <a:endParaRPr lang="en-US">
              <a:solidFill>
                <a:srgbClr val="51C7F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strVal val="#ppt_w+.3"/>
                                          </p:val>
                                        </p:tav>
                                        <p:tav tm="100000">
                                          <p:val>
                                            <p:strVal val="#ppt_w"/>
                                          </p:val>
                                        </p:tav>
                                      </p:tavLst>
                                    </p:anim>
                                    <p:anim calcmode="lin" valueType="num">
                                      <p:cBhvr>
                                        <p:cTn id="8" dur="1000" fill="hold"/>
                                        <p:tgtEl>
                                          <p:spTgt spid="17"/>
                                        </p:tgtEl>
                                        <p:attrNameLst>
                                          <p:attrName>ppt_h</p:attrName>
                                        </p:attrNameLst>
                                      </p:cBhvr>
                                      <p:tavLst>
                                        <p:tav tm="0">
                                          <p:val>
                                            <p:strVal val="#ppt_h"/>
                                          </p:val>
                                        </p:tav>
                                        <p:tav tm="100000">
                                          <p:val>
                                            <p:strVal val="#ppt_h"/>
                                          </p:val>
                                        </p:tav>
                                      </p:tavLst>
                                    </p:anim>
                                    <p:animEffect transition="in" filter="fade">
                                      <p:cBhvr>
                                        <p:cTn id="9"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1"/>
          <a:stretch>
            <a:fillRect/>
          </a:stretch>
        </p:blipFill>
        <p:spPr>
          <a:xfrm>
            <a:off x="0" y="0"/>
            <a:ext cx="12192635" cy="6858000"/>
          </a:xfrm>
          <a:prstGeom prst="rect">
            <a:avLst/>
          </a:prstGeom>
        </p:spPr>
      </p:pic>
      <p:sp>
        <p:nvSpPr>
          <p:cNvPr id="18" name="Text Box 17"/>
          <p:cNvSpPr txBox="1"/>
          <p:nvPr/>
        </p:nvSpPr>
        <p:spPr>
          <a:xfrm>
            <a:off x="1932305" y="5027930"/>
            <a:ext cx="8947150" cy="1014730"/>
          </a:xfrm>
          <a:prstGeom prst="rect">
            <a:avLst/>
          </a:prstGeom>
          <a:noFill/>
        </p:spPr>
        <p:txBody>
          <a:bodyPr wrap="square" rtlCol="0">
            <a:spAutoFit/>
          </a:bodyPr>
          <a:p>
            <a:r>
              <a:rPr lang="en-US" sz="6000">
                <a:gradFill>
                  <a:gsLst>
                    <a:gs pos="0">
                      <a:srgbClr val="007BD3"/>
                    </a:gs>
                    <a:gs pos="100000">
                      <a:srgbClr val="034373"/>
                    </a:gs>
                  </a:gsLst>
                  <a:lin scaled="0"/>
                </a:gradFill>
              </a:rPr>
              <a:t>Thanks for attention!</a:t>
            </a:r>
            <a:endParaRPr lang="en-US" sz="6000">
              <a:gradFill>
                <a:gsLst>
                  <a:gs pos="0">
                    <a:srgbClr val="007BD3"/>
                  </a:gs>
                  <a:gs pos="100000">
                    <a:srgbClr val="034373"/>
                  </a:gs>
                </a:gsLst>
                <a:lin scaled="0"/>
              </a:gra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22960" y="365125"/>
            <a:ext cx="10515600" cy="3503930"/>
          </a:xfrm>
        </p:spPr>
        <p:txBody>
          <a:bodyPr>
            <a:normAutofit/>
          </a:bodyPr>
          <a:p>
            <a:r>
              <a:rPr lang="en-US"/>
              <a:t>The links for source code.</a:t>
            </a:r>
            <a:br>
              <a:rPr lang="en-US"/>
            </a:br>
            <a:br>
              <a:rPr lang="en-US"/>
            </a:br>
            <a:r>
              <a:rPr lang="en-US">
                <a:ln/>
                <a:solidFill>
                  <a:schemeClr val="accent1"/>
                </a:solidFill>
                <a:effectLst>
                  <a:outerShdw blurRad="38100" dist="25400" dir="5400000" algn="ctr" rotWithShape="0">
                    <a:srgbClr val="6E747A">
                      <a:alpha val="43000"/>
                    </a:srgbClr>
                  </a:outerShdw>
                </a:effectLst>
              </a:rPr>
              <a:t>https://t.me/+M-gGwIXklWNhNDUy</a:t>
            </a:r>
            <a:br>
              <a:rPr lang="en-US">
                <a:ln/>
                <a:solidFill>
                  <a:schemeClr val="accent1"/>
                </a:solidFill>
                <a:effectLst>
                  <a:outerShdw blurRad="38100" dist="25400" dir="5400000" algn="ctr" rotWithShape="0">
                    <a:srgbClr val="6E747A">
                      <a:alpha val="43000"/>
                    </a:srgbClr>
                  </a:outerShdw>
                </a:effectLst>
              </a:rPr>
            </a:br>
            <a:br>
              <a:rPr lang="en-US"/>
            </a:b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l="8133" r="5703" b="26169"/>
          <a:stretch>
            <a:fillRect/>
          </a:stretch>
        </p:blipFill>
        <p:spPr>
          <a:xfrm>
            <a:off x="0" y="0"/>
            <a:ext cx="5926455" cy="6857365"/>
          </a:xfrm>
          <a:prstGeom prst="rect">
            <a:avLst/>
          </a:prstGeom>
        </p:spPr>
      </p:pic>
      <p:sp>
        <p:nvSpPr>
          <p:cNvPr id="7" name="文本框 6"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237490" y="4306570"/>
            <a:ext cx="5050155" cy="1014730"/>
          </a:xfrm>
          <a:prstGeom prst="rect">
            <a:avLst/>
          </a:prstGeom>
          <a:noFill/>
          <a:effectLst/>
        </p:spPr>
        <p:txBody>
          <a:bodyPr wrap="square" rtlCol="0">
            <a:spAutoFit/>
          </a:bodyPr>
          <a:lstStyle/>
          <a:p>
            <a:pPr algn="ctr"/>
            <a:r>
              <a:rPr lang="en-US" altLang="zh-CN" sz="60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rPr>
              <a:t>CONTENTS</a:t>
            </a:r>
            <a:endParaRPr lang="zh-CN" altLang="en-US" sz="28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endParaRPr>
          </a:p>
        </p:txBody>
      </p:sp>
      <p:pic>
        <p:nvPicPr>
          <p:cNvPr id="12" name="图片 11"/>
          <p:cNvPicPr>
            <a:picLocks noChangeAspect="1"/>
          </p:cNvPicPr>
          <p:nvPr/>
        </p:nvPicPr>
        <p:blipFill rotWithShape="1">
          <a:blip r:embed="rId1" cstate="print">
            <a:extLst>
              <a:ext uri="{28A0092B-C50C-407E-A947-70E740481C1C}">
                <a14:useLocalDpi xmlns:a14="http://schemas.microsoft.com/office/drawing/2010/main" val="0"/>
              </a:ext>
            </a:extLst>
          </a:blip>
          <a:srcRect l="52148" t="38530" r="33534" b="50488"/>
          <a:stretch>
            <a:fillRect/>
          </a:stretch>
        </p:blipFill>
        <p:spPr>
          <a:xfrm>
            <a:off x="6389014" y="4952470"/>
            <a:ext cx="846752" cy="846752"/>
          </a:xfrm>
          <a:custGeom>
            <a:avLst/>
            <a:gdLst>
              <a:gd name="connsiteX0" fmla="*/ 479588 w 959176"/>
              <a:gd name="connsiteY0" fmla="*/ 0 h 959176"/>
              <a:gd name="connsiteX1" fmla="*/ 959176 w 959176"/>
              <a:gd name="connsiteY1" fmla="*/ 479588 h 959176"/>
              <a:gd name="connsiteX2" fmla="*/ 479588 w 959176"/>
              <a:gd name="connsiteY2" fmla="*/ 959176 h 959176"/>
              <a:gd name="connsiteX3" fmla="*/ 0 w 959176"/>
              <a:gd name="connsiteY3" fmla="*/ 479588 h 959176"/>
              <a:gd name="connsiteX4" fmla="*/ 479588 w 959176"/>
              <a:gd name="connsiteY4" fmla="*/ 0 h 959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9176" h="959176">
                <a:moveTo>
                  <a:pt x="479588" y="0"/>
                </a:moveTo>
                <a:cubicBezTo>
                  <a:pt x="744457" y="0"/>
                  <a:pt x="959176" y="214719"/>
                  <a:pt x="959176" y="479588"/>
                </a:cubicBezTo>
                <a:cubicBezTo>
                  <a:pt x="959176" y="744457"/>
                  <a:pt x="744457" y="959176"/>
                  <a:pt x="479588" y="959176"/>
                </a:cubicBezTo>
                <a:cubicBezTo>
                  <a:pt x="214719" y="959176"/>
                  <a:pt x="0" y="744457"/>
                  <a:pt x="0" y="479588"/>
                </a:cubicBezTo>
                <a:cubicBezTo>
                  <a:pt x="0" y="214719"/>
                  <a:pt x="214719" y="0"/>
                  <a:pt x="479588" y="0"/>
                </a:cubicBezTo>
                <a:close/>
              </a:path>
            </a:pathLst>
          </a:custGeom>
        </p:spPr>
      </p:pic>
      <p:pic>
        <p:nvPicPr>
          <p:cNvPr id="14" name="图片 13"/>
          <p:cNvPicPr>
            <a:picLocks noChangeAspect="1"/>
          </p:cNvPicPr>
          <p:nvPr/>
        </p:nvPicPr>
        <p:blipFill rotWithShape="1">
          <a:blip r:embed="rId1" cstate="print">
            <a:extLst>
              <a:ext uri="{28A0092B-C50C-407E-A947-70E740481C1C}">
                <a14:useLocalDpi xmlns:a14="http://schemas.microsoft.com/office/drawing/2010/main" val="0"/>
              </a:ext>
            </a:extLst>
          </a:blip>
          <a:srcRect l="47979" t="51301" r="37702" b="37718"/>
          <a:stretch>
            <a:fillRect/>
          </a:stretch>
        </p:blipFill>
        <p:spPr>
          <a:xfrm>
            <a:off x="6389014" y="3682342"/>
            <a:ext cx="846752" cy="846752"/>
          </a:xfrm>
          <a:custGeom>
            <a:avLst/>
            <a:gdLst>
              <a:gd name="connsiteX0" fmla="*/ 479588 w 959176"/>
              <a:gd name="connsiteY0" fmla="*/ 0 h 959176"/>
              <a:gd name="connsiteX1" fmla="*/ 959176 w 959176"/>
              <a:gd name="connsiteY1" fmla="*/ 479588 h 959176"/>
              <a:gd name="connsiteX2" fmla="*/ 479588 w 959176"/>
              <a:gd name="connsiteY2" fmla="*/ 959176 h 959176"/>
              <a:gd name="connsiteX3" fmla="*/ 0 w 959176"/>
              <a:gd name="connsiteY3" fmla="*/ 479588 h 959176"/>
              <a:gd name="connsiteX4" fmla="*/ 479588 w 959176"/>
              <a:gd name="connsiteY4" fmla="*/ 0 h 959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9176" h="959176">
                <a:moveTo>
                  <a:pt x="479588" y="0"/>
                </a:moveTo>
                <a:cubicBezTo>
                  <a:pt x="744457" y="0"/>
                  <a:pt x="959176" y="214719"/>
                  <a:pt x="959176" y="479588"/>
                </a:cubicBezTo>
                <a:cubicBezTo>
                  <a:pt x="959176" y="744457"/>
                  <a:pt x="744457" y="959176"/>
                  <a:pt x="479588" y="959176"/>
                </a:cubicBezTo>
                <a:cubicBezTo>
                  <a:pt x="214719" y="959176"/>
                  <a:pt x="0" y="744457"/>
                  <a:pt x="0" y="479588"/>
                </a:cubicBezTo>
                <a:cubicBezTo>
                  <a:pt x="0" y="214719"/>
                  <a:pt x="214719" y="0"/>
                  <a:pt x="479588" y="0"/>
                </a:cubicBezTo>
                <a:close/>
              </a:path>
            </a:pathLst>
          </a:custGeom>
        </p:spPr>
      </p:pic>
      <p:pic>
        <p:nvPicPr>
          <p:cNvPr id="16" name="图片 15"/>
          <p:cNvPicPr>
            <a:picLocks noChangeAspect="1"/>
          </p:cNvPicPr>
          <p:nvPr/>
        </p:nvPicPr>
        <p:blipFill rotWithShape="1">
          <a:blip r:embed="rId1" cstate="print">
            <a:extLst>
              <a:ext uri="{28A0092B-C50C-407E-A947-70E740481C1C}">
                <a14:useLocalDpi xmlns:a14="http://schemas.microsoft.com/office/drawing/2010/main" val="0"/>
              </a:ext>
            </a:extLst>
          </a:blip>
          <a:srcRect l="30299" t="54744" r="55383" b="34274"/>
          <a:stretch>
            <a:fillRect/>
          </a:stretch>
        </p:blipFill>
        <p:spPr>
          <a:xfrm>
            <a:off x="6389014" y="2412213"/>
            <a:ext cx="846752" cy="846752"/>
          </a:xfrm>
          <a:custGeom>
            <a:avLst/>
            <a:gdLst>
              <a:gd name="connsiteX0" fmla="*/ 479588 w 959176"/>
              <a:gd name="connsiteY0" fmla="*/ 0 h 959176"/>
              <a:gd name="connsiteX1" fmla="*/ 959176 w 959176"/>
              <a:gd name="connsiteY1" fmla="*/ 479588 h 959176"/>
              <a:gd name="connsiteX2" fmla="*/ 479588 w 959176"/>
              <a:gd name="connsiteY2" fmla="*/ 959176 h 959176"/>
              <a:gd name="connsiteX3" fmla="*/ 0 w 959176"/>
              <a:gd name="connsiteY3" fmla="*/ 479588 h 959176"/>
              <a:gd name="connsiteX4" fmla="*/ 479588 w 959176"/>
              <a:gd name="connsiteY4" fmla="*/ 0 h 959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9176" h="959176">
                <a:moveTo>
                  <a:pt x="479588" y="0"/>
                </a:moveTo>
                <a:cubicBezTo>
                  <a:pt x="744457" y="0"/>
                  <a:pt x="959176" y="214719"/>
                  <a:pt x="959176" y="479588"/>
                </a:cubicBezTo>
                <a:cubicBezTo>
                  <a:pt x="959176" y="744457"/>
                  <a:pt x="744457" y="959176"/>
                  <a:pt x="479588" y="959176"/>
                </a:cubicBezTo>
                <a:cubicBezTo>
                  <a:pt x="214719" y="959176"/>
                  <a:pt x="0" y="744457"/>
                  <a:pt x="0" y="479588"/>
                </a:cubicBezTo>
                <a:cubicBezTo>
                  <a:pt x="0" y="214719"/>
                  <a:pt x="214719" y="0"/>
                  <a:pt x="479588" y="0"/>
                </a:cubicBezTo>
                <a:close/>
              </a:path>
            </a:pathLst>
          </a:custGeom>
        </p:spPr>
      </p:pic>
      <p:pic>
        <p:nvPicPr>
          <p:cNvPr id="18" name="图片 17"/>
          <p:cNvPicPr>
            <a:picLocks noChangeAspect="1"/>
          </p:cNvPicPr>
          <p:nvPr/>
        </p:nvPicPr>
        <p:blipFill rotWithShape="1">
          <a:blip r:embed="rId1" cstate="print">
            <a:extLst>
              <a:ext uri="{28A0092B-C50C-407E-A947-70E740481C1C}">
                <a14:useLocalDpi xmlns:a14="http://schemas.microsoft.com/office/drawing/2010/main" val="0"/>
              </a:ext>
            </a:extLst>
          </a:blip>
          <a:srcRect l="30140" t="40370" r="55541" b="48648"/>
          <a:stretch>
            <a:fillRect/>
          </a:stretch>
        </p:blipFill>
        <p:spPr>
          <a:xfrm>
            <a:off x="6389014" y="1142085"/>
            <a:ext cx="846752" cy="846752"/>
          </a:xfrm>
          <a:custGeom>
            <a:avLst/>
            <a:gdLst>
              <a:gd name="connsiteX0" fmla="*/ 479588 w 959176"/>
              <a:gd name="connsiteY0" fmla="*/ 0 h 959176"/>
              <a:gd name="connsiteX1" fmla="*/ 959176 w 959176"/>
              <a:gd name="connsiteY1" fmla="*/ 479588 h 959176"/>
              <a:gd name="connsiteX2" fmla="*/ 479588 w 959176"/>
              <a:gd name="connsiteY2" fmla="*/ 959176 h 959176"/>
              <a:gd name="connsiteX3" fmla="*/ 0 w 959176"/>
              <a:gd name="connsiteY3" fmla="*/ 479588 h 959176"/>
              <a:gd name="connsiteX4" fmla="*/ 479588 w 959176"/>
              <a:gd name="connsiteY4" fmla="*/ 0 h 959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9176" h="959176">
                <a:moveTo>
                  <a:pt x="479588" y="0"/>
                </a:moveTo>
                <a:cubicBezTo>
                  <a:pt x="744457" y="0"/>
                  <a:pt x="959176" y="214719"/>
                  <a:pt x="959176" y="479588"/>
                </a:cubicBezTo>
                <a:cubicBezTo>
                  <a:pt x="959176" y="744457"/>
                  <a:pt x="744457" y="959176"/>
                  <a:pt x="479588" y="959176"/>
                </a:cubicBezTo>
                <a:cubicBezTo>
                  <a:pt x="214719" y="959176"/>
                  <a:pt x="0" y="744457"/>
                  <a:pt x="0" y="479588"/>
                </a:cubicBezTo>
                <a:cubicBezTo>
                  <a:pt x="0" y="214719"/>
                  <a:pt x="214719" y="0"/>
                  <a:pt x="479588" y="0"/>
                </a:cubicBezTo>
                <a:close/>
              </a:path>
            </a:pathLst>
          </a:custGeom>
        </p:spPr>
      </p:pic>
      <p:sp>
        <p:nvSpPr>
          <p:cNvPr id="20" name="文本框 19"/>
          <p:cNvSpPr txBox="1"/>
          <p:nvPr/>
        </p:nvSpPr>
        <p:spPr>
          <a:xfrm>
            <a:off x="7549414" y="1209244"/>
            <a:ext cx="2536190" cy="645160"/>
          </a:xfrm>
          <a:prstGeom prst="rect">
            <a:avLst/>
          </a:prstGeom>
          <a:noFill/>
        </p:spPr>
        <p:txBody>
          <a:bodyPr wrap="none" rtlCol="0">
            <a:spAutoFit/>
          </a:bodyPr>
          <a:lstStyle/>
          <a:p>
            <a:r>
              <a:rPr lang="en-US" altLang="zh-CN" sz="36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Text Editor</a:t>
            </a:r>
            <a:endParaRPr lang="en-US" altLang="zh-CN" sz="36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endParaRPr>
          </a:p>
        </p:txBody>
      </p:sp>
      <p:sp>
        <p:nvSpPr>
          <p:cNvPr id="21" name="文本框 20"/>
          <p:cNvSpPr txBox="1"/>
          <p:nvPr/>
        </p:nvSpPr>
        <p:spPr>
          <a:xfrm>
            <a:off x="6478003" y="1242295"/>
            <a:ext cx="690880" cy="645160"/>
          </a:xfrm>
          <a:prstGeom prst="rect">
            <a:avLst/>
          </a:prstGeom>
          <a:noFill/>
        </p:spPr>
        <p:txBody>
          <a:bodyPr wrap="none" rtlCol="0">
            <a:spAutoFit/>
          </a:bodyPr>
          <a:lstStyle/>
          <a:p>
            <a:r>
              <a:rPr lang="en-US" altLang="zh-CN" sz="36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rPr>
              <a:t>06</a:t>
            </a:r>
            <a:endParaRPr lang="en-US" altLang="zh-CN" sz="36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endParaRPr>
          </a:p>
        </p:txBody>
      </p:sp>
      <p:sp>
        <p:nvSpPr>
          <p:cNvPr id="22" name="文本框 21"/>
          <p:cNvSpPr txBox="1"/>
          <p:nvPr/>
        </p:nvSpPr>
        <p:spPr>
          <a:xfrm>
            <a:off x="6478003" y="2486350"/>
            <a:ext cx="690880" cy="645160"/>
          </a:xfrm>
          <a:prstGeom prst="rect">
            <a:avLst/>
          </a:prstGeom>
          <a:noFill/>
        </p:spPr>
        <p:txBody>
          <a:bodyPr wrap="none" rtlCol="0">
            <a:spAutoFit/>
          </a:bodyPr>
          <a:lstStyle/>
          <a:p>
            <a:r>
              <a:rPr lang="en-US" altLang="zh-CN" sz="36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rPr>
              <a:t>07</a:t>
            </a:r>
            <a:endParaRPr lang="en-US" altLang="zh-CN" sz="36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endParaRPr>
          </a:p>
        </p:txBody>
      </p:sp>
      <p:sp>
        <p:nvSpPr>
          <p:cNvPr id="23" name="文本框 22"/>
          <p:cNvSpPr txBox="1"/>
          <p:nvPr/>
        </p:nvSpPr>
        <p:spPr>
          <a:xfrm>
            <a:off x="6502918" y="3739044"/>
            <a:ext cx="690880" cy="645160"/>
          </a:xfrm>
          <a:prstGeom prst="rect">
            <a:avLst/>
          </a:prstGeom>
          <a:noFill/>
        </p:spPr>
        <p:txBody>
          <a:bodyPr wrap="none" rtlCol="0">
            <a:spAutoFit/>
          </a:bodyPr>
          <a:lstStyle/>
          <a:p>
            <a:r>
              <a:rPr lang="en-US" altLang="zh-CN" sz="36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rPr>
              <a:t>08</a:t>
            </a:r>
            <a:endParaRPr lang="en-US" altLang="zh-CN" sz="36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endParaRPr>
          </a:p>
        </p:txBody>
      </p:sp>
      <p:sp>
        <p:nvSpPr>
          <p:cNvPr id="24" name="文本框 23"/>
          <p:cNvSpPr txBox="1"/>
          <p:nvPr/>
        </p:nvSpPr>
        <p:spPr>
          <a:xfrm>
            <a:off x="6503770" y="5052680"/>
            <a:ext cx="690880" cy="645160"/>
          </a:xfrm>
          <a:prstGeom prst="rect">
            <a:avLst/>
          </a:prstGeom>
          <a:noFill/>
        </p:spPr>
        <p:txBody>
          <a:bodyPr wrap="none" rtlCol="0">
            <a:spAutoFit/>
          </a:bodyPr>
          <a:lstStyle/>
          <a:p>
            <a:r>
              <a:rPr lang="en-US" altLang="zh-CN" sz="36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rPr>
              <a:t>09</a:t>
            </a:r>
            <a:endParaRPr lang="en-US" altLang="zh-CN" sz="36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endParaRPr>
          </a:p>
        </p:txBody>
      </p:sp>
      <p:sp>
        <p:nvSpPr>
          <p:cNvPr id="25" name="文本框 24"/>
          <p:cNvSpPr txBox="1"/>
          <p:nvPr/>
        </p:nvSpPr>
        <p:spPr>
          <a:xfrm>
            <a:off x="7549414" y="2470484"/>
            <a:ext cx="3992880" cy="645160"/>
          </a:xfrm>
          <a:prstGeom prst="rect">
            <a:avLst/>
          </a:prstGeom>
          <a:noFill/>
        </p:spPr>
        <p:txBody>
          <a:bodyPr wrap="none" rtlCol="0">
            <a:spAutoFit/>
          </a:bodyPr>
          <a:lstStyle/>
          <a:p>
            <a:r>
              <a:rPr lang="en-US" altLang="zh-CN" sz="36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My PC command </a:t>
            </a:r>
            <a:endParaRPr lang="en-US" altLang="zh-CN" sz="36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endParaRPr>
          </a:p>
        </p:txBody>
      </p:sp>
      <p:sp>
        <p:nvSpPr>
          <p:cNvPr id="26" name="文本框 25"/>
          <p:cNvSpPr txBox="1"/>
          <p:nvPr/>
        </p:nvSpPr>
        <p:spPr>
          <a:xfrm>
            <a:off x="7549414" y="3739044"/>
            <a:ext cx="3535680" cy="645160"/>
          </a:xfrm>
          <a:prstGeom prst="rect">
            <a:avLst/>
          </a:prstGeom>
          <a:noFill/>
        </p:spPr>
        <p:txBody>
          <a:bodyPr wrap="none" rtlCol="0">
            <a:spAutoFit/>
          </a:bodyPr>
          <a:lstStyle/>
          <a:p>
            <a:r>
              <a:rPr lang="en-US" altLang="zh-CN" sz="36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Bios Command</a:t>
            </a:r>
            <a:endParaRPr lang="en-US" altLang="zh-CN" sz="36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endParaRPr>
          </a:p>
        </p:txBody>
      </p:sp>
      <p:sp>
        <p:nvSpPr>
          <p:cNvPr id="27" name="文本框 26"/>
          <p:cNvSpPr txBox="1"/>
          <p:nvPr/>
        </p:nvSpPr>
        <p:spPr>
          <a:xfrm>
            <a:off x="7549414" y="5000284"/>
            <a:ext cx="4161790" cy="645160"/>
          </a:xfrm>
          <a:prstGeom prst="rect">
            <a:avLst/>
          </a:prstGeom>
          <a:noFill/>
        </p:spPr>
        <p:txBody>
          <a:bodyPr wrap="none" rtlCol="0">
            <a:spAutoFit/>
          </a:bodyPr>
          <a:lstStyle/>
          <a:p>
            <a:r>
              <a:rPr lang="en-US" altLang="zh-CN" sz="36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Task manager GUI</a:t>
            </a:r>
            <a:endParaRPr lang="en-US" altLang="zh-CN" sz="36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0" presetClass="entr" presetSubtype="0" decel="100000"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1000" fill="hold"/>
                                        <p:tgtEl>
                                          <p:spTgt spid="20"/>
                                        </p:tgtEl>
                                        <p:attrNameLst>
                                          <p:attrName>ppt_w</p:attrName>
                                        </p:attrNameLst>
                                      </p:cBhvr>
                                      <p:tavLst>
                                        <p:tav tm="0">
                                          <p:val>
                                            <p:strVal val="#ppt_w+.3"/>
                                          </p:val>
                                        </p:tav>
                                        <p:tav tm="100000">
                                          <p:val>
                                            <p:strVal val="#ppt_w"/>
                                          </p:val>
                                        </p:tav>
                                      </p:tavLst>
                                    </p:anim>
                                    <p:anim calcmode="lin" valueType="num">
                                      <p:cBhvr>
                                        <p:cTn id="14" dur="1000" fill="hold"/>
                                        <p:tgtEl>
                                          <p:spTgt spid="20"/>
                                        </p:tgtEl>
                                        <p:attrNameLst>
                                          <p:attrName>ppt_h</p:attrName>
                                        </p:attrNameLst>
                                      </p:cBhvr>
                                      <p:tavLst>
                                        <p:tav tm="0">
                                          <p:val>
                                            <p:strVal val="#ppt_h"/>
                                          </p:val>
                                        </p:tav>
                                        <p:tav tm="100000">
                                          <p:val>
                                            <p:strVal val="#ppt_h"/>
                                          </p:val>
                                        </p:tav>
                                      </p:tavLst>
                                    </p:anim>
                                    <p:animEffect transition="in" filter="fade">
                                      <p:cBhvr>
                                        <p:cTn id="15" dur="1000"/>
                                        <p:tgtEl>
                                          <p:spTgt spid="20"/>
                                        </p:tgtEl>
                                      </p:cBhvr>
                                    </p:animEffect>
                                  </p:childTnLst>
                                </p:cTn>
                              </p:par>
                            </p:childTnLst>
                          </p:cTn>
                        </p:par>
                        <p:par>
                          <p:cTn id="16" fill="hold">
                            <p:stCondLst>
                              <p:cond delay="2000"/>
                            </p:stCondLst>
                            <p:childTnLst>
                              <p:par>
                                <p:cTn id="17" presetID="50" presetClass="entr" presetSubtype="0" decel="10000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1000" fill="hold"/>
                                        <p:tgtEl>
                                          <p:spTgt spid="21"/>
                                        </p:tgtEl>
                                        <p:attrNameLst>
                                          <p:attrName>ppt_w</p:attrName>
                                        </p:attrNameLst>
                                      </p:cBhvr>
                                      <p:tavLst>
                                        <p:tav tm="0">
                                          <p:val>
                                            <p:strVal val="#ppt_w+.3"/>
                                          </p:val>
                                        </p:tav>
                                        <p:tav tm="100000">
                                          <p:val>
                                            <p:strVal val="#ppt_w"/>
                                          </p:val>
                                        </p:tav>
                                      </p:tavLst>
                                    </p:anim>
                                    <p:anim calcmode="lin" valueType="num">
                                      <p:cBhvr>
                                        <p:cTn id="20" dur="1000" fill="hold"/>
                                        <p:tgtEl>
                                          <p:spTgt spid="21"/>
                                        </p:tgtEl>
                                        <p:attrNameLst>
                                          <p:attrName>ppt_h</p:attrName>
                                        </p:attrNameLst>
                                      </p:cBhvr>
                                      <p:tavLst>
                                        <p:tav tm="0">
                                          <p:val>
                                            <p:strVal val="#ppt_h"/>
                                          </p:val>
                                        </p:tav>
                                        <p:tav tm="100000">
                                          <p:val>
                                            <p:strVal val="#ppt_h"/>
                                          </p:val>
                                        </p:tav>
                                      </p:tavLst>
                                    </p:anim>
                                    <p:animEffect transition="in" filter="fade">
                                      <p:cBhvr>
                                        <p:cTn id="21" dur="1000"/>
                                        <p:tgtEl>
                                          <p:spTgt spid="21"/>
                                        </p:tgtEl>
                                      </p:cBhvr>
                                    </p:animEffect>
                                  </p:childTnLst>
                                </p:cTn>
                              </p:par>
                            </p:childTnLst>
                          </p:cTn>
                        </p:par>
                        <p:par>
                          <p:cTn id="22" fill="hold">
                            <p:stCondLst>
                              <p:cond delay="3000"/>
                            </p:stCondLst>
                            <p:childTnLst>
                              <p:par>
                                <p:cTn id="23" presetID="50" presetClass="entr" presetSubtype="0" decel="100000"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1000" fill="hold"/>
                                        <p:tgtEl>
                                          <p:spTgt spid="22"/>
                                        </p:tgtEl>
                                        <p:attrNameLst>
                                          <p:attrName>ppt_w</p:attrName>
                                        </p:attrNameLst>
                                      </p:cBhvr>
                                      <p:tavLst>
                                        <p:tav tm="0">
                                          <p:val>
                                            <p:strVal val="#ppt_w+.3"/>
                                          </p:val>
                                        </p:tav>
                                        <p:tav tm="100000">
                                          <p:val>
                                            <p:strVal val="#ppt_w"/>
                                          </p:val>
                                        </p:tav>
                                      </p:tavLst>
                                    </p:anim>
                                    <p:anim calcmode="lin" valueType="num">
                                      <p:cBhvr>
                                        <p:cTn id="26" dur="1000" fill="hold"/>
                                        <p:tgtEl>
                                          <p:spTgt spid="22"/>
                                        </p:tgtEl>
                                        <p:attrNameLst>
                                          <p:attrName>ppt_h</p:attrName>
                                        </p:attrNameLst>
                                      </p:cBhvr>
                                      <p:tavLst>
                                        <p:tav tm="0">
                                          <p:val>
                                            <p:strVal val="#ppt_h"/>
                                          </p:val>
                                        </p:tav>
                                        <p:tav tm="100000">
                                          <p:val>
                                            <p:strVal val="#ppt_h"/>
                                          </p:val>
                                        </p:tav>
                                      </p:tavLst>
                                    </p:anim>
                                    <p:animEffect transition="in" filter="fade">
                                      <p:cBhvr>
                                        <p:cTn id="27" dur="1000"/>
                                        <p:tgtEl>
                                          <p:spTgt spid="22"/>
                                        </p:tgtEl>
                                      </p:cBhvr>
                                    </p:animEffect>
                                  </p:childTnLst>
                                </p:cTn>
                              </p:par>
                            </p:childTnLst>
                          </p:cTn>
                        </p:par>
                        <p:par>
                          <p:cTn id="28" fill="hold">
                            <p:stCondLst>
                              <p:cond delay="4000"/>
                            </p:stCondLst>
                            <p:childTnLst>
                              <p:par>
                                <p:cTn id="29" presetID="50" presetClass="entr" presetSubtype="0" decel="100000"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1000" fill="hold"/>
                                        <p:tgtEl>
                                          <p:spTgt spid="23"/>
                                        </p:tgtEl>
                                        <p:attrNameLst>
                                          <p:attrName>ppt_w</p:attrName>
                                        </p:attrNameLst>
                                      </p:cBhvr>
                                      <p:tavLst>
                                        <p:tav tm="0">
                                          <p:val>
                                            <p:strVal val="#ppt_w+.3"/>
                                          </p:val>
                                        </p:tav>
                                        <p:tav tm="100000">
                                          <p:val>
                                            <p:strVal val="#ppt_w"/>
                                          </p:val>
                                        </p:tav>
                                      </p:tavLst>
                                    </p:anim>
                                    <p:anim calcmode="lin" valueType="num">
                                      <p:cBhvr>
                                        <p:cTn id="32" dur="1000" fill="hold"/>
                                        <p:tgtEl>
                                          <p:spTgt spid="23"/>
                                        </p:tgtEl>
                                        <p:attrNameLst>
                                          <p:attrName>ppt_h</p:attrName>
                                        </p:attrNameLst>
                                      </p:cBhvr>
                                      <p:tavLst>
                                        <p:tav tm="0">
                                          <p:val>
                                            <p:strVal val="#ppt_h"/>
                                          </p:val>
                                        </p:tav>
                                        <p:tav tm="100000">
                                          <p:val>
                                            <p:strVal val="#ppt_h"/>
                                          </p:val>
                                        </p:tav>
                                      </p:tavLst>
                                    </p:anim>
                                    <p:animEffect transition="in" filter="fade">
                                      <p:cBhvr>
                                        <p:cTn id="33" dur="1000"/>
                                        <p:tgtEl>
                                          <p:spTgt spid="23"/>
                                        </p:tgtEl>
                                      </p:cBhvr>
                                    </p:animEffect>
                                  </p:childTnLst>
                                </p:cTn>
                              </p:par>
                            </p:childTnLst>
                          </p:cTn>
                        </p:par>
                        <p:par>
                          <p:cTn id="34" fill="hold">
                            <p:stCondLst>
                              <p:cond delay="5000"/>
                            </p:stCondLst>
                            <p:childTnLst>
                              <p:par>
                                <p:cTn id="35" presetID="50" presetClass="entr" presetSubtype="0" decel="100000"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1000" fill="hold"/>
                                        <p:tgtEl>
                                          <p:spTgt spid="24"/>
                                        </p:tgtEl>
                                        <p:attrNameLst>
                                          <p:attrName>ppt_w</p:attrName>
                                        </p:attrNameLst>
                                      </p:cBhvr>
                                      <p:tavLst>
                                        <p:tav tm="0">
                                          <p:val>
                                            <p:strVal val="#ppt_w+.3"/>
                                          </p:val>
                                        </p:tav>
                                        <p:tav tm="100000">
                                          <p:val>
                                            <p:strVal val="#ppt_w"/>
                                          </p:val>
                                        </p:tav>
                                      </p:tavLst>
                                    </p:anim>
                                    <p:anim calcmode="lin" valueType="num">
                                      <p:cBhvr>
                                        <p:cTn id="38" dur="1000" fill="hold"/>
                                        <p:tgtEl>
                                          <p:spTgt spid="24"/>
                                        </p:tgtEl>
                                        <p:attrNameLst>
                                          <p:attrName>ppt_h</p:attrName>
                                        </p:attrNameLst>
                                      </p:cBhvr>
                                      <p:tavLst>
                                        <p:tav tm="0">
                                          <p:val>
                                            <p:strVal val="#ppt_h"/>
                                          </p:val>
                                        </p:tav>
                                        <p:tav tm="100000">
                                          <p:val>
                                            <p:strVal val="#ppt_h"/>
                                          </p:val>
                                        </p:tav>
                                      </p:tavLst>
                                    </p:anim>
                                    <p:animEffect transition="in" filter="fade">
                                      <p:cBhvr>
                                        <p:cTn id="39" dur="1000"/>
                                        <p:tgtEl>
                                          <p:spTgt spid="24"/>
                                        </p:tgtEl>
                                      </p:cBhvr>
                                    </p:animEffect>
                                  </p:childTnLst>
                                </p:cTn>
                              </p:par>
                            </p:childTnLst>
                          </p:cTn>
                        </p:par>
                        <p:par>
                          <p:cTn id="40" fill="hold">
                            <p:stCondLst>
                              <p:cond delay="6000"/>
                            </p:stCondLst>
                            <p:childTnLst>
                              <p:par>
                                <p:cTn id="41" presetID="50" presetClass="entr" presetSubtype="0" decel="100000" fill="hold" grpId="0" nodeType="after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p:cTn id="43" dur="1000" fill="hold"/>
                                        <p:tgtEl>
                                          <p:spTgt spid="25"/>
                                        </p:tgtEl>
                                        <p:attrNameLst>
                                          <p:attrName>ppt_w</p:attrName>
                                        </p:attrNameLst>
                                      </p:cBhvr>
                                      <p:tavLst>
                                        <p:tav tm="0">
                                          <p:val>
                                            <p:strVal val="#ppt_w+.3"/>
                                          </p:val>
                                        </p:tav>
                                        <p:tav tm="100000">
                                          <p:val>
                                            <p:strVal val="#ppt_w"/>
                                          </p:val>
                                        </p:tav>
                                      </p:tavLst>
                                    </p:anim>
                                    <p:anim calcmode="lin" valueType="num">
                                      <p:cBhvr>
                                        <p:cTn id="44" dur="1000" fill="hold"/>
                                        <p:tgtEl>
                                          <p:spTgt spid="25"/>
                                        </p:tgtEl>
                                        <p:attrNameLst>
                                          <p:attrName>ppt_h</p:attrName>
                                        </p:attrNameLst>
                                      </p:cBhvr>
                                      <p:tavLst>
                                        <p:tav tm="0">
                                          <p:val>
                                            <p:strVal val="#ppt_h"/>
                                          </p:val>
                                        </p:tav>
                                        <p:tav tm="100000">
                                          <p:val>
                                            <p:strVal val="#ppt_h"/>
                                          </p:val>
                                        </p:tav>
                                      </p:tavLst>
                                    </p:anim>
                                    <p:animEffect transition="in" filter="fade">
                                      <p:cBhvr>
                                        <p:cTn id="45" dur="1000"/>
                                        <p:tgtEl>
                                          <p:spTgt spid="25"/>
                                        </p:tgtEl>
                                      </p:cBhvr>
                                    </p:animEffect>
                                  </p:childTnLst>
                                </p:cTn>
                              </p:par>
                            </p:childTnLst>
                          </p:cTn>
                        </p:par>
                        <p:par>
                          <p:cTn id="46" fill="hold">
                            <p:stCondLst>
                              <p:cond delay="7000"/>
                            </p:stCondLst>
                            <p:childTnLst>
                              <p:par>
                                <p:cTn id="47" presetID="50" presetClass="entr" presetSubtype="0" decel="100000"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p:cTn id="49" dur="1000" fill="hold"/>
                                        <p:tgtEl>
                                          <p:spTgt spid="26"/>
                                        </p:tgtEl>
                                        <p:attrNameLst>
                                          <p:attrName>ppt_w</p:attrName>
                                        </p:attrNameLst>
                                      </p:cBhvr>
                                      <p:tavLst>
                                        <p:tav tm="0">
                                          <p:val>
                                            <p:strVal val="#ppt_w+.3"/>
                                          </p:val>
                                        </p:tav>
                                        <p:tav tm="100000">
                                          <p:val>
                                            <p:strVal val="#ppt_w"/>
                                          </p:val>
                                        </p:tav>
                                      </p:tavLst>
                                    </p:anim>
                                    <p:anim calcmode="lin" valueType="num">
                                      <p:cBhvr>
                                        <p:cTn id="50" dur="1000" fill="hold"/>
                                        <p:tgtEl>
                                          <p:spTgt spid="26"/>
                                        </p:tgtEl>
                                        <p:attrNameLst>
                                          <p:attrName>ppt_h</p:attrName>
                                        </p:attrNameLst>
                                      </p:cBhvr>
                                      <p:tavLst>
                                        <p:tav tm="0">
                                          <p:val>
                                            <p:strVal val="#ppt_h"/>
                                          </p:val>
                                        </p:tav>
                                        <p:tav tm="100000">
                                          <p:val>
                                            <p:strVal val="#ppt_h"/>
                                          </p:val>
                                        </p:tav>
                                      </p:tavLst>
                                    </p:anim>
                                    <p:animEffect transition="in" filter="fade">
                                      <p:cBhvr>
                                        <p:cTn id="51" dur="1000"/>
                                        <p:tgtEl>
                                          <p:spTgt spid="26"/>
                                        </p:tgtEl>
                                      </p:cBhvr>
                                    </p:animEffect>
                                  </p:childTnLst>
                                </p:cTn>
                              </p:par>
                            </p:childTnLst>
                          </p:cTn>
                        </p:par>
                        <p:par>
                          <p:cTn id="52" fill="hold">
                            <p:stCondLst>
                              <p:cond delay="8000"/>
                            </p:stCondLst>
                            <p:childTnLst>
                              <p:par>
                                <p:cTn id="53" presetID="50" presetClass="entr" presetSubtype="0" decel="100000" fill="hold" grpId="0" nodeType="after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p:cTn id="55" dur="1000" fill="hold"/>
                                        <p:tgtEl>
                                          <p:spTgt spid="27"/>
                                        </p:tgtEl>
                                        <p:attrNameLst>
                                          <p:attrName>ppt_w</p:attrName>
                                        </p:attrNameLst>
                                      </p:cBhvr>
                                      <p:tavLst>
                                        <p:tav tm="0">
                                          <p:val>
                                            <p:strVal val="#ppt_w+.3"/>
                                          </p:val>
                                        </p:tav>
                                        <p:tav tm="100000">
                                          <p:val>
                                            <p:strVal val="#ppt_w"/>
                                          </p:val>
                                        </p:tav>
                                      </p:tavLst>
                                    </p:anim>
                                    <p:anim calcmode="lin" valueType="num">
                                      <p:cBhvr>
                                        <p:cTn id="56" dur="1000" fill="hold"/>
                                        <p:tgtEl>
                                          <p:spTgt spid="27"/>
                                        </p:tgtEl>
                                        <p:attrNameLst>
                                          <p:attrName>ppt_h</p:attrName>
                                        </p:attrNameLst>
                                      </p:cBhvr>
                                      <p:tavLst>
                                        <p:tav tm="0">
                                          <p:val>
                                            <p:strVal val="#ppt_h"/>
                                          </p:val>
                                        </p:tav>
                                        <p:tav tm="100000">
                                          <p:val>
                                            <p:strVal val="#ppt_h"/>
                                          </p:val>
                                        </p:tav>
                                      </p:tavLst>
                                    </p:anim>
                                    <p:animEffect transition="in" filter="fade">
                                      <p:cBhvr>
                                        <p:cTn id="57"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20" grpId="0"/>
      <p:bldP spid="21" grpId="0"/>
      <p:bldP spid="22" grpId="0"/>
      <p:bldP spid="23" grpId="0"/>
      <p:bldP spid="24" grpId="0"/>
      <p:bldP spid="25" grpId="0"/>
      <p:bldP spid="26" grpId="0"/>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l="8133" r="5703" b="26169"/>
          <a:stretch>
            <a:fillRect/>
          </a:stretch>
        </p:blipFill>
        <p:spPr>
          <a:xfrm>
            <a:off x="0" y="0"/>
            <a:ext cx="5926455" cy="6857365"/>
          </a:xfrm>
          <a:prstGeom prst="rect">
            <a:avLst/>
          </a:prstGeom>
        </p:spPr>
      </p:pic>
      <p:sp>
        <p:nvSpPr>
          <p:cNvPr id="7" name="文本框 6"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237490" y="4306570"/>
            <a:ext cx="5050155" cy="1014730"/>
          </a:xfrm>
          <a:prstGeom prst="rect">
            <a:avLst/>
          </a:prstGeom>
          <a:noFill/>
          <a:effectLst/>
        </p:spPr>
        <p:txBody>
          <a:bodyPr wrap="square" rtlCol="0">
            <a:spAutoFit/>
          </a:bodyPr>
          <a:lstStyle/>
          <a:p>
            <a:pPr algn="ctr"/>
            <a:r>
              <a:rPr lang="en-US" altLang="zh-CN" sz="60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rPr>
              <a:t>CONTENTS</a:t>
            </a:r>
            <a:endParaRPr lang="zh-CN" altLang="en-US" sz="28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endParaRPr>
          </a:p>
        </p:txBody>
      </p:sp>
      <p:pic>
        <p:nvPicPr>
          <p:cNvPr id="12" name="图片 11"/>
          <p:cNvPicPr>
            <a:picLocks noChangeAspect="1"/>
          </p:cNvPicPr>
          <p:nvPr/>
        </p:nvPicPr>
        <p:blipFill rotWithShape="1">
          <a:blip r:embed="rId1" cstate="print">
            <a:extLst>
              <a:ext uri="{28A0092B-C50C-407E-A947-70E740481C1C}">
                <a14:useLocalDpi xmlns:a14="http://schemas.microsoft.com/office/drawing/2010/main" val="0"/>
              </a:ext>
            </a:extLst>
          </a:blip>
          <a:srcRect l="52148" t="38530" r="33534" b="50488"/>
          <a:stretch>
            <a:fillRect/>
          </a:stretch>
        </p:blipFill>
        <p:spPr>
          <a:xfrm>
            <a:off x="6389014" y="4952470"/>
            <a:ext cx="846752" cy="846752"/>
          </a:xfrm>
          <a:custGeom>
            <a:avLst/>
            <a:gdLst>
              <a:gd name="connsiteX0" fmla="*/ 479588 w 959176"/>
              <a:gd name="connsiteY0" fmla="*/ 0 h 959176"/>
              <a:gd name="connsiteX1" fmla="*/ 959176 w 959176"/>
              <a:gd name="connsiteY1" fmla="*/ 479588 h 959176"/>
              <a:gd name="connsiteX2" fmla="*/ 479588 w 959176"/>
              <a:gd name="connsiteY2" fmla="*/ 959176 h 959176"/>
              <a:gd name="connsiteX3" fmla="*/ 0 w 959176"/>
              <a:gd name="connsiteY3" fmla="*/ 479588 h 959176"/>
              <a:gd name="connsiteX4" fmla="*/ 479588 w 959176"/>
              <a:gd name="connsiteY4" fmla="*/ 0 h 959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9176" h="959176">
                <a:moveTo>
                  <a:pt x="479588" y="0"/>
                </a:moveTo>
                <a:cubicBezTo>
                  <a:pt x="744457" y="0"/>
                  <a:pt x="959176" y="214719"/>
                  <a:pt x="959176" y="479588"/>
                </a:cubicBezTo>
                <a:cubicBezTo>
                  <a:pt x="959176" y="744457"/>
                  <a:pt x="744457" y="959176"/>
                  <a:pt x="479588" y="959176"/>
                </a:cubicBezTo>
                <a:cubicBezTo>
                  <a:pt x="214719" y="959176"/>
                  <a:pt x="0" y="744457"/>
                  <a:pt x="0" y="479588"/>
                </a:cubicBezTo>
                <a:cubicBezTo>
                  <a:pt x="0" y="214719"/>
                  <a:pt x="214719" y="0"/>
                  <a:pt x="479588" y="0"/>
                </a:cubicBezTo>
                <a:close/>
              </a:path>
            </a:pathLst>
          </a:custGeom>
        </p:spPr>
      </p:pic>
      <p:pic>
        <p:nvPicPr>
          <p:cNvPr id="14" name="图片 13"/>
          <p:cNvPicPr>
            <a:picLocks noChangeAspect="1"/>
          </p:cNvPicPr>
          <p:nvPr/>
        </p:nvPicPr>
        <p:blipFill rotWithShape="1">
          <a:blip r:embed="rId1" cstate="print">
            <a:extLst>
              <a:ext uri="{28A0092B-C50C-407E-A947-70E740481C1C}">
                <a14:useLocalDpi xmlns:a14="http://schemas.microsoft.com/office/drawing/2010/main" val="0"/>
              </a:ext>
            </a:extLst>
          </a:blip>
          <a:srcRect l="47979" t="51301" r="37702" b="37718"/>
          <a:stretch>
            <a:fillRect/>
          </a:stretch>
        </p:blipFill>
        <p:spPr>
          <a:xfrm>
            <a:off x="6389014" y="3682342"/>
            <a:ext cx="846752" cy="846752"/>
          </a:xfrm>
          <a:custGeom>
            <a:avLst/>
            <a:gdLst>
              <a:gd name="connsiteX0" fmla="*/ 479588 w 959176"/>
              <a:gd name="connsiteY0" fmla="*/ 0 h 959176"/>
              <a:gd name="connsiteX1" fmla="*/ 959176 w 959176"/>
              <a:gd name="connsiteY1" fmla="*/ 479588 h 959176"/>
              <a:gd name="connsiteX2" fmla="*/ 479588 w 959176"/>
              <a:gd name="connsiteY2" fmla="*/ 959176 h 959176"/>
              <a:gd name="connsiteX3" fmla="*/ 0 w 959176"/>
              <a:gd name="connsiteY3" fmla="*/ 479588 h 959176"/>
              <a:gd name="connsiteX4" fmla="*/ 479588 w 959176"/>
              <a:gd name="connsiteY4" fmla="*/ 0 h 959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9176" h="959176">
                <a:moveTo>
                  <a:pt x="479588" y="0"/>
                </a:moveTo>
                <a:cubicBezTo>
                  <a:pt x="744457" y="0"/>
                  <a:pt x="959176" y="214719"/>
                  <a:pt x="959176" y="479588"/>
                </a:cubicBezTo>
                <a:cubicBezTo>
                  <a:pt x="959176" y="744457"/>
                  <a:pt x="744457" y="959176"/>
                  <a:pt x="479588" y="959176"/>
                </a:cubicBezTo>
                <a:cubicBezTo>
                  <a:pt x="214719" y="959176"/>
                  <a:pt x="0" y="744457"/>
                  <a:pt x="0" y="479588"/>
                </a:cubicBezTo>
                <a:cubicBezTo>
                  <a:pt x="0" y="214719"/>
                  <a:pt x="214719" y="0"/>
                  <a:pt x="479588" y="0"/>
                </a:cubicBezTo>
                <a:close/>
              </a:path>
            </a:pathLst>
          </a:custGeom>
        </p:spPr>
      </p:pic>
      <p:pic>
        <p:nvPicPr>
          <p:cNvPr id="16" name="图片 15"/>
          <p:cNvPicPr>
            <a:picLocks noChangeAspect="1"/>
          </p:cNvPicPr>
          <p:nvPr/>
        </p:nvPicPr>
        <p:blipFill rotWithShape="1">
          <a:blip r:embed="rId1" cstate="print">
            <a:extLst>
              <a:ext uri="{28A0092B-C50C-407E-A947-70E740481C1C}">
                <a14:useLocalDpi xmlns:a14="http://schemas.microsoft.com/office/drawing/2010/main" val="0"/>
              </a:ext>
            </a:extLst>
          </a:blip>
          <a:srcRect l="30299" t="54744" r="55383" b="34274"/>
          <a:stretch>
            <a:fillRect/>
          </a:stretch>
        </p:blipFill>
        <p:spPr>
          <a:xfrm>
            <a:off x="6389014" y="2412213"/>
            <a:ext cx="846752" cy="846752"/>
          </a:xfrm>
          <a:custGeom>
            <a:avLst/>
            <a:gdLst>
              <a:gd name="connsiteX0" fmla="*/ 479588 w 959176"/>
              <a:gd name="connsiteY0" fmla="*/ 0 h 959176"/>
              <a:gd name="connsiteX1" fmla="*/ 959176 w 959176"/>
              <a:gd name="connsiteY1" fmla="*/ 479588 h 959176"/>
              <a:gd name="connsiteX2" fmla="*/ 479588 w 959176"/>
              <a:gd name="connsiteY2" fmla="*/ 959176 h 959176"/>
              <a:gd name="connsiteX3" fmla="*/ 0 w 959176"/>
              <a:gd name="connsiteY3" fmla="*/ 479588 h 959176"/>
              <a:gd name="connsiteX4" fmla="*/ 479588 w 959176"/>
              <a:gd name="connsiteY4" fmla="*/ 0 h 959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9176" h="959176">
                <a:moveTo>
                  <a:pt x="479588" y="0"/>
                </a:moveTo>
                <a:cubicBezTo>
                  <a:pt x="744457" y="0"/>
                  <a:pt x="959176" y="214719"/>
                  <a:pt x="959176" y="479588"/>
                </a:cubicBezTo>
                <a:cubicBezTo>
                  <a:pt x="959176" y="744457"/>
                  <a:pt x="744457" y="959176"/>
                  <a:pt x="479588" y="959176"/>
                </a:cubicBezTo>
                <a:cubicBezTo>
                  <a:pt x="214719" y="959176"/>
                  <a:pt x="0" y="744457"/>
                  <a:pt x="0" y="479588"/>
                </a:cubicBezTo>
                <a:cubicBezTo>
                  <a:pt x="0" y="214719"/>
                  <a:pt x="214719" y="0"/>
                  <a:pt x="479588" y="0"/>
                </a:cubicBezTo>
                <a:close/>
              </a:path>
            </a:pathLst>
          </a:custGeom>
        </p:spPr>
      </p:pic>
      <p:pic>
        <p:nvPicPr>
          <p:cNvPr id="18" name="图片 17"/>
          <p:cNvPicPr>
            <a:picLocks noChangeAspect="1"/>
          </p:cNvPicPr>
          <p:nvPr/>
        </p:nvPicPr>
        <p:blipFill rotWithShape="1">
          <a:blip r:embed="rId1" cstate="print">
            <a:extLst>
              <a:ext uri="{28A0092B-C50C-407E-A947-70E740481C1C}">
                <a14:useLocalDpi xmlns:a14="http://schemas.microsoft.com/office/drawing/2010/main" val="0"/>
              </a:ext>
            </a:extLst>
          </a:blip>
          <a:srcRect l="30140" t="40370" r="55541" b="48648"/>
          <a:stretch>
            <a:fillRect/>
          </a:stretch>
        </p:blipFill>
        <p:spPr>
          <a:xfrm>
            <a:off x="6389014" y="1142085"/>
            <a:ext cx="846752" cy="846752"/>
          </a:xfrm>
          <a:custGeom>
            <a:avLst/>
            <a:gdLst>
              <a:gd name="connsiteX0" fmla="*/ 479588 w 959176"/>
              <a:gd name="connsiteY0" fmla="*/ 0 h 959176"/>
              <a:gd name="connsiteX1" fmla="*/ 959176 w 959176"/>
              <a:gd name="connsiteY1" fmla="*/ 479588 h 959176"/>
              <a:gd name="connsiteX2" fmla="*/ 479588 w 959176"/>
              <a:gd name="connsiteY2" fmla="*/ 959176 h 959176"/>
              <a:gd name="connsiteX3" fmla="*/ 0 w 959176"/>
              <a:gd name="connsiteY3" fmla="*/ 479588 h 959176"/>
              <a:gd name="connsiteX4" fmla="*/ 479588 w 959176"/>
              <a:gd name="connsiteY4" fmla="*/ 0 h 959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9176" h="959176">
                <a:moveTo>
                  <a:pt x="479588" y="0"/>
                </a:moveTo>
                <a:cubicBezTo>
                  <a:pt x="744457" y="0"/>
                  <a:pt x="959176" y="214719"/>
                  <a:pt x="959176" y="479588"/>
                </a:cubicBezTo>
                <a:cubicBezTo>
                  <a:pt x="959176" y="744457"/>
                  <a:pt x="744457" y="959176"/>
                  <a:pt x="479588" y="959176"/>
                </a:cubicBezTo>
                <a:cubicBezTo>
                  <a:pt x="214719" y="959176"/>
                  <a:pt x="0" y="744457"/>
                  <a:pt x="0" y="479588"/>
                </a:cubicBezTo>
                <a:cubicBezTo>
                  <a:pt x="0" y="214719"/>
                  <a:pt x="214719" y="0"/>
                  <a:pt x="479588" y="0"/>
                </a:cubicBezTo>
                <a:close/>
              </a:path>
            </a:pathLst>
          </a:custGeom>
        </p:spPr>
      </p:pic>
      <p:sp>
        <p:nvSpPr>
          <p:cNvPr id="20" name="文本框 19"/>
          <p:cNvSpPr txBox="1"/>
          <p:nvPr/>
        </p:nvSpPr>
        <p:spPr>
          <a:xfrm>
            <a:off x="7549414" y="1209244"/>
            <a:ext cx="2307590" cy="645160"/>
          </a:xfrm>
          <a:prstGeom prst="rect">
            <a:avLst/>
          </a:prstGeom>
          <a:noFill/>
        </p:spPr>
        <p:txBody>
          <a:bodyPr wrap="none" rtlCol="0">
            <a:spAutoFit/>
          </a:bodyPr>
          <a:lstStyle/>
          <a:p>
            <a:r>
              <a:rPr lang="en-US" altLang="zh-CN" sz="36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Telegram </a:t>
            </a:r>
            <a:endParaRPr lang="en-US" altLang="zh-CN" sz="36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endParaRPr>
          </a:p>
        </p:txBody>
      </p:sp>
      <p:sp>
        <p:nvSpPr>
          <p:cNvPr id="21" name="文本框 20"/>
          <p:cNvSpPr txBox="1"/>
          <p:nvPr/>
        </p:nvSpPr>
        <p:spPr>
          <a:xfrm>
            <a:off x="6478003" y="1242295"/>
            <a:ext cx="690880" cy="645160"/>
          </a:xfrm>
          <a:prstGeom prst="rect">
            <a:avLst/>
          </a:prstGeom>
          <a:noFill/>
        </p:spPr>
        <p:txBody>
          <a:bodyPr wrap="none" rtlCol="0">
            <a:spAutoFit/>
          </a:bodyPr>
          <a:lstStyle/>
          <a:p>
            <a:r>
              <a:rPr lang="en-US" altLang="zh-CN" sz="36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rPr>
              <a:t>10</a:t>
            </a:r>
            <a:endParaRPr lang="en-US" altLang="zh-CN" sz="36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endParaRPr>
          </a:p>
        </p:txBody>
      </p:sp>
      <p:sp>
        <p:nvSpPr>
          <p:cNvPr id="22" name="文本框 21"/>
          <p:cNvSpPr txBox="1"/>
          <p:nvPr/>
        </p:nvSpPr>
        <p:spPr>
          <a:xfrm>
            <a:off x="6478003" y="2486350"/>
            <a:ext cx="665480" cy="645160"/>
          </a:xfrm>
          <a:prstGeom prst="rect">
            <a:avLst/>
          </a:prstGeom>
          <a:noFill/>
        </p:spPr>
        <p:txBody>
          <a:bodyPr wrap="none" rtlCol="0">
            <a:spAutoFit/>
          </a:bodyPr>
          <a:lstStyle/>
          <a:p>
            <a:r>
              <a:rPr lang="en-US" altLang="zh-CN" sz="36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rPr>
              <a:t>11</a:t>
            </a:r>
            <a:endParaRPr lang="en-US" altLang="zh-CN" sz="36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endParaRPr>
          </a:p>
        </p:txBody>
      </p:sp>
      <p:sp>
        <p:nvSpPr>
          <p:cNvPr id="23" name="文本框 22"/>
          <p:cNvSpPr txBox="1"/>
          <p:nvPr/>
        </p:nvSpPr>
        <p:spPr>
          <a:xfrm>
            <a:off x="6502918" y="3739044"/>
            <a:ext cx="690880" cy="645160"/>
          </a:xfrm>
          <a:prstGeom prst="rect">
            <a:avLst/>
          </a:prstGeom>
          <a:noFill/>
        </p:spPr>
        <p:txBody>
          <a:bodyPr wrap="none" rtlCol="0">
            <a:spAutoFit/>
          </a:bodyPr>
          <a:lstStyle/>
          <a:p>
            <a:r>
              <a:rPr lang="en-US" altLang="zh-CN" sz="36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rPr>
              <a:t>12</a:t>
            </a:r>
            <a:endParaRPr lang="en-US" altLang="zh-CN" sz="36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endParaRPr>
          </a:p>
        </p:txBody>
      </p:sp>
      <p:sp>
        <p:nvSpPr>
          <p:cNvPr id="25" name="文本框 24"/>
          <p:cNvSpPr txBox="1"/>
          <p:nvPr/>
        </p:nvSpPr>
        <p:spPr>
          <a:xfrm>
            <a:off x="7549414" y="2470484"/>
            <a:ext cx="2849880" cy="645160"/>
          </a:xfrm>
          <a:prstGeom prst="rect">
            <a:avLst/>
          </a:prstGeom>
          <a:noFill/>
        </p:spPr>
        <p:txBody>
          <a:bodyPr wrap="none" rtlCol="0">
            <a:spAutoFit/>
          </a:bodyPr>
          <a:lstStyle/>
          <a:p>
            <a:r>
              <a:rPr lang="en-US" altLang="zh-CN" sz="36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Recycle bin </a:t>
            </a:r>
            <a:endParaRPr lang="en-US" altLang="zh-CN" sz="36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endParaRPr>
          </a:p>
        </p:txBody>
      </p:sp>
      <p:sp>
        <p:nvSpPr>
          <p:cNvPr id="26" name="文本框 25"/>
          <p:cNvSpPr txBox="1"/>
          <p:nvPr/>
        </p:nvSpPr>
        <p:spPr>
          <a:xfrm>
            <a:off x="7549414" y="3739044"/>
            <a:ext cx="3357880" cy="645160"/>
          </a:xfrm>
          <a:prstGeom prst="rect">
            <a:avLst/>
          </a:prstGeom>
          <a:noFill/>
        </p:spPr>
        <p:txBody>
          <a:bodyPr wrap="none" rtlCol="0">
            <a:spAutoFit/>
          </a:bodyPr>
          <a:lstStyle/>
          <a:p>
            <a:r>
              <a:rPr lang="en-US" altLang="zh-CN" sz="36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Mail command</a:t>
            </a:r>
            <a:endParaRPr lang="en-US" altLang="zh-CN" sz="36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endParaRPr>
          </a:p>
        </p:txBody>
      </p:sp>
      <p:sp>
        <p:nvSpPr>
          <p:cNvPr id="27" name="文本框 26"/>
          <p:cNvSpPr txBox="1"/>
          <p:nvPr/>
        </p:nvSpPr>
        <p:spPr>
          <a:xfrm>
            <a:off x="7549414" y="5000284"/>
            <a:ext cx="3348990" cy="645160"/>
          </a:xfrm>
          <a:prstGeom prst="rect">
            <a:avLst/>
          </a:prstGeom>
          <a:noFill/>
        </p:spPr>
        <p:txBody>
          <a:bodyPr wrap="none" rtlCol="0">
            <a:spAutoFit/>
          </a:bodyPr>
          <a:lstStyle/>
          <a:p>
            <a:r>
              <a:rPr lang="en-US" altLang="zh-CN" sz="36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Open Terminal</a:t>
            </a:r>
            <a:endParaRPr lang="en-US" altLang="zh-CN" sz="36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endParaRPr>
          </a:p>
        </p:txBody>
      </p:sp>
      <p:sp>
        <p:nvSpPr>
          <p:cNvPr id="3" name="文本框 22"/>
          <p:cNvSpPr txBox="1"/>
          <p:nvPr/>
        </p:nvSpPr>
        <p:spPr>
          <a:xfrm>
            <a:off x="6502918" y="4991264"/>
            <a:ext cx="690880" cy="645160"/>
          </a:xfrm>
          <a:prstGeom prst="rect">
            <a:avLst/>
          </a:prstGeom>
          <a:noFill/>
        </p:spPr>
        <p:txBody>
          <a:bodyPr wrap="none" rtlCol="0">
            <a:spAutoFit/>
          </a:bodyPr>
          <a:p>
            <a:r>
              <a:rPr lang="en-US" altLang="zh-CN" sz="36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rPr>
              <a:t>13</a:t>
            </a:r>
            <a:endParaRPr lang="en-US" altLang="zh-CN" sz="36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0" presetClass="entr" presetSubtype="0" decel="100000"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1000" fill="hold"/>
                                        <p:tgtEl>
                                          <p:spTgt spid="20"/>
                                        </p:tgtEl>
                                        <p:attrNameLst>
                                          <p:attrName>ppt_w</p:attrName>
                                        </p:attrNameLst>
                                      </p:cBhvr>
                                      <p:tavLst>
                                        <p:tav tm="0">
                                          <p:val>
                                            <p:strVal val="#ppt_w+.3"/>
                                          </p:val>
                                        </p:tav>
                                        <p:tav tm="100000">
                                          <p:val>
                                            <p:strVal val="#ppt_w"/>
                                          </p:val>
                                        </p:tav>
                                      </p:tavLst>
                                    </p:anim>
                                    <p:anim calcmode="lin" valueType="num">
                                      <p:cBhvr>
                                        <p:cTn id="14" dur="1000" fill="hold"/>
                                        <p:tgtEl>
                                          <p:spTgt spid="20"/>
                                        </p:tgtEl>
                                        <p:attrNameLst>
                                          <p:attrName>ppt_h</p:attrName>
                                        </p:attrNameLst>
                                      </p:cBhvr>
                                      <p:tavLst>
                                        <p:tav tm="0">
                                          <p:val>
                                            <p:strVal val="#ppt_h"/>
                                          </p:val>
                                        </p:tav>
                                        <p:tav tm="100000">
                                          <p:val>
                                            <p:strVal val="#ppt_h"/>
                                          </p:val>
                                        </p:tav>
                                      </p:tavLst>
                                    </p:anim>
                                    <p:animEffect transition="in" filter="fade">
                                      <p:cBhvr>
                                        <p:cTn id="15" dur="1000"/>
                                        <p:tgtEl>
                                          <p:spTgt spid="20"/>
                                        </p:tgtEl>
                                      </p:cBhvr>
                                    </p:animEffect>
                                  </p:childTnLst>
                                </p:cTn>
                              </p:par>
                            </p:childTnLst>
                          </p:cTn>
                        </p:par>
                        <p:par>
                          <p:cTn id="16" fill="hold">
                            <p:stCondLst>
                              <p:cond delay="2000"/>
                            </p:stCondLst>
                            <p:childTnLst>
                              <p:par>
                                <p:cTn id="17" presetID="50" presetClass="entr" presetSubtype="0" decel="10000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1000" fill="hold"/>
                                        <p:tgtEl>
                                          <p:spTgt spid="21"/>
                                        </p:tgtEl>
                                        <p:attrNameLst>
                                          <p:attrName>ppt_w</p:attrName>
                                        </p:attrNameLst>
                                      </p:cBhvr>
                                      <p:tavLst>
                                        <p:tav tm="0">
                                          <p:val>
                                            <p:strVal val="#ppt_w+.3"/>
                                          </p:val>
                                        </p:tav>
                                        <p:tav tm="100000">
                                          <p:val>
                                            <p:strVal val="#ppt_w"/>
                                          </p:val>
                                        </p:tav>
                                      </p:tavLst>
                                    </p:anim>
                                    <p:anim calcmode="lin" valueType="num">
                                      <p:cBhvr>
                                        <p:cTn id="20" dur="1000" fill="hold"/>
                                        <p:tgtEl>
                                          <p:spTgt spid="21"/>
                                        </p:tgtEl>
                                        <p:attrNameLst>
                                          <p:attrName>ppt_h</p:attrName>
                                        </p:attrNameLst>
                                      </p:cBhvr>
                                      <p:tavLst>
                                        <p:tav tm="0">
                                          <p:val>
                                            <p:strVal val="#ppt_h"/>
                                          </p:val>
                                        </p:tav>
                                        <p:tav tm="100000">
                                          <p:val>
                                            <p:strVal val="#ppt_h"/>
                                          </p:val>
                                        </p:tav>
                                      </p:tavLst>
                                    </p:anim>
                                    <p:animEffect transition="in" filter="fade">
                                      <p:cBhvr>
                                        <p:cTn id="21" dur="1000"/>
                                        <p:tgtEl>
                                          <p:spTgt spid="21"/>
                                        </p:tgtEl>
                                      </p:cBhvr>
                                    </p:animEffect>
                                  </p:childTnLst>
                                </p:cTn>
                              </p:par>
                            </p:childTnLst>
                          </p:cTn>
                        </p:par>
                        <p:par>
                          <p:cTn id="22" fill="hold">
                            <p:stCondLst>
                              <p:cond delay="3000"/>
                            </p:stCondLst>
                            <p:childTnLst>
                              <p:par>
                                <p:cTn id="23" presetID="50" presetClass="entr" presetSubtype="0" decel="100000"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1000" fill="hold"/>
                                        <p:tgtEl>
                                          <p:spTgt spid="22"/>
                                        </p:tgtEl>
                                        <p:attrNameLst>
                                          <p:attrName>ppt_w</p:attrName>
                                        </p:attrNameLst>
                                      </p:cBhvr>
                                      <p:tavLst>
                                        <p:tav tm="0">
                                          <p:val>
                                            <p:strVal val="#ppt_w+.3"/>
                                          </p:val>
                                        </p:tav>
                                        <p:tav tm="100000">
                                          <p:val>
                                            <p:strVal val="#ppt_w"/>
                                          </p:val>
                                        </p:tav>
                                      </p:tavLst>
                                    </p:anim>
                                    <p:anim calcmode="lin" valueType="num">
                                      <p:cBhvr>
                                        <p:cTn id="26" dur="1000" fill="hold"/>
                                        <p:tgtEl>
                                          <p:spTgt spid="22"/>
                                        </p:tgtEl>
                                        <p:attrNameLst>
                                          <p:attrName>ppt_h</p:attrName>
                                        </p:attrNameLst>
                                      </p:cBhvr>
                                      <p:tavLst>
                                        <p:tav tm="0">
                                          <p:val>
                                            <p:strVal val="#ppt_h"/>
                                          </p:val>
                                        </p:tav>
                                        <p:tav tm="100000">
                                          <p:val>
                                            <p:strVal val="#ppt_h"/>
                                          </p:val>
                                        </p:tav>
                                      </p:tavLst>
                                    </p:anim>
                                    <p:animEffect transition="in" filter="fade">
                                      <p:cBhvr>
                                        <p:cTn id="27" dur="1000"/>
                                        <p:tgtEl>
                                          <p:spTgt spid="22"/>
                                        </p:tgtEl>
                                      </p:cBhvr>
                                    </p:animEffect>
                                  </p:childTnLst>
                                </p:cTn>
                              </p:par>
                            </p:childTnLst>
                          </p:cTn>
                        </p:par>
                        <p:par>
                          <p:cTn id="28" fill="hold">
                            <p:stCondLst>
                              <p:cond delay="4000"/>
                            </p:stCondLst>
                            <p:childTnLst>
                              <p:par>
                                <p:cTn id="29" presetID="50" presetClass="entr" presetSubtype="0" decel="100000"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1000" fill="hold"/>
                                        <p:tgtEl>
                                          <p:spTgt spid="23"/>
                                        </p:tgtEl>
                                        <p:attrNameLst>
                                          <p:attrName>ppt_w</p:attrName>
                                        </p:attrNameLst>
                                      </p:cBhvr>
                                      <p:tavLst>
                                        <p:tav tm="0">
                                          <p:val>
                                            <p:strVal val="#ppt_w+.3"/>
                                          </p:val>
                                        </p:tav>
                                        <p:tav tm="100000">
                                          <p:val>
                                            <p:strVal val="#ppt_w"/>
                                          </p:val>
                                        </p:tav>
                                      </p:tavLst>
                                    </p:anim>
                                    <p:anim calcmode="lin" valueType="num">
                                      <p:cBhvr>
                                        <p:cTn id="32" dur="1000" fill="hold"/>
                                        <p:tgtEl>
                                          <p:spTgt spid="23"/>
                                        </p:tgtEl>
                                        <p:attrNameLst>
                                          <p:attrName>ppt_h</p:attrName>
                                        </p:attrNameLst>
                                      </p:cBhvr>
                                      <p:tavLst>
                                        <p:tav tm="0">
                                          <p:val>
                                            <p:strVal val="#ppt_h"/>
                                          </p:val>
                                        </p:tav>
                                        <p:tav tm="100000">
                                          <p:val>
                                            <p:strVal val="#ppt_h"/>
                                          </p:val>
                                        </p:tav>
                                      </p:tavLst>
                                    </p:anim>
                                    <p:animEffect transition="in" filter="fade">
                                      <p:cBhvr>
                                        <p:cTn id="33" dur="1000"/>
                                        <p:tgtEl>
                                          <p:spTgt spid="23"/>
                                        </p:tgtEl>
                                      </p:cBhvr>
                                    </p:animEffect>
                                  </p:childTnLst>
                                </p:cTn>
                              </p:par>
                            </p:childTnLst>
                          </p:cTn>
                        </p:par>
                        <p:par>
                          <p:cTn id="34" fill="hold">
                            <p:stCondLst>
                              <p:cond delay="5000"/>
                            </p:stCondLst>
                            <p:childTnLst>
                              <p:par>
                                <p:cTn id="35" presetID="50" presetClass="entr" presetSubtype="0" decel="100000"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1000" fill="hold"/>
                                        <p:tgtEl>
                                          <p:spTgt spid="25"/>
                                        </p:tgtEl>
                                        <p:attrNameLst>
                                          <p:attrName>ppt_w</p:attrName>
                                        </p:attrNameLst>
                                      </p:cBhvr>
                                      <p:tavLst>
                                        <p:tav tm="0">
                                          <p:val>
                                            <p:strVal val="#ppt_w+.3"/>
                                          </p:val>
                                        </p:tav>
                                        <p:tav tm="100000">
                                          <p:val>
                                            <p:strVal val="#ppt_w"/>
                                          </p:val>
                                        </p:tav>
                                      </p:tavLst>
                                    </p:anim>
                                    <p:anim calcmode="lin" valueType="num">
                                      <p:cBhvr>
                                        <p:cTn id="38" dur="1000" fill="hold"/>
                                        <p:tgtEl>
                                          <p:spTgt spid="25"/>
                                        </p:tgtEl>
                                        <p:attrNameLst>
                                          <p:attrName>ppt_h</p:attrName>
                                        </p:attrNameLst>
                                      </p:cBhvr>
                                      <p:tavLst>
                                        <p:tav tm="0">
                                          <p:val>
                                            <p:strVal val="#ppt_h"/>
                                          </p:val>
                                        </p:tav>
                                        <p:tav tm="100000">
                                          <p:val>
                                            <p:strVal val="#ppt_h"/>
                                          </p:val>
                                        </p:tav>
                                      </p:tavLst>
                                    </p:anim>
                                    <p:animEffect transition="in" filter="fade">
                                      <p:cBhvr>
                                        <p:cTn id="39" dur="1000"/>
                                        <p:tgtEl>
                                          <p:spTgt spid="25"/>
                                        </p:tgtEl>
                                      </p:cBhvr>
                                    </p:animEffect>
                                  </p:childTnLst>
                                </p:cTn>
                              </p:par>
                            </p:childTnLst>
                          </p:cTn>
                        </p:par>
                        <p:par>
                          <p:cTn id="40" fill="hold">
                            <p:stCondLst>
                              <p:cond delay="6000"/>
                            </p:stCondLst>
                            <p:childTnLst>
                              <p:par>
                                <p:cTn id="41" presetID="50" presetClass="entr" presetSubtype="0" decel="100000" fill="hold" grpId="0" nodeType="after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p:cTn id="43" dur="1000" fill="hold"/>
                                        <p:tgtEl>
                                          <p:spTgt spid="26"/>
                                        </p:tgtEl>
                                        <p:attrNameLst>
                                          <p:attrName>ppt_w</p:attrName>
                                        </p:attrNameLst>
                                      </p:cBhvr>
                                      <p:tavLst>
                                        <p:tav tm="0">
                                          <p:val>
                                            <p:strVal val="#ppt_w+.3"/>
                                          </p:val>
                                        </p:tav>
                                        <p:tav tm="100000">
                                          <p:val>
                                            <p:strVal val="#ppt_w"/>
                                          </p:val>
                                        </p:tav>
                                      </p:tavLst>
                                    </p:anim>
                                    <p:anim calcmode="lin" valueType="num">
                                      <p:cBhvr>
                                        <p:cTn id="44" dur="1000" fill="hold"/>
                                        <p:tgtEl>
                                          <p:spTgt spid="26"/>
                                        </p:tgtEl>
                                        <p:attrNameLst>
                                          <p:attrName>ppt_h</p:attrName>
                                        </p:attrNameLst>
                                      </p:cBhvr>
                                      <p:tavLst>
                                        <p:tav tm="0">
                                          <p:val>
                                            <p:strVal val="#ppt_h"/>
                                          </p:val>
                                        </p:tav>
                                        <p:tav tm="100000">
                                          <p:val>
                                            <p:strVal val="#ppt_h"/>
                                          </p:val>
                                        </p:tav>
                                      </p:tavLst>
                                    </p:anim>
                                    <p:animEffect transition="in" filter="fade">
                                      <p:cBhvr>
                                        <p:cTn id="45" dur="1000"/>
                                        <p:tgtEl>
                                          <p:spTgt spid="26"/>
                                        </p:tgtEl>
                                      </p:cBhvr>
                                    </p:animEffect>
                                  </p:childTnLst>
                                </p:cTn>
                              </p:par>
                            </p:childTnLst>
                          </p:cTn>
                        </p:par>
                        <p:par>
                          <p:cTn id="46" fill="hold">
                            <p:stCondLst>
                              <p:cond delay="7000"/>
                            </p:stCondLst>
                            <p:childTnLst>
                              <p:par>
                                <p:cTn id="47" presetID="50" presetClass="entr" presetSubtype="0" decel="100000" fill="hold" grpId="0" nodeType="after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p:cTn id="49" dur="1000" fill="hold"/>
                                        <p:tgtEl>
                                          <p:spTgt spid="27"/>
                                        </p:tgtEl>
                                        <p:attrNameLst>
                                          <p:attrName>ppt_w</p:attrName>
                                        </p:attrNameLst>
                                      </p:cBhvr>
                                      <p:tavLst>
                                        <p:tav tm="0">
                                          <p:val>
                                            <p:strVal val="#ppt_w+.3"/>
                                          </p:val>
                                        </p:tav>
                                        <p:tav tm="100000">
                                          <p:val>
                                            <p:strVal val="#ppt_w"/>
                                          </p:val>
                                        </p:tav>
                                      </p:tavLst>
                                    </p:anim>
                                    <p:anim calcmode="lin" valueType="num">
                                      <p:cBhvr>
                                        <p:cTn id="50" dur="1000" fill="hold"/>
                                        <p:tgtEl>
                                          <p:spTgt spid="27"/>
                                        </p:tgtEl>
                                        <p:attrNameLst>
                                          <p:attrName>ppt_h</p:attrName>
                                        </p:attrNameLst>
                                      </p:cBhvr>
                                      <p:tavLst>
                                        <p:tav tm="0">
                                          <p:val>
                                            <p:strVal val="#ppt_h"/>
                                          </p:val>
                                        </p:tav>
                                        <p:tav tm="100000">
                                          <p:val>
                                            <p:strVal val="#ppt_h"/>
                                          </p:val>
                                        </p:tav>
                                      </p:tavLst>
                                    </p:anim>
                                    <p:animEffect transition="in" filter="fade">
                                      <p:cBhvr>
                                        <p:cTn id="51" dur="1000"/>
                                        <p:tgtEl>
                                          <p:spTgt spid="27"/>
                                        </p:tgtEl>
                                      </p:cBhvr>
                                    </p:animEffect>
                                  </p:childTnLst>
                                </p:cTn>
                              </p:par>
                            </p:childTnLst>
                          </p:cTn>
                        </p:par>
                        <p:par>
                          <p:cTn id="52" fill="hold">
                            <p:stCondLst>
                              <p:cond delay="8000"/>
                            </p:stCondLst>
                            <p:childTnLst>
                              <p:par>
                                <p:cTn id="53" presetID="50" presetClass="entr" presetSubtype="0" decel="100000" fill="hold" grpId="0" nodeType="after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p:cTn id="55" dur="1000" fill="hold"/>
                                        <p:tgtEl>
                                          <p:spTgt spid="3"/>
                                        </p:tgtEl>
                                        <p:attrNameLst>
                                          <p:attrName>ppt_w</p:attrName>
                                        </p:attrNameLst>
                                      </p:cBhvr>
                                      <p:tavLst>
                                        <p:tav tm="0">
                                          <p:val>
                                            <p:strVal val="#ppt_w+.3"/>
                                          </p:val>
                                        </p:tav>
                                        <p:tav tm="100000">
                                          <p:val>
                                            <p:strVal val="#ppt_w"/>
                                          </p:val>
                                        </p:tav>
                                      </p:tavLst>
                                    </p:anim>
                                    <p:anim calcmode="lin" valueType="num">
                                      <p:cBhvr>
                                        <p:cTn id="56" dur="1000" fill="hold"/>
                                        <p:tgtEl>
                                          <p:spTgt spid="3"/>
                                        </p:tgtEl>
                                        <p:attrNameLst>
                                          <p:attrName>ppt_h</p:attrName>
                                        </p:attrNameLst>
                                      </p:cBhvr>
                                      <p:tavLst>
                                        <p:tav tm="0">
                                          <p:val>
                                            <p:strVal val="#ppt_h"/>
                                          </p:val>
                                        </p:tav>
                                        <p:tav tm="100000">
                                          <p:val>
                                            <p:strVal val="#ppt_h"/>
                                          </p:val>
                                        </p:tav>
                                      </p:tavLst>
                                    </p:anim>
                                    <p:animEffect transition="in" filter="fade">
                                      <p:cBhvr>
                                        <p:cTn id="5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20" grpId="0"/>
      <p:bldP spid="21" grpId="0"/>
      <p:bldP spid="22" grpId="0"/>
      <p:bldP spid="23" grpId="0"/>
      <p:bldP spid="25" grpId="0"/>
      <p:bldP spid="26" grpId="0"/>
      <p:bldP spid="27"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l="8133" r="5703" b="26169"/>
          <a:stretch>
            <a:fillRect/>
          </a:stretch>
        </p:blipFill>
        <p:spPr>
          <a:xfrm>
            <a:off x="0" y="0"/>
            <a:ext cx="5926455" cy="6857365"/>
          </a:xfrm>
          <a:prstGeom prst="rect">
            <a:avLst/>
          </a:prstGeom>
        </p:spPr>
      </p:pic>
      <p:sp>
        <p:nvSpPr>
          <p:cNvPr id="7" name="文本框 6"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237490" y="4306570"/>
            <a:ext cx="5050155" cy="1014730"/>
          </a:xfrm>
          <a:prstGeom prst="rect">
            <a:avLst/>
          </a:prstGeom>
          <a:noFill/>
          <a:effectLst/>
        </p:spPr>
        <p:txBody>
          <a:bodyPr wrap="square" rtlCol="0">
            <a:spAutoFit/>
          </a:bodyPr>
          <a:lstStyle/>
          <a:p>
            <a:pPr algn="ctr"/>
            <a:r>
              <a:rPr lang="en-US" altLang="zh-CN" sz="60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rPr>
              <a:t>CONTENTS</a:t>
            </a:r>
            <a:endParaRPr lang="zh-CN" altLang="en-US" sz="28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endParaRPr>
          </a:p>
        </p:txBody>
      </p:sp>
      <p:pic>
        <p:nvPicPr>
          <p:cNvPr id="14" name="图片 13"/>
          <p:cNvPicPr>
            <a:picLocks noChangeAspect="1"/>
          </p:cNvPicPr>
          <p:nvPr/>
        </p:nvPicPr>
        <p:blipFill rotWithShape="1">
          <a:blip r:embed="rId1" cstate="print">
            <a:extLst>
              <a:ext uri="{28A0092B-C50C-407E-A947-70E740481C1C}">
                <a14:useLocalDpi xmlns:a14="http://schemas.microsoft.com/office/drawing/2010/main" val="0"/>
              </a:ext>
            </a:extLst>
          </a:blip>
          <a:srcRect l="47979" t="51301" r="37702" b="37718"/>
          <a:stretch>
            <a:fillRect/>
          </a:stretch>
        </p:blipFill>
        <p:spPr>
          <a:xfrm>
            <a:off x="6389014" y="3682342"/>
            <a:ext cx="846752" cy="846752"/>
          </a:xfrm>
          <a:custGeom>
            <a:avLst/>
            <a:gdLst>
              <a:gd name="connsiteX0" fmla="*/ 479588 w 959176"/>
              <a:gd name="connsiteY0" fmla="*/ 0 h 959176"/>
              <a:gd name="connsiteX1" fmla="*/ 959176 w 959176"/>
              <a:gd name="connsiteY1" fmla="*/ 479588 h 959176"/>
              <a:gd name="connsiteX2" fmla="*/ 479588 w 959176"/>
              <a:gd name="connsiteY2" fmla="*/ 959176 h 959176"/>
              <a:gd name="connsiteX3" fmla="*/ 0 w 959176"/>
              <a:gd name="connsiteY3" fmla="*/ 479588 h 959176"/>
              <a:gd name="connsiteX4" fmla="*/ 479588 w 959176"/>
              <a:gd name="connsiteY4" fmla="*/ 0 h 959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9176" h="959176">
                <a:moveTo>
                  <a:pt x="479588" y="0"/>
                </a:moveTo>
                <a:cubicBezTo>
                  <a:pt x="744457" y="0"/>
                  <a:pt x="959176" y="214719"/>
                  <a:pt x="959176" y="479588"/>
                </a:cubicBezTo>
                <a:cubicBezTo>
                  <a:pt x="959176" y="744457"/>
                  <a:pt x="744457" y="959176"/>
                  <a:pt x="479588" y="959176"/>
                </a:cubicBezTo>
                <a:cubicBezTo>
                  <a:pt x="214719" y="959176"/>
                  <a:pt x="0" y="744457"/>
                  <a:pt x="0" y="479588"/>
                </a:cubicBezTo>
                <a:cubicBezTo>
                  <a:pt x="0" y="214719"/>
                  <a:pt x="214719" y="0"/>
                  <a:pt x="479588" y="0"/>
                </a:cubicBezTo>
                <a:close/>
              </a:path>
            </a:pathLst>
          </a:custGeom>
        </p:spPr>
      </p:pic>
      <p:pic>
        <p:nvPicPr>
          <p:cNvPr id="16" name="图片 15"/>
          <p:cNvPicPr>
            <a:picLocks noChangeAspect="1"/>
          </p:cNvPicPr>
          <p:nvPr/>
        </p:nvPicPr>
        <p:blipFill rotWithShape="1">
          <a:blip r:embed="rId1" cstate="print">
            <a:extLst>
              <a:ext uri="{28A0092B-C50C-407E-A947-70E740481C1C}">
                <a14:useLocalDpi xmlns:a14="http://schemas.microsoft.com/office/drawing/2010/main" val="0"/>
              </a:ext>
            </a:extLst>
          </a:blip>
          <a:srcRect l="30299" t="54744" r="55383" b="34274"/>
          <a:stretch>
            <a:fillRect/>
          </a:stretch>
        </p:blipFill>
        <p:spPr>
          <a:xfrm>
            <a:off x="6389014" y="2412213"/>
            <a:ext cx="846752" cy="846752"/>
          </a:xfrm>
          <a:custGeom>
            <a:avLst/>
            <a:gdLst>
              <a:gd name="connsiteX0" fmla="*/ 479588 w 959176"/>
              <a:gd name="connsiteY0" fmla="*/ 0 h 959176"/>
              <a:gd name="connsiteX1" fmla="*/ 959176 w 959176"/>
              <a:gd name="connsiteY1" fmla="*/ 479588 h 959176"/>
              <a:gd name="connsiteX2" fmla="*/ 479588 w 959176"/>
              <a:gd name="connsiteY2" fmla="*/ 959176 h 959176"/>
              <a:gd name="connsiteX3" fmla="*/ 0 w 959176"/>
              <a:gd name="connsiteY3" fmla="*/ 479588 h 959176"/>
              <a:gd name="connsiteX4" fmla="*/ 479588 w 959176"/>
              <a:gd name="connsiteY4" fmla="*/ 0 h 959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9176" h="959176">
                <a:moveTo>
                  <a:pt x="479588" y="0"/>
                </a:moveTo>
                <a:cubicBezTo>
                  <a:pt x="744457" y="0"/>
                  <a:pt x="959176" y="214719"/>
                  <a:pt x="959176" y="479588"/>
                </a:cubicBezTo>
                <a:cubicBezTo>
                  <a:pt x="959176" y="744457"/>
                  <a:pt x="744457" y="959176"/>
                  <a:pt x="479588" y="959176"/>
                </a:cubicBezTo>
                <a:cubicBezTo>
                  <a:pt x="214719" y="959176"/>
                  <a:pt x="0" y="744457"/>
                  <a:pt x="0" y="479588"/>
                </a:cubicBezTo>
                <a:cubicBezTo>
                  <a:pt x="0" y="214719"/>
                  <a:pt x="214719" y="0"/>
                  <a:pt x="479588" y="0"/>
                </a:cubicBezTo>
                <a:close/>
              </a:path>
            </a:pathLst>
          </a:custGeom>
        </p:spPr>
      </p:pic>
      <p:pic>
        <p:nvPicPr>
          <p:cNvPr id="18" name="图片 17"/>
          <p:cNvPicPr>
            <a:picLocks noChangeAspect="1"/>
          </p:cNvPicPr>
          <p:nvPr/>
        </p:nvPicPr>
        <p:blipFill rotWithShape="1">
          <a:blip r:embed="rId1" cstate="print">
            <a:extLst>
              <a:ext uri="{28A0092B-C50C-407E-A947-70E740481C1C}">
                <a14:useLocalDpi xmlns:a14="http://schemas.microsoft.com/office/drawing/2010/main" val="0"/>
              </a:ext>
            </a:extLst>
          </a:blip>
          <a:srcRect l="30140" t="40370" r="55541" b="48648"/>
          <a:stretch>
            <a:fillRect/>
          </a:stretch>
        </p:blipFill>
        <p:spPr>
          <a:xfrm>
            <a:off x="6389014" y="1142085"/>
            <a:ext cx="846752" cy="846752"/>
          </a:xfrm>
          <a:custGeom>
            <a:avLst/>
            <a:gdLst>
              <a:gd name="connsiteX0" fmla="*/ 479588 w 959176"/>
              <a:gd name="connsiteY0" fmla="*/ 0 h 959176"/>
              <a:gd name="connsiteX1" fmla="*/ 959176 w 959176"/>
              <a:gd name="connsiteY1" fmla="*/ 479588 h 959176"/>
              <a:gd name="connsiteX2" fmla="*/ 479588 w 959176"/>
              <a:gd name="connsiteY2" fmla="*/ 959176 h 959176"/>
              <a:gd name="connsiteX3" fmla="*/ 0 w 959176"/>
              <a:gd name="connsiteY3" fmla="*/ 479588 h 959176"/>
              <a:gd name="connsiteX4" fmla="*/ 479588 w 959176"/>
              <a:gd name="connsiteY4" fmla="*/ 0 h 959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9176" h="959176">
                <a:moveTo>
                  <a:pt x="479588" y="0"/>
                </a:moveTo>
                <a:cubicBezTo>
                  <a:pt x="744457" y="0"/>
                  <a:pt x="959176" y="214719"/>
                  <a:pt x="959176" y="479588"/>
                </a:cubicBezTo>
                <a:cubicBezTo>
                  <a:pt x="959176" y="744457"/>
                  <a:pt x="744457" y="959176"/>
                  <a:pt x="479588" y="959176"/>
                </a:cubicBezTo>
                <a:cubicBezTo>
                  <a:pt x="214719" y="959176"/>
                  <a:pt x="0" y="744457"/>
                  <a:pt x="0" y="479588"/>
                </a:cubicBezTo>
                <a:cubicBezTo>
                  <a:pt x="0" y="214719"/>
                  <a:pt x="214719" y="0"/>
                  <a:pt x="479588" y="0"/>
                </a:cubicBezTo>
                <a:close/>
              </a:path>
            </a:pathLst>
          </a:custGeom>
        </p:spPr>
      </p:pic>
      <p:sp>
        <p:nvSpPr>
          <p:cNvPr id="20" name="文本框 19"/>
          <p:cNvSpPr txBox="1"/>
          <p:nvPr/>
        </p:nvSpPr>
        <p:spPr>
          <a:xfrm>
            <a:off x="7549414" y="1209244"/>
            <a:ext cx="3094990" cy="645160"/>
          </a:xfrm>
          <a:prstGeom prst="rect">
            <a:avLst/>
          </a:prstGeom>
          <a:noFill/>
        </p:spPr>
        <p:txBody>
          <a:bodyPr wrap="none" rtlCol="0">
            <a:spAutoFit/>
          </a:bodyPr>
          <a:lstStyle/>
          <a:p>
            <a:r>
              <a:rPr lang="en-US" altLang="zh-CN" sz="36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Writing notes</a:t>
            </a:r>
            <a:endParaRPr lang="en-US" altLang="zh-CN" sz="36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endParaRPr>
          </a:p>
        </p:txBody>
      </p:sp>
      <p:sp>
        <p:nvSpPr>
          <p:cNvPr id="21" name="文本框 20"/>
          <p:cNvSpPr txBox="1"/>
          <p:nvPr/>
        </p:nvSpPr>
        <p:spPr>
          <a:xfrm>
            <a:off x="6478003" y="1242295"/>
            <a:ext cx="690880" cy="645160"/>
          </a:xfrm>
          <a:prstGeom prst="rect">
            <a:avLst/>
          </a:prstGeom>
          <a:noFill/>
        </p:spPr>
        <p:txBody>
          <a:bodyPr wrap="none" rtlCol="0">
            <a:spAutoFit/>
          </a:bodyPr>
          <a:lstStyle/>
          <a:p>
            <a:r>
              <a:rPr lang="en-US" altLang="zh-CN" sz="36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rPr>
              <a:t>14</a:t>
            </a:r>
            <a:endParaRPr lang="en-US" altLang="zh-CN" sz="36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endParaRPr>
          </a:p>
        </p:txBody>
      </p:sp>
      <p:sp>
        <p:nvSpPr>
          <p:cNvPr id="22" name="文本框 21"/>
          <p:cNvSpPr txBox="1"/>
          <p:nvPr/>
        </p:nvSpPr>
        <p:spPr>
          <a:xfrm>
            <a:off x="6478003" y="2486350"/>
            <a:ext cx="690880" cy="645160"/>
          </a:xfrm>
          <a:prstGeom prst="rect">
            <a:avLst/>
          </a:prstGeom>
          <a:noFill/>
        </p:spPr>
        <p:txBody>
          <a:bodyPr wrap="none" rtlCol="0">
            <a:spAutoFit/>
          </a:bodyPr>
          <a:lstStyle/>
          <a:p>
            <a:r>
              <a:rPr lang="en-US" altLang="zh-CN" sz="36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rPr>
              <a:t>15</a:t>
            </a:r>
            <a:endParaRPr lang="en-US" altLang="zh-CN" sz="36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endParaRPr>
          </a:p>
        </p:txBody>
      </p:sp>
      <p:sp>
        <p:nvSpPr>
          <p:cNvPr id="23" name="文本框 22"/>
          <p:cNvSpPr txBox="1"/>
          <p:nvPr/>
        </p:nvSpPr>
        <p:spPr>
          <a:xfrm>
            <a:off x="6502918" y="3739044"/>
            <a:ext cx="690880" cy="645160"/>
          </a:xfrm>
          <a:prstGeom prst="rect">
            <a:avLst/>
          </a:prstGeom>
          <a:noFill/>
        </p:spPr>
        <p:txBody>
          <a:bodyPr wrap="none" rtlCol="0">
            <a:spAutoFit/>
          </a:bodyPr>
          <a:lstStyle/>
          <a:p>
            <a:r>
              <a:rPr lang="en-US" altLang="zh-CN" sz="36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rPr>
              <a:t>16</a:t>
            </a:r>
            <a:endParaRPr lang="en-US" altLang="zh-CN" sz="36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endParaRPr>
          </a:p>
        </p:txBody>
      </p:sp>
      <p:sp>
        <p:nvSpPr>
          <p:cNvPr id="24" name="文本框 23"/>
          <p:cNvSpPr txBox="1"/>
          <p:nvPr/>
        </p:nvSpPr>
        <p:spPr>
          <a:xfrm>
            <a:off x="6503770" y="5052680"/>
            <a:ext cx="436880" cy="645160"/>
          </a:xfrm>
          <a:prstGeom prst="rect">
            <a:avLst/>
          </a:prstGeom>
          <a:noFill/>
        </p:spPr>
        <p:txBody>
          <a:bodyPr wrap="none" rtlCol="0">
            <a:spAutoFit/>
          </a:bodyPr>
          <a:lstStyle/>
          <a:p>
            <a:r>
              <a:rPr lang="en-US" altLang="zh-CN" sz="36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rPr>
              <a:t>8</a:t>
            </a:r>
            <a:endParaRPr lang="en-US" altLang="zh-CN" sz="36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endParaRPr>
          </a:p>
        </p:txBody>
      </p:sp>
      <p:sp>
        <p:nvSpPr>
          <p:cNvPr id="25" name="文本框 24"/>
          <p:cNvSpPr txBox="1"/>
          <p:nvPr/>
        </p:nvSpPr>
        <p:spPr>
          <a:xfrm>
            <a:off x="7549414" y="2470484"/>
            <a:ext cx="3510280" cy="645160"/>
          </a:xfrm>
          <a:prstGeom prst="rect">
            <a:avLst/>
          </a:prstGeom>
          <a:noFill/>
        </p:spPr>
        <p:txBody>
          <a:bodyPr wrap="none" rtlCol="0">
            <a:spAutoFit/>
          </a:bodyPr>
          <a:lstStyle/>
          <a:p>
            <a:r>
              <a:rPr lang="en-US" altLang="zh-CN" sz="36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Reading Notes </a:t>
            </a:r>
            <a:endParaRPr lang="en-US" altLang="zh-CN" sz="36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endParaRPr>
          </a:p>
        </p:txBody>
      </p:sp>
      <p:sp>
        <p:nvSpPr>
          <p:cNvPr id="26" name="文本框 25"/>
          <p:cNvSpPr txBox="1"/>
          <p:nvPr/>
        </p:nvSpPr>
        <p:spPr>
          <a:xfrm>
            <a:off x="7549414" y="3739044"/>
            <a:ext cx="1021080" cy="645160"/>
          </a:xfrm>
          <a:prstGeom prst="rect">
            <a:avLst/>
          </a:prstGeom>
          <a:noFill/>
        </p:spPr>
        <p:txBody>
          <a:bodyPr wrap="none" rtlCol="0">
            <a:spAutoFit/>
          </a:bodyPr>
          <a:lstStyle/>
          <a:p>
            <a:r>
              <a:rPr lang="en-US" altLang="zh-CN" sz="36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Exit</a:t>
            </a:r>
            <a:endParaRPr lang="en-US" altLang="zh-CN" sz="36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endParaRPr>
          </a:p>
        </p:txBody>
      </p:sp>
      <p:pic>
        <p:nvPicPr>
          <p:cNvPr id="2" name="图片 13"/>
          <p:cNvPicPr>
            <a:picLocks noChangeAspect="1"/>
          </p:cNvPicPr>
          <p:nvPr/>
        </p:nvPicPr>
        <p:blipFill rotWithShape="1">
          <a:blip r:embed="rId1" cstate="print">
            <a:extLst>
              <a:ext uri="{28A0092B-C50C-407E-A947-70E740481C1C}">
                <a14:useLocalDpi xmlns:a14="http://schemas.microsoft.com/office/drawing/2010/main" val="0"/>
              </a:ext>
            </a:extLst>
          </a:blip>
          <a:srcRect l="47979" t="51301" r="37702" b="37718"/>
          <a:stretch>
            <a:fillRect/>
          </a:stretch>
        </p:blipFill>
        <p:spPr>
          <a:xfrm>
            <a:off x="6425209" y="5029812"/>
            <a:ext cx="846752" cy="846752"/>
          </a:xfrm>
          <a:custGeom>
            <a:avLst/>
            <a:gdLst>
              <a:gd name="connsiteX0" fmla="*/ 479588 w 959176"/>
              <a:gd name="connsiteY0" fmla="*/ 0 h 959176"/>
              <a:gd name="connsiteX1" fmla="*/ 959176 w 959176"/>
              <a:gd name="connsiteY1" fmla="*/ 479588 h 959176"/>
              <a:gd name="connsiteX2" fmla="*/ 479588 w 959176"/>
              <a:gd name="connsiteY2" fmla="*/ 959176 h 959176"/>
              <a:gd name="connsiteX3" fmla="*/ 0 w 959176"/>
              <a:gd name="connsiteY3" fmla="*/ 479588 h 959176"/>
              <a:gd name="connsiteX4" fmla="*/ 479588 w 959176"/>
              <a:gd name="connsiteY4" fmla="*/ 0 h 959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9176" h="959176">
                <a:moveTo>
                  <a:pt x="479588" y="0"/>
                </a:moveTo>
                <a:cubicBezTo>
                  <a:pt x="744457" y="0"/>
                  <a:pt x="959176" y="214719"/>
                  <a:pt x="959176" y="479588"/>
                </a:cubicBezTo>
                <a:cubicBezTo>
                  <a:pt x="959176" y="744457"/>
                  <a:pt x="744457" y="959176"/>
                  <a:pt x="479588" y="959176"/>
                </a:cubicBezTo>
                <a:cubicBezTo>
                  <a:pt x="214719" y="959176"/>
                  <a:pt x="0" y="744457"/>
                  <a:pt x="0" y="479588"/>
                </a:cubicBezTo>
                <a:cubicBezTo>
                  <a:pt x="0" y="214719"/>
                  <a:pt x="214719" y="0"/>
                  <a:pt x="479588" y="0"/>
                </a:cubicBezTo>
                <a:close/>
              </a:path>
            </a:pathLst>
          </a:custGeom>
        </p:spPr>
      </p:pic>
      <p:sp>
        <p:nvSpPr>
          <p:cNvPr id="5" name="文本框 22"/>
          <p:cNvSpPr txBox="1"/>
          <p:nvPr/>
        </p:nvSpPr>
        <p:spPr>
          <a:xfrm>
            <a:off x="6544945" y="5132705"/>
            <a:ext cx="824230" cy="645160"/>
          </a:xfrm>
          <a:prstGeom prst="rect">
            <a:avLst/>
          </a:prstGeom>
          <a:noFill/>
        </p:spPr>
        <p:txBody>
          <a:bodyPr wrap="square" rtlCol="0">
            <a:spAutoFit/>
          </a:bodyPr>
          <a:p>
            <a:r>
              <a:rPr lang="en-US" altLang="zh-CN" sz="36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rPr>
              <a:t>17</a:t>
            </a:r>
            <a:endParaRPr lang="en-US" altLang="zh-CN" sz="36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endParaRPr>
          </a:p>
        </p:txBody>
      </p:sp>
      <p:sp>
        <p:nvSpPr>
          <p:cNvPr id="6" name="文本框 25"/>
          <p:cNvSpPr txBox="1"/>
          <p:nvPr/>
        </p:nvSpPr>
        <p:spPr>
          <a:xfrm>
            <a:off x="7572274" y="5130329"/>
            <a:ext cx="2418080" cy="645160"/>
          </a:xfrm>
          <a:prstGeom prst="rect">
            <a:avLst/>
          </a:prstGeom>
          <a:noFill/>
        </p:spPr>
        <p:txBody>
          <a:bodyPr wrap="none" rtlCol="0">
            <a:spAutoFit/>
          </a:bodyPr>
          <a:p>
            <a:r>
              <a:rPr lang="en-US" altLang="zh-CN" sz="36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rPr>
              <a:t>Summary!</a:t>
            </a:r>
            <a:endParaRPr lang="en-US" altLang="zh-CN" sz="3600" b="1" dirty="0">
              <a:gradFill>
                <a:gsLst>
                  <a:gs pos="0">
                    <a:srgbClr val="51C7F3"/>
                  </a:gs>
                  <a:gs pos="100000">
                    <a:srgbClr val="084B9D"/>
                  </a:gs>
                </a:gsLst>
                <a:lin ang="5400000" scaled="1"/>
              </a:gradFill>
              <a:latin typeface="Arial" panose="020B0604020202020204" pitchFamily="34" charset="0"/>
              <a:ea typeface="张海山锐线体2.0" panose="02000000000000000000"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0" presetClass="entr" presetSubtype="0" decel="100000"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1000" fill="hold"/>
                                        <p:tgtEl>
                                          <p:spTgt spid="20"/>
                                        </p:tgtEl>
                                        <p:attrNameLst>
                                          <p:attrName>ppt_w</p:attrName>
                                        </p:attrNameLst>
                                      </p:cBhvr>
                                      <p:tavLst>
                                        <p:tav tm="0">
                                          <p:val>
                                            <p:strVal val="#ppt_w+.3"/>
                                          </p:val>
                                        </p:tav>
                                        <p:tav tm="100000">
                                          <p:val>
                                            <p:strVal val="#ppt_w"/>
                                          </p:val>
                                        </p:tav>
                                      </p:tavLst>
                                    </p:anim>
                                    <p:anim calcmode="lin" valueType="num">
                                      <p:cBhvr>
                                        <p:cTn id="14" dur="1000" fill="hold"/>
                                        <p:tgtEl>
                                          <p:spTgt spid="20"/>
                                        </p:tgtEl>
                                        <p:attrNameLst>
                                          <p:attrName>ppt_h</p:attrName>
                                        </p:attrNameLst>
                                      </p:cBhvr>
                                      <p:tavLst>
                                        <p:tav tm="0">
                                          <p:val>
                                            <p:strVal val="#ppt_h"/>
                                          </p:val>
                                        </p:tav>
                                        <p:tav tm="100000">
                                          <p:val>
                                            <p:strVal val="#ppt_h"/>
                                          </p:val>
                                        </p:tav>
                                      </p:tavLst>
                                    </p:anim>
                                    <p:animEffect transition="in" filter="fade">
                                      <p:cBhvr>
                                        <p:cTn id="15" dur="1000"/>
                                        <p:tgtEl>
                                          <p:spTgt spid="20"/>
                                        </p:tgtEl>
                                      </p:cBhvr>
                                    </p:animEffect>
                                  </p:childTnLst>
                                </p:cTn>
                              </p:par>
                            </p:childTnLst>
                          </p:cTn>
                        </p:par>
                        <p:par>
                          <p:cTn id="16" fill="hold">
                            <p:stCondLst>
                              <p:cond delay="2000"/>
                            </p:stCondLst>
                            <p:childTnLst>
                              <p:par>
                                <p:cTn id="17" presetID="50" presetClass="entr" presetSubtype="0" decel="10000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1000" fill="hold"/>
                                        <p:tgtEl>
                                          <p:spTgt spid="21"/>
                                        </p:tgtEl>
                                        <p:attrNameLst>
                                          <p:attrName>ppt_w</p:attrName>
                                        </p:attrNameLst>
                                      </p:cBhvr>
                                      <p:tavLst>
                                        <p:tav tm="0">
                                          <p:val>
                                            <p:strVal val="#ppt_w+.3"/>
                                          </p:val>
                                        </p:tav>
                                        <p:tav tm="100000">
                                          <p:val>
                                            <p:strVal val="#ppt_w"/>
                                          </p:val>
                                        </p:tav>
                                      </p:tavLst>
                                    </p:anim>
                                    <p:anim calcmode="lin" valueType="num">
                                      <p:cBhvr>
                                        <p:cTn id="20" dur="1000" fill="hold"/>
                                        <p:tgtEl>
                                          <p:spTgt spid="21"/>
                                        </p:tgtEl>
                                        <p:attrNameLst>
                                          <p:attrName>ppt_h</p:attrName>
                                        </p:attrNameLst>
                                      </p:cBhvr>
                                      <p:tavLst>
                                        <p:tav tm="0">
                                          <p:val>
                                            <p:strVal val="#ppt_h"/>
                                          </p:val>
                                        </p:tav>
                                        <p:tav tm="100000">
                                          <p:val>
                                            <p:strVal val="#ppt_h"/>
                                          </p:val>
                                        </p:tav>
                                      </p:tavLst>
                                    </p:anim>
                                    <p:animEffect transition="in" filter="fade">
                                      <p:cBhvr>
                                        <p:cTn id="21" dur="1000"/>
                                        <p:tgtEl>
                                          <p:spTgt spid="21"/>
                                        </p:tgtEl>
                                      </p:cBhvr>
                                    </p:animEffect>
                                  </p:childTnLst>
                                </p:cTn>
                              </p:par>
                            </p:childTnLst>
                          </p:cTn>
                        </p:par>
                        <p:par>
                          <p:cTn id="22" fill="hold">
                            <p:stCondLst>
                              <p:cond delay="3000"/>
                            </p:stCondLst>
                            <p:childTnLst>
                              <p:par>
                                <p:cTn id="23" presetID="50" presetClass="entr" presetSubtype="0" decel="100000"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1000" fill="hold"/>
                                        <p:tgtEl>
                                          <p:spTgt spid="22"/>
                                        </p:tgtEl>
                                        <p:attrNameLst>
                                          <p:attrName>ppt_w</p:attrName>
                                        </p:attrNameLst>
                                      </p:cBhvr>
                                      <p:tavLst>
                                        <p:tav tm="0">
                                          <p:val>
                                            <p:strVal val="#ppt_w+.3"/>
                                          </p:val>
                                        </p:tav>
                                        <p:tav tm="100000">
                                          <p:val>
                                            <p:strVal val="#ppt_w"/>
                                          </p:val>
                                        </p:tav>
                                      </p:tavLst>
                                    </p:anim>
                                    <p:anim calcmode="lin" valueType="num">
                                      <p:cBhvr>
                                        <p:cTn id="26" dur="1000" fill="hold"/>
                                        <p:tgtEl>
                                          <p:spTgt spid="22"/>
                                        </p:tgtEl>
                                        <p:attrNameLst>
                                          <p:attrName>ppt_h</p:attrName>
                                        </p:attrNameLst>
                                      </p:cBhvr>
                                      <p:tavLst>
                                        <p:tav tm="0">
                                          <p:val>
                                            <p:strVal val="#ppt_h"/>
                                          </p:val>
                                        </p:tav>
                                        <p:tav tm="100000">
                                          <p:val>
                                            <p:strVal val="#ppt_h"/>
                                          </p:val>
                                        </p:tav>
                                      </p:tavLst>
                                    </p:anim>
                                    <p:animEffect transition="in" filter="fade">
                                      <p:cBhvr>
                                        <p:cTn id="27" dur="1000"/>
                                        <p:tgtEl>
                                          <p:spTgt spid="22"/>
                                        </p:tgtEl>
                                      </p:cBhvr>
                                    </p:animEffect>
                                  </p:childTnLst>
                                </p:cTn>
                              </p:par>
                            </p:childTnLst>
                          </p:cTn>
                        </p:par>
                        <p:par>
                          <p:cTn id="28" fill="hold">
                            <p:stCondLst>
                              <p:cond delay="4000"/>
                            </p:stCondLst>
                            <p:childTnLst>
                              <p:par>
                                <p:cTn id="29" presetID="50" presetClass="entr" presetSubtype="0" decel="100000"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1000" fill="hold"/>
                                        <p:tgtEl>
                                          <p:spTgt spid="23"/>
                                        </p:tgtEl>
                                        <p:attrNameLst>
                                          <p:attrName>ppt_w</p:attrName>
                                        </p:attrNameLst>
                                      </p:cBhvr>
                                      <p:tavLst>
                                        <p:tav tm="0">
                                          <p:val>
                                            <p:strVal val="#ppt_w+.3"/>
                                          </p:val>
                                        </p:tav>
                                        <p:tav tm="100000">
                                          <p:val>
                                            <p:strVal val="#ppt_w"/>
                                          </p:val>
                                        </p:tav>
                                      </p:tavLst>
                                    </p:anim>
                                    <p:anim calcmode="lin" valueType="num">
                                      <p:cBhvr>
                                        <p:cTn id="32" dur="1000" fill="hold"/>
                                        <p:tgtEl>
                                          <p:spTgt spid="23"/>
                                        </p:tgtEl>
                                        <p:attrNameLst>
                                          <p:attrName>ppt_h</p:attrName>
                                        </p:attrNameLst>
                                      </p:cBhvr>
                                      <p:tavLst>
                                        <p:tav tm="0">
                                          <p:val>
                                            <p:strVal val="#ppt_h"/>
                                          </p:val>
                                        </p:tav>
                                        <p:tav tm="100000">
                                          <p:val>
                                            <p:strVal val="#ppt_h"/>
                                          </p:val>
                                        </p:tav>
                                      </p:tavLst>
                                    </p:anim>
                                    <p:animEffect transition="in" filter="fade">
                                      <p:cBhvr>
                                        <p:cTn id="33" dur="1000"/>
                                        <p:tgtEl>
                                          <p:spTgt spid="23"/>
                                        </p:tgtEl>
                                      </p:cBhvr>
                                    </p:animEffect>
                                  </p:childTnLst>
                                </p:cTn>
                              </p:par>
                            </p:childTnLst>
                          </p:cTn>
                        </p:par>
                        <p:par>
                          <p:cTn id="34" fill="hold">
                            <p:stCondLst>
                              <p:cond delay="5000"/>
                            </p:stCondLst>
                            <p:childTnLst>
                              <p:par>
                                <p:cTn id="35" presetID="50" presetClass="entr" presetSubtype="0" decel="100000"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1000" fill="hold"/>
                                        <p:tgtEl>
                                          <p:spTgt spid="24"/>
                                        </p:tgtEl>
                                        <p:attrNameLst>
                                          <p:attrName>ppt_w</p:attrName>
                                        </p:attrNameLst>
                                      </p:cBhvr>
                                      <p:tavLst>
                                        <p:tav tm="0">
                                          <p:val>
                                            <p:strVal val="#ppt_w+.3"/>
                                          </p:val>
                                        </p:tav>
                                        <p:tav tm="100000">
                                          <p:val>
                                            <p:strVal val="#ppt_w"/>
                                          </p:val>
                                        </p:tav>
                                      </p:tavLst>
                                    </p:anim>
                                    <p:anim calcmode="lin" valueType="num">
                                      <p:cBhvr>
                                        <p:cTn id="38" dur="1000" fill="hold"/>
                                        <p:tgtEl>
                                          <p:spTgt spid="24"/>
                                        </p:tgtEl>
                                        <p:attrNameLst>
                                          <p:attrName>ppt_h</p:attrName>
                                        </p:attrNameLst>
                                      </p:cBhvr>
                                      <p:tavLst>
                                        <p:tav tm="0">
                                          <p:val>
                                            <p:strVal val="#ppt_h"/>
                                          </p:val>
                                        </p:tav>
                                        <p:tav tm="100000">
                                          <p:val>
                                            <p:strVal val="#ppt_h"/>
                                          </p:val>
                                        </p:tav>
                                      </p:tavLst>
                                    </p:anim>
                                    <p:animEffect transition="in" filter="fade">
                                      <p:cBhvr>
                                        <p:cTn id="39" dur="1000"/>
                                        <p:tgtEl>
                                          <p:spTgt spid="24"/>
                                        </p:tgtEl>
                                      </p:cBhvr>
                                    </p:animEffect>
                                  </p:childTnLst>
                                </p:cTn>
                              </p:par>
                            </p:childTnLst>
                          </p:cTn>
                        </p:par>
                        <p:par>
                          <p:cTn id="40" fill="hold">
                            <p:stCondLst>
                              <p:cond delay="6000"/>
                            </p:stCondLst>
                            <p:childTnLst>
                              <p:par>
                                <p:cTn id="41" presetID="50" presetClass="entr" presetSubtype="0" decel="100000" fill="hold" grpId="0" nodeType="after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p:cTn id="43" dur="1000" fill="hold"/>
                                        <p:tgtEl>
                                          <p:spTgt spid="25"/>
                                        </p:tgtEl>
                                        <p:attrNameLst>
                                          <p:attrName>ppt_w</p:attrName>
                                        </p:attrNameLst>
                                      </p:cBhvr>
                                      <p:tavLst>
                                        <p:tav tm="0">
                                          <p:val>
                                            <p:strVal val="#ppt_w+.3"/>
                                          </p:val>
                                        </p:tav>
                                        <p:tav tm="100000">
                                          <p:val>
                                            <p:strVal val="#ppt_w"/>
                                          </p:val>
                                        </p:tav>
                                      </p:tavLst>
                                    </p:anim>
                                    <p:anim calcmode="lin" valueType="num">
                                      <p:cBhvr>
                                        <p:cTn id="44" dur="1000" fill="hold"/>
                                        <p:tgtEl>
                                          <p:spTgt spid="25"/>
                                        </p:tgtEl>
                                        <p:attrNameLst>
                                          <p:attrName>ppt_h</p:attrName>
                                        </p:attrNameLst>
                                      </p:cBhvr>
                                      <p:tavLst>
                                        <p:tav tm="0">
                                          <p:val>
                                            <p:strVal val="#ppt_h"/>
                                          </p:val>
                                        </p:tav>
                                        <p:tav tm="100000">
                                          <p:val>
                                            <p:strVal val="#ppt_h"/>
                                          </p:val>
                                        </p:tav>
                                      </p:tavLst>
                                    </p:anim>
                                    <p:animEffect transition="in" filter="fade">
                                      <p:cBhvr>
                                        <p:cTn id="45" dur="1000"/>
                                        <p:tgtEl>
                                          <p:spTgt spid="25"/>
                                        </p:tgtEl>
                                      </p:cBhvr>
                                    </p:animEffect>
                                  </p:childTnLst>
                                </p:cTn>
                              </p:par>
                            </p:childTnLst>
                          </p:cTn>
                        </p:par>
                        <p:par>
                          <p:cTn id="46" fill="hold">
                            <p:stCondLst>
                              <p:cond delay="7000"/>
                            </p:stCondLst>
                            <p:childTnLst>
                              <p:par>
                                <p:cTn id="47" presetID="50" presetClass="entr" presetSubtype="0" decel="100000"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p:cTn id="49" dur="1000" fill="hold"/>
                                        <p:tgtEl>
                                          <p:spTgt spid="26"/>
                                        </p:tgtEl>
                                        <p:attrNameLst>
                                          <p:attrName>ppt_w</p:attrName>
                                        </p:attrNameLst>
                                      </p:cBhvr>
                                      <p:tavLst>
                                        <p:tav tm="0">
                                          <p:val>
                                            <p:strVal val="#ppt_w+.3"/>
                                          </p:val>
                                        </p:tav>
                                        <p:tav tm="100000">
                                          <p:val>
                                            <p:strVal val="#ppt_w"/>
                                          </p:val>
                                        </p:tav>
                                      </p:tavLst>
                                    </p:anim>
                                    <p:anim calcmode="lin" valueType="num">
                                      <p:cBhvr>
                                        <p:cTn id="50" dur="1000" fill="hold"/>
                                        <p:tgtEl>
                                          <p:spTgt spid="26"/>
                                        </p:tgtEl>
                                        <p:attrNameLst>
                                          <p:attrName>ppt_h</p:attrName>
                                        </p:attrNameLst>
                                      </p:cBhvr>
                                      <p:tavLst>
                                        <p:tav tm="0">
                                          <p:val>
                                            <p:strVal val="#ppt_h"/>
                                          </p:val>
                                        </p:tav>
                                        <p:tav tm="100000">
                                          <p:val>
                                            <p:strVal val="#ppt_h"/>
                                          </p:val>
                                        </p:tav>
                                      </p:tavLst>
                                    </p:anim>
                                    <p:animEffect transition="in" filter="fade">
                                      <p:cBhvr>
                                        <p:cTn id="51" dur="1000"/>
                                        <p:tgtEl>
                                          <p:spTgt spid="26"/>
                                        </p:tgtEl>
                                      </p:cBhvr>
                                    </p:animEffect>
                                  </p:childTnLst>
                                </p:cTn>
                              </p:par>
                            </p:childTnLst>
                          </p:cTn>
                        </p:par>
                        <p:par>
                          <p:cTn id="52" fill="hold">
                            <p:stCondLst>
                              <p:cond delay="8000"/>
                            </p:stCondLst>
                            <p:childTnLst>
                              <p:par>
                                <p:cTn id="53" presetID="50" presetClass="entr" presetSubtype="0" decel="100000" fill="hold" grpId="0" nodeType="after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p:cTn id="55" dur="1000" fill="hold"/>
                                        <p:tgtEl>
                                          <p:spTgt spid="5"/>
                                        </p:tgtEl>
                                        <p:attrNameLst>
                                          <p:attrName>ppt_w</p:attrName>
                                        </p:attrNameLst>
                                      </p:cBhvr>
                                      <p:tavLst>
                                        <p:tav tm="0">
                                          <p:val>
                                            <p:strVal val="#ppt_w+.3"/>
                                          </p:val>
                                        </p:tav>
                                        <p:tav tm="100000">
                                          <p:val>
                                            <p:strVal val="#ppt_w"/>
                                          </p:val>
                                        </p:tav>
                                      </p:tavLst>
                                    </p:anim>
                                    <p:anim calcmode="lin" valueType="num">
                                      <p:cBhvr>
                                        <p:cTn id="56" dur="1000" fill="hold"/>
                                        <p:tgtEl>
                                          <p:spTgt spid="5"/>
                                        </p:tgtEl>
                                        <p:attrNameLst>
                                          <p:attrName>ppt_h</p:attrName>
                                        </p:attrNameLst>
                                      </p:cBhvr>
                                      <p:tavLst>
                                        <p:tav tm="0">
                                          <p:val>
                                            <p:strVal val="#ppt_h"/>
                                          </p:val>
                                        </p:tav>
                                        <p:tav tm="100000">
                                          <p:val>
                                            <p:strVal val="#ppt_h"/>
                                          </p:val>
                                        </p:tav>
                                      </p:tavLst>
                                    </p:anim>
                                    <p:animEffect transition="in" filter="fade">
                                      <p:cBhvr>
                                        <p:cTn id="57" dur="1000"/>
                                        <p:tgtEl>
                                          <p:spTgt spid="5"/>
                                        </p:tgtEl>
                                      </p:cBhvr>
                                    </p:animEffect>
                                  </p:childTnLst>
                                </p:cTn>
                              </p:par>
                            </p:childTnLst>
                          </p:cTn>
                        </p:par>
                        <p:par>
                          <p:cTn id="58" fill="hold">
                            <p:stCondLst>
                              <p:cond delay="9000"/>
                            </p:stCondLst>
                            <p:childTnLst>
                              <p:par>
                                <p:cTn id="59" presetID="50" presetClass="entr" presetSubtype="0" decel="100000" fill="hold" grpId="0" nodeType="after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p:cTn id="61" dur="1000" fill="hold"/>
                                        <p:tgtEl>
                                          <p:spTgt spid="6"/>
                                        </p:tgtEl>
                                        <p:attrNameLst>
                                          <p:attrName>ppt_w</p:attrName>
                                        </p:attrNameLst>
                                      </p:cBhvr>
                                      <p:tavLst>
                                        <p:tav tm="0">
                                          <p:val>
                                            <p:strVal val="#ppt_w+.3"/>
                                          </p:val>
                                        </p:tav>
                                        <p:tav tm="100000">
                                          <p:val>
                                            <p:strVal val="#ppt_w"/>
                                          </p:val>
                                        </p:tav>
                                      </p:tavLst>
                                    </p:anim>
                                    <p:anim calcmode="lin" valueType="num">
                                      <p:cBhvr>
                                        <p:cTn id="62" dur="1000" fill="hold"/>
                                        <p:tgtEl>
                                          <p:spTgt spid="6"/>
                                        </p:tgtEl>
                                        <p:attrNameLst>
                                          <p:attrName>ppt_h</p:attrName>
                                        </p:attrNameLst>
                                      </p:cBhvr>
                                      <p:tavLst>
                                        <p:tav tm="0">
                                          <p:val>
                                            <p:strVal val="#ppt_h"/>
                                          </p:val>
                                        </p:tav>
                                        <p:tav tm="100000">
                                          <p:val>
                                            <p:strVal val="#ppt_h"/>
                                          </p:val>
                                        </p:tav>
                                      </p:tavLst>
                                    </p:anim>
                                    <p:animEffect transition="in" filter="fade">
                                      <p:cBhvr>
                                        <p:cTn id="6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20" grpId="0"/>
      <p:bldP spid="21" grpId="0"/>
      <p:bldP spid="22" grpId="0"/>
      <p:bldP spid="23" grpId="0"/>
      <p:bldP spid="24" grpId="0"/>
      <p:bldP spid="25" grpId="0"/>
      <p:bldP spid="26" grpId="0"/>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1" cstate="print">
            <a:extLst>
              <a:ext uri="{28A0092B-C50C-407E-A947-70E740481C1C}">
                <a14:useLocalDpi xmlns:a14="http://schemas.microsoft.com/office/drawing/2010/main" val="0"/>
              </a:ext>
            </a:extLst>
          </a:blip>
          <a:srcRect l="8133" r="5703" b="26169"/>
          <a:stretch>
            <a:fillRect/>
          </a:stretch>
        </p:blipFill>
        <p:spPr>
          <a:xfrm rot="16200000" flipH="1">
            <a:off x="2129790" y="-2183130"/>
            <a:ext cx="4483100" cy="8738870"/>
          </a:xfrm>
          <a:custGeom>
            <a:avLst/>
            <a:gdLst>
              <a:gd name="connsiteX0" fmla="*/ 0 w 6486398"/>
              <a:gd name="connsiteY0" fmla="*/ 0 h 8173486"/>
              <a:gd name="connsiteX1" fmla="*/ 0 w 6486398"/>
              <a:gd name="connsiteY1" fmla="*/ 8173486 h 8173486"/>
              <a:gd name="connsiteX2" fmla="*/ 6486398 w 6486398"/>
              <a:gd name="connsiteY2" fmla="*/ 8173486 h 8173486"/>
              <a:gd name="connsiteX3" fmla="*/ 6486398 w 6486398"/>
              <a:gd name="connsiteY3" fmla="*/ 0 h 8173486"/>
              <a:gd name="connsiteX4" fmla="*/ 3806043 w 6486398"/>
              <a:gd name="connsiteY4" fmla="*/ 0 h 8173486"/>
              <a:gd name="connsiteX5" fmla="*/ 3830610 w 6486398"/>
              <a:gd name="connsiteY5" fmla="*/ 106676 h 8173486"/>
              <a:gd name="connsiteX6" fmla="*/ 3711072 w 6486398"/>
              <a:gd name="connsiteY6" fmla="*/ 559704 h 8173486"/>
              <a:gd name="connsiteX7" fmla="*/ 3106360 w 6486398"/>
              <a:gd name="connsiteY7" fmla="*/ 425461 h 8173486"/>
              <a:gd name="connsiteX8" fmla="*/ 3018719 w 6486398"/>
              <a:gd name="connsiteY8" fmla="*/ 351299 h 8173486"/>
              <a:gd name="connsiteX9" fmla="*/ 2993112 w 6486398"/>
              <a:gd name="connsiteY9" fmla="*/ 377260 h 8173486"/>
              <a:gd name="connsiteX10" fmla="*/ 2083281 w 6486398"/>
              <a:gd name="connsiteY10" fmla="*/ 641718 h 8173486"/>
              <a:gd name="connsiteX11" fmla="*/ 1048565 w 6486398"/>
              <a:gd name="connsiteY11" fmla="*/ 136391 h 8173486"/>
              <a:gd name="connsiteX12" fmla="*/ 1069586 w 6486398"/>
              <a:gd name="connsiteY12" fmla="*/ 34550 h 8173486"/>
              <a:gd name="connsiteX13" fmla="*/ 1087777 w 6486398"/>
              <a:gd name="connsiteY13" fmla="*/ 0 h 8173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486398" h="8173486">
                <a:moveTo>
                  <a:pt x="0" y="0"/>
                </a:moveTo>
                <a:lnTo>
                  <a:pt x="0" y="8173486"/>
                </a:lnTo>
                <a:lnTo>
                  <a:pt x="6486398" y="8173486"/>
                </a:lnTo>
                <a:lnTo>
                  <a:pt x="6486398" y="0"/>
                </a:lnTo>
                <a:lnTo>
                  <a:pt x="3806043" y="0"/>
                </a:lnTo>
                <a:lnTo>
                  <a:pt x="3830610" y="106676"/>
                </a:lnTo>
                <a:cubicBezTo>
                  <a:pt x="3862799" y="312559"/>
                  <a:pt x="3825496" y="479835"/>
                  <a:pt x="3711072" y="559704"/>
                </a:cubicBezTo>
                <a:cubicBezTo>
                  <a:pt x="3568042" y="659541"/>
                  <a:pt x="3338361" y="599176"/>
                  <a:pt x="3106360" y="425461"/>
                </a:cubicBezTo>
                <a:lnTo>
                  <a:pt x="3018719" y="351299"/>
                </a:lnTo>
                <a:lnTo>
                  <a:pt x="2993112" y="377260"/>
                </a:lnTo>
                <a:cubicBezTo>
                  <a:pt x="2817894" y="534783"/>
                  <a:pt x="2476158" y="641718"/>
                  <a:pt x="2083281" y="641718"/>
                </a:cubicBezTo>
                <a:cubicBezTo>
                  <a:pt x="1511823" y="641718"/>
                  <a:pt x="1048565" y="415475"/>
                  <a:pt x="1048565" y="136391"/>
                </a:cubicBezTo>
                <a:cubicBezTo>
                  <a:pt x="1048565" y="101505"/>
                  <a:pt x="1055803" y="67445"/>
                  <a:pt x="1069586" y="34550"/>
                </a:cubicBezTo>
                <a:lnTo>
                  <a:pt x="1087777" y="0"/>
                </a:lnTo>
                <a:close/>
              </a:path>
            </a:pathLst>
          </a:custGeom>
        </p:spPr>
      </p:pic>
      <p:sp>
        <p:nvSpPr>
          <p:cNvPr id="9" name="文本框 8"/>
          <p:cNvSpPr txBox="1"/>
          <p:nvPr/>
        </p:nvSpPr>
        <p:spPr>
          <a:xfrm>
            <a:off x="2594843" y="4642582"/>
            <a:ext cx="309880" cy="1014730"/>
          </a:xfrm>
          <a:prstGeom prst="rect">
            <a:avLst/>
          </a:prstGeom>
          <a:noFill/>
        </p:spPr>
        <p:txBody>
          <a:bodyPr wrap="none" rtlCol="0">
            <a:spAutoFit/>
          </a:bodyPr>
          <a:lstStyle/>
          <a:p>
            <a:endParaRPr lang="en-US" altLang="zh-CN" sz="6000" b="1" dirty="0">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endParaRPr>
          </a:p>
        </p:txBody>
      </p:sp>
      <p:sp>
        <p:nvSpPr>
          <p:cNvPr id="10" name="文本框 9"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1270" y="4100830"/>
            <a:ext cx="12190730" cy="2799715"/>
          </a:xfrm>
          <a:prstGeom prst="rect">
            <a:avLst/>
          </a:prstGeom>
          <a:noFill/>
        </p:spPr>
        <p:txBody>
          <a:bodyPr wrap="square" rtlCol="0">
            <a:spAutoFit/>
          </a:bodyPr>
          <a:lstStyle/>
          <a:p>
            <a:r>
              <a:rPr lang="en-US" altLang="zh-CN" sz="1600" b="1" dirty="0" smtClean="0">
                <a:gradFill>
                  <a:gsLst>
                    <a:gs pos="0">
                      <a:srgbClr val="51C7F3"/>
                    </a:gs>
                    <a:gs pos="100000">
                      <a:srgbClr val="026DB7"/>
                    </a:gs>
                  </a:gsLst>
                  <a:lin ang="5400000" scaled="1"/>
                </a:gradFill>
                <a:latin typeface="Arial" panose="020B0604020202020204" pitchFamily="34" charset="0"/>
                <a:ea typeface="方正兰亭超细黑简体" panose="02000000000000000000" pitchFamily="2" charset="-122"/>
                <a:cs typeface="Arial" panose="020B0604020202020204" pitchFamily="34" charset="0"/>
              </a:rPr>
              <a:t>Project has done by using Python high level programming language. and its packages.</a:t>
            </a:r>
            <a:endParaRPr lang="en-US" altLang="zh-CN" sz="1600" b="1" dirty="0" smtClean="0">
              <a:gradFill>
                <a:gsLst>
                  <a:gs pos="0">
                    <a:srgbClr val="51C7F3"/>
                  </a:gs>
                  <a:gs pos="100000">
                    <a:srgbClr val="026DB7"/>
                  </a:gs>
                </a:gsLst>
                <a:lin ang="5400000" scaled="1"/>
              </a:gradFill>
              <a:latin typeface="Arial" panose="020B0604020202020204" pitchFamily="34" charset="0"/>
              <a:ea typeface="方正兰亭超细黑简体" panose="02000000000000000000" pitchFamily="2" charset="-122"/>
              <a:cs typeface="Arial" panose="020B0604020202020204" pitchFamily="34" charset="0"/>
            </a:endParaRPr>
          </a:p>
          <a:p>
            <a:r>
              <a:rPr lang="en-US" altLang="zh-CN" sz="1600" b="1" dirty="0" smtClean="0">
                <a:gradFill>
                  <a:gsLst>
                    <a:gs pos="0">
                      <a:srgbClr val="51C7F3"/>
                    </a:gs>
                    <a:gs pos="100000">
                      <a:srgbClr val="026DB7"/>
                    </a:gs>
                  </a:gsLst>
                  <a:lin ang="5400000" scaled="1"/>
                </a:gradFill>
                <a:latin typeface="Arial" panose="020B0604020202020204" pitchFamily="34" charset="0"/>
                <a:ea typeface="方正兰亭超细黑简体" panose="02000000000000000000" pitchFamily="2" charset="-122"/>
                <a:cs typeface="Arial" panose="020B0604020202020204" pitchFamily="34" charset="0"/>
              </a:rPr>
              <a:t>simple shell system which has 12 commands,</a:t>
            </a:r>
            <a:endParaRPr lang="en-US" altLang="zh-CN" sz="1600" b="1" dirty="0" smtClean="0">
              <a:gradFill>
                <a:gsLst>
                  <a:gs pos="0">
                    <a:srgbClr val="51C7F3"/>
                  </a:gs>
                  <a:gs pos="100000">
                    <a:srgbClr val="026DB7"/>
                  </a:gs>
                </a:gsLst>
                <a:lin ang="5400000" scaled="1"/>
              </a:gradFill>
              <a:latin typeface="Arial" panose="020B0604020202020204" pitchFamily="34" charset="0"/>
              <a:ea typeface="方正兰亭超细黑简体" panose="02000000000000000000" pitchFamily="2" charset="-122"/>
              <a:cs typeface="Arial" panose="020B0604020202020204" pitchFamily="34" charset="0"/>
            </a:endParaRPr>
          </a:p>
          <a:p>
            <a:r>
              <a:rPr lang="en-US" altLang="zh-CN" sz="1600" b="1" dirty="0" smtClean="0">
                <a:gradFill>
                  <a:gsLst>
                    <a:gs pos="0">
                      <a:srgbClr val="51C7F3"/>
                    </a:gs>
                    <a:gs pos="100000">
                      <a:srgbClr val="026DB7"/>
                    </a:gs>
                  </a:gsLst>
                  <a:lin ang="5400000" scaled="1"/>
                </a:gradFill>
                <a:latin typeface="Arial" panose="020B0604020202020204" pitchFamily="34" charset="0"/>
                <a:ea typeface="方正兰亭超细黑简体" panose="02000000000000000000" pitchFamily="2" charset="-122"/>
                <a:cs typeface="Arial" panose="020B0604020202020204" pitchFamily="34" charset="0"/>
              </a:rPr>
              <a:t>each of command has own usage </a:t>
            </a:r>
            <a:endParaRPr lang="en-US" altLang="zh-CN" sz="1600" b="1" dirty="0" smtClean="0">
              <a:gradFill>
                <a:gsLst>
                  <a:gs pos="0">
                    <a:srgbClr val="51C7F3"/>
                  </a:gs>
                  <a:gs pos="100000">
                    <a:srgbClr val="026DB7"/>
                  </a:gs>
                </a:gsLst>
                <a:lin ang="5400000" scaled="1"/>
              </a:gradFill>
              <a:latin typeface="Arial" panose="020B0604020202020204" pitchFamily="34" charset="0"/>
              <a:ea typeface="方正兰亭超细黑简体" panose="02000000000000000000" pitchFamily="2" charset="-122"/>
              <a:cs typeface="Arial" panose="020B0604020202020204" pitchFamily="34" charset="0"/>
            </a:endParaRPr>
          </a:p>
          <a:p>
            <a:pPr algn="l"/>
            <a:r>
              <a:rPr lang="en-US" altLang="zh-CN" sz="1600" b="1" dirty="0" smtClean="0">
                <a:gradFill>
                  <a:gsLst>
                    <a:gs pos="0">
                      <a:srgbClr val="51C7F3"/>
                    </a:gs>
                    <a:gs pos="100000">
                      <a:srgbClr val="026DB7"/>
                    </a:gs>
                  </a:gsLst>
                  <a:lin ang="5400000" scaled="1"/>
                </a:gradFill>
                <a:latin typeface="Arial" panose="020B0604020202020204" pitchFamily="34" charset="0"/>
                <a:ea typeface="方正兰亭超细黑简体" panose="02000000000000000000" pitchFamily="2" charset="-122"/>
                <a:cs typeface="Arial" panose="020B0604020202020204" pitchFamily="34" charset="0"/>
              </a:rPr>
              <a:t>[1]uses for opening browser                                   [9]To open terminal</a:t>
            </a:r>
            <a:endParaRPr lang="en-US" altLang="zh-CN" sz="1600" b="1" dirty="0" smtClean="0">
              <a:gradFill>
                <a:gsLst>
                  <a:gs pos="0">
                    <a:srgbClr val="51C7F3"/>
                  </a:gs>
                  <a:gs pos="100000">
                    <a:srgbClr val="026DB7"/>
                  </a:gs>
                </a:gsLst>
                <a:lin ang="5400000" scaled="1"/>
              </a:gradFill>
              <a:latin typeface="Arial" panose="020B0604020202020204" pitchFamily="34" charset="0"/>
              <a:ea typeface="方正兰亭超细黑简体" panose="02000000000000000000" pitchFamily="2" charset="-122"/>
              <a:cs typeface="Arial" panose="020B0604020202020204" pitchFamily="34" charset="0"/>
            </a:endParaRPr>
          </a:p>
          <a:p>
            <a:pPr algn="l"/>
            <a:r>
              <a:rPr lang="en-US" altLang="zh-CN" sz="1600" b="1" dirty="0" smtClean="0">
                <a:gradFill>
                  <a:gsLst>
                    <a:gs pos="0">
                      <a:srgbClr val="51C7F3"/>
                    </a:gs>
                    <a:gs pos="100000">
                      <a:srgbClr val="026DB7"/>
                    </a:gs>
                  </a:gsLst>
                  <a:lin ang="5400000" scaled="1"/>
                </a:gradFill>
                <a:latin typeface="Arial" panose="020B0604020202020204" pitchFamily="34" charset="0"/>
                <a:ea typeface="方正兰亭超细黑简体" panose="02000000000000000000" pitchFamily="2" charset="-122"/>
                <a:cs typeface="Arial" panose="020B0604020202020204" pitchFamily="34" charset="0"/>
              </a:rPr>
              <a:t>[2]uses for text editor                                               [10] To write note</a:t>
            </a:r>
            <a:endParaRPr lang="en-US" altLang="zh-CN" sz="1600" b="1" dirty="0" smtClean="0">
              <a:gradFill>
                <a:gsLst>
                  <a:gs pos="0">
                    <a:srgbClr val="51C7F3"/>
                  </a:gs>
                  <a:gs pos="100000">
                    <a:srgbClr val="026DB7"/>
                  </a:gs>
                </a:gsLst>
                <a:lin ang="5400000" scaled="1"/>
              </a:gradFill>
              <a:latin typeface="Arial" panose="020B0604020202020204" pitchFamily="34" charset="0"/>
              <a:ea typeface="方正兰亭超细黑简体" panose="02000000000000000000" pitchFamily="2" charset="-122"/>
              <a:cs typeface="Arial" panose="020B0604020202020204" pitchFamily="34" charset="0"/>
            </a:endParaRPr>
          </a:p>
          <a:p>
            <a:pPr algn="l"/>
            <a:r>
              <a:rPr lang="en-US" altLang="zh-CN" sz="1600" b="1" dirty="0" smtClean="0">
                <a:gradFill>
                  <a:gsLst>
                    <a:gs pos="0">
                      <a:srgbClr val="51C7F3"/>
                    </a:gs>
                    <a:gs pos="100000">
                      <a:srgbClr val="026DB7"/>
                    </a:gs>
                  </a:gsLst>
                  <a:lin ang="5400000" scaled="1"/>
                </a:gradFill>
                <a:latin typeface="Arial" panose="020B0604020202020204" pitchFamily="34" charset="0"/>
                <a:ea typeface="方正兰亭超细黑简体" panose="02000000000000000000" pitchFamily="2" charset="-122"/>
                <a:cs typeface="Arial" panose="020B0604020202020204" pitchFamily="34" charset="0"/>
              </a:rPr>
              <a:t>[3]uses for open my pc                                            [11]To read your notes</a:t>
            </a:r>
            <a:endParaRPr lang="en-US" altLang="zh-CN" sz="1600" b="1" dirty="0" smtClean="0">
              <a:gradFill>
                <a:gsLst>
                  <a:gs pos="0">
                    <a:srgbClr val="51C7F3"/>
                  </a:gs>
                  <a:gs pos="100000">
                    <a:srgbClr val="026DB7"/>
                  </a:gs>
                </a:gsLst>
                <a:lin ang="5400000" scaled="1"/>
              </a:gradFill>
              <a:latin typeface="Arial" panose="020B0604020202020204" pitchFamily="34" charset="0"/>
              <a:ea typeface="方正兰亭超细黑简体" panose="02000000000000000000" pitchFamily="2" charset="-122"/>
              <a:cs typeface="Arial" panose="020B0604020202020204" pitchFamily="34" charset="0"/>
            </a:endParaRPr>
          </a:p>
          <a:p>
            <a:pPr algn="l"/>
            <a:r>
              <a:rPr lang="en-US" altLang="zh-CN" sz="1600" b="1" dirty="0" smtClean="0">
                <a:gradFill>
                  <a:gsLst>
                    <a:gs pos="0">
                      <a:srgbClr val="51C7F3"/>
                    </a:gs>
                    <a:gs pos="100000">
                      <a:srgbClr val="026DB7"/>
                    </a:gs>
                  </a:gsLst>
                  <a:lin ang="5400000" scaled="1"/>
                </a:gradFill>
                <a:latin typeface="Arial" panose="020B0604020202020204" pitchFamily="34" charset="0"/>
                <a:ea typeface="方正兰亭超细黑简体" panose="02000000000000000000" pitchFamily="2" charset="-122"/>
                <a:cs typeface="Arial" panose="020B0604020202020204" pitchFamily="34" charset="0"/>
              </a:rPr>
              <a:t>[4]for open bios and configure it.                            [exit] uses for closing application </a:t>
            </a:r>
            <a:endParaRPr lang="en-US" altLang="zh-CN" sz="1600" b="1" dirty="0" smtClean="0">
              <a:gradFill>
                <a:gsLst>
                  <a:gs pos="0">
                    <a:srgbClr val="51C7F3"/>
                  </a:gs>
                  <a:gs pos="100000">
                    <a:srgbClr val="026DB7"/>
                  </a:gs>
                </a:gsLst>
                <a:lin ang="5400000" scaled="1"/>
              </a:gradFill>
              <a:latin typeface="Arial" panose="020B0604020202020204" pitchFamily="34" charset="0"/>
              <a:ea typeface="方正兰亭超细黑简体" panose="02000000000000000000" pitchFamily="2" charset="-122"/>
              <a:cs typeface="Arial" panose="020B0604020202020204" pitchFamily="34" charset="0"/>
            </a:endParaRPr>
          </a:p>
          <a:p>
            <a:pPr algn="l"/>
            <a:r>
              <a:rPr lang="en-US" altLang="zh-CN" sz="1600" b="1" dirty="0" smtClean="0">
                <a:gradFill>
                  <a:gsLst>
                    <a:gs pos="0">
                      <a:srgbClr val="51C7F3"/>
                    </a:gs>
                    <a:gs pos="100000">
                      <a:srgbClr val="026DB7"/>
                    </a:gs>
                  </a:gsLst>
                  <a:lin ang="5400000" scaled="1"/>
                </a:gradFill>
                <a:latin typeface="Arial" panose="020B0604020202020204" pitchFamily="34" charset="0"/>
                <a:ea typeface="方正兰亭超细黑简体" panose="02000000000000000000" pitchFamily="2" charset="-122"/>
                <a:cs typeface="Arial" panose="020B0604020202020204" pitchFamily="34" charset="0"/>
              </a:rPr>
              <a:t>[5]To open task manager</a:t>
            </a:r>
            <a:endParaRPr lang="en-US" altLang="zh-CN" sz="1600" b="1" dirty="0" smtClean="0">
              <a:gradFill>
                <a:gsLst>
                  <a:gs pos="0">
                    <a:srgbClr val="51C7F3"/>
                  </a:gs>
                  <a:gs pos="100000">
                    <a:srgbClr val="026DB7"/>
                  </a:gs>
                </a:gsLst>
                <a:lin ang="5400000" scaled="1"/>
              </a:gradFill>
              <a:latin typeface="Arial" panose="020B0604020202020204" pitchFamily="34" charset="0"/>
              <a:ea typeface="方正兰亭超细黑简体" panose="02000000000000000000" pitchFamily="2" charset="-122"/>
              <a:cs typeface="Arial" panose="020B0604020202020204" pitchFamily="34" charset="0"/>
            </a:endParaRPr>
          </a:p>
          <a:p>
            <a:pPr algn="l"/>
            <a:r>
              <a:rPr lang="en-US" altLang="zh-CN" sz="1600" b="1" dirty="0" smtClean="0">
                <a:gradFill>
                  <a:gsLst>
                    <a:gs pos="0">
                      <a:srgbClr val="51C7F3"/>
                    </a:gs>
                    <a:gs pos="100000">
                      <a:srgbClr val="026DB7"/>
                    </a:gs>
                  </a:gsLst>
                  <a:lin ang="5400000" scaled="1"/>
                </a:gradFill>
                <a:latin typeface="Arial" panose="020B0604020202020204" pitchFamily="34" charset="0"/>
                <a:ea typeface="方正兰亭超细黑简体" panose="02000000000000000000" pitchFamily="2" charset="-122"/>
                <a:cs typeface="Arial" panose="020B0604020202020204" pitchFamily="34" charset="0"/>
              </a:rPr>
              <a:t>[6]uses for run telegram application</a:t>
            </a:r>
            <a:endParaRPr lang="en-US" altLang="zh-CN" sz="1600" b="1" dirty="0" smtClean="0">
              <a:gradFill>
                <a:gsLst>
                  <a:gs pos="0">
                    <a:srgbClr val="51C7F3"/>
                  </a:gs>
                  <a:gs pos="100000">
                    <a:srgbClr val="026DB7"/>
                  </a:gs>
                </a:gsLst>
                <a:lin ang="5400000" scaled="1"/>
              </a:gradFill>
              <a:latin typeface="Arial" panose="020B0604020202020204" pitchFamily="34" charset="0"/>
              <a:ea typeface="方正兰亭超细黑简体" panose="02000000000000000000" pitchFamily="2" charset="-122"/>
              <a:cs typeface="Arial" panose="020B0604020202020204" pitchFamily="34" charset="0"/>
            </a:endParaRPr>
          </a:p>
          <a:p>
            <a:pPr algn="l"/>
            <a:r>
              <a:rPr lang="en-US" altLang="zh-CN" sz="1600" b="1" dirty="0" smtClean="0">
                <a:gradFill>
                  <a:gsLst>
                    <a:gs pos="0">
                      <a:srgbClr val="51C7F3"/>
                    </a:gs>
                    <a:gs pos="100000">
                      <a:srgbClr val="026DB7"/>
                    </a:gs>
                  </a:gsLst>
                  <a:lin ang="5400000" scaled="1"/>
                </a:gradFill>
                <a:latin typeface="Arial" panose="020B0604020202020204" pitchFamily="34" charset="0"/>
                <a:ea typeface="方正兰亭超细黑简体" panose="02000000000000000000" pitchFamily="2" charset="-122"/>
                <a:cs typeface="Arial" panose="020B0604020202020204" pitchFamily="34" charset="0"/>
              </a:rPr>
              <a:t>[7]To run recycle bin</a:t>
            </a:r>
            <a:endParaRPr lang="en-US" altLang="zh-CN" sz="1600" b="1" dirty="0" smtClean="0">
              <a:gradFill>
                <a:gsLst>
                  <a:gs pos="0">
                    <a:srgbClr val="51C7F3"/>
                  </a:gs>
                  <a:gs pos="100000">
                    <a:srgbClr val="026DB7"/>
                  </a:gs>
                </a:gsLst>
                <a:lin ang="5400000" scaled="1"/>
              </a:gradFill>
              <a:latin typeface="Arial" panose="020B0604020202020204" pitchFamily="34" charset="0"/>
              <a:ea typeface="方正兰亭超细黑简体" panose="02000000000000000000" pitchFamily="2" charset="-122"/>
              <a:cs typeface="Arial" panose="020B0604020202020204" pitchFamily="34" charset="0"/>
            </a:endParaRPr>
          </a:p>
          <a:p>
            <a:pPr algn="l"/>
            <a:r>
              <a:rPr lang="en-US" altLang="zh-CN" sz="1600" b="1" dirty="0" smtClean="0">
                <a:gradFill>
                  <a:gsLst>
                    <a:gs pos="0">
                      <a:srgbClr val="51C7F3"/>
                    </a:gs>
                    <a:gs pos="100000">
                      <a:srgbClr val="026DB7"/>
                    </a:gs>
                  </a:gsLst>
                  <a:lin ang="5400000" scaled="1"/>
                </a:gradFill>
                <a:latin typeface="Arial" panose="020B0604020202020204" pitchFamily="34" charset="0"/>
                <a:ea typeface="方正兰亭超细黑简体" panose="02000000000000000000" pitchFamily="2" charset="-122"/>
                <a:cs typeface="Arial" panose="020B0604020202020204" pitchFamily="34" charset="0"/>
              </a:rPr>
              <a:t>[8]To open Mail </a:t>
            </a:r>
            <a:endParaRPr lang="en-US" altLang="zh-CN" sz="1600" b="1" dirty="0" smtClean="0">
              <a:gradFill>
                <a:gsLst>
                  <a:gs pos="0">
                    <a:srgbClr val="51C7F3"/>
                  </a:gs>
                  <a:gs pos="100000">
                    <a:srgbClr val="026DB7"/>
                  </a:gs>
                </a:gsLst>
                <a:lin ang="5400000" scaled="1"/>
              </a:gradFill>
              <a:latin typeface="Arial" panose="020B0604020202020204" pitchFamily="34" charset="0"/>
              <a:ea typeface="方正兰亭超细黑简体" panose="02000000000000000000" pitchFamily="2" charset="-122"/>
              <a:cs typeface="Arial" panose="020B0604020202020204" pitchFamily="34" charset="0"/>
            </a:endParaRPr>
          </a:p>
        </p:txBody>
      </p:sp>
      <p:sp>
        <p:nvSpPr>
          <p:cNvPr id="11" name="矩形 10"/>
          <p:cNvSpPr/>
          <p:nvPr/>
        </p:nvSpPr>
        <p:spPr>
          <a:xfrm>
            <a:off x="988695" y="1425575"/>
            <a:ext cx="6839585" cy="1445260"/>
          </a:xfrm>
          <a:prstGeom prst="rect">
            <a:avLst/>
          </a:prstGeom>
        </p:spPr>
        <p:txBody>
          <a:bodyPr wrap="square">
            <a:spAutoFit/>
          </a:bodyPr>
          <a:lstStyle/>
          <a:p>
            <a:pPr algn="r"/>
            <a:r>
              <a:rPr lang="en-US" altLang="zh-CN" sz="88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rPr>
              <a:t>Introduction</a:t>
            </a:r>
            <a:endParaRPr lang="en-US" altLang="zh-CN" sz="88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3"/>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750" fill="hold"/>
                                        <p:tgtEl>
                                          <p:spTgt spid="10"/>
                                        </p:tgtEl>
                                        <p:attrNameLst>
                                          <p:attrName>ppt_w</p:attrName>
                                        </p:attrNameLst>
                                      </p:cBhvr>
                                      <p:tavLst>
                                        <p:tav tm="0">
                                          <p:val>
                                            <p:fltVal val="0"/>
                                          </p:val>
                                        </p:tav>
                                        <p:tav tm="100000">
                                          <p:val>
                                            <p:strVal val="#ppt_w"/>
                                          </p:val>
                                        </p:tav>
                                      </p:tavLst>
                                    </p:anim>
                                    <p:anim calcmode="lin" valueType="num">
                                      <p:cBhvr>
                                        <p:cTn id="14" dur="750" fill="hold"/>
                                        <p:tgtEl>
                                          <p:spTgt spid="10"/>
                                        </p:tgtEl>
                                        <p:attrNameLst>
                                          <p:attrName>ppt_h</p:attrName>
                                        </p:attrNameLst>
                                      </p:cBhvr>
                                      <p:tavLst>
                                        <p:tav tm="0">
                                          <p:val>
                                            <p:fltVal val="0"/>
                                          </p:val>
                                        </p:tav>
                                        <p:tav tm="100000">
                                          <p:val>
                                            <p:strVal val="#ppt_h"/>
                                          </p:val>
                                        </p:tav>
                                      </p:tavLst>
                                    </p:anim>
                                    <p:animEffect transition="in" filter="fade">
                                      <p:cBhvr>
                                        <p:cTn id="15"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1" cstate="print">
            <a:extLst>
              <a:ext uri="{28A0092B-C50C-407E-A947-70E740481C1C}">
                <a14:useLocalDpi xmlns:a14="http://schemas.microsoft.com/office/drawing/2010/main" val="0"/>
              </a:ext>
            </a:extLst>
          </a:blip>
          <a:srcRect l="8133" r="5703" b="26169"/>
          <a:stretch>
            <a:fillRect/>
          </a:stretch>
        </p:blipFill>
        <p:spPr>
          <a:xfrm rot="16200000" flipH="1">
            <a:off x="1988185" y="-2043430"/>
            <a:ext cx="4408170" cy="8382635"/>
          </a:xfrm>
          <a:custGeom>
            <a:avLst/>
            <a:gdLst>
              <a:gd name="connsiteX0" fmla="*/ 0 w 6486398"/>
              <a:gd name="connsiteY0" fmla="*/ 0 h 8173486"/>
              <a:gd name="connsiteX1" fmla="*/ 0 w 6486398"/>
              <a:gd name="connsiteY1" fmla="*/ 8173486 h 8173486"/>
              <a:gd name="connsiteX2" fmla="*/ 6486398 w 6486398"/>
              <a:gd name="connsiteY2" fmla="*/ 8173486 h 8173486"/>
              <a:gd name="connsiteX3" fmla="*/ 6486398 w 6486398"/>
              <a:gd name="connsiteY3" fmla="*/ 0 h 8173486"/>
              <a:gd name="connsiteX4" fmla="*/ 3806043 w 6486398"/>
              <a:gd name="connsiteY4" fmla="*/ 0 h 8173486"/>
              <a:gd name="connsiteX5" fmla="*/ 3830610 w 6486398"/>
              <a:gd name="connsiteY5" fmla="*/ 106676 h 8173486"/>
              <a:gd name="connsiteX6" fmla="*/ 3711072 w 6486398"/>
              <a:gd name="connsiteY6" fmla="*/ 559704 h 8173486"/>
              <a:gd name="connsiteX7" fmla="*/ 3106360 w 6486398"/>
              <a:gd name="connsiteY7" fmla="*/ 425461 h 8173486"/>
              <a:gd name="connsiteX8" fmla="*/ 3018719 w 6486398"/>
              <a:gd name="connsiteY8" fmla="*/ 351299 h 8173486"/>
              <a:gd name="connsiteX9" fmla="*/ 2993112 w 6486398"/>
              <a:gd name="connsiteY9" fmla="*/ 377260 h 8173486"/>
              <a:gd name="connsiteX10" fmla="*/ 2083281 w 6486398"/>
              <a:gd name="connsiteY10" fmla="*/ 641718 h 8173486"/>
              <a:gd name="connsiteX11" fmla="*/ 1048565 w 6486398"/>
              <a:gd name="connsiteY11" fmla="*/ 136391 h 8173486"/>
              <a:gd name="connsiteX12" fmla="*/ 1069586 w 6486398"/>
              <a:gd name="connsiteY12" fmla="*/ 34550 h 8173486"/>
              <a:gd name="connsiteX13" fmla="*/ 1087777 w 6486398"/>
              <a:gd name="connsiteY13" fmla="*/ 0 h 8173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486398" h="8173486">
                <a:moveTo>
                  <a:pt x="0" y="0"/>
                </a:moveTo>
                <a:lnTo>
                  <a:pt x="0" y="8173486"/>
                </a:lnTo>
                <a:lnTo>
                  <a:pt x="6486398" y="8173486"/>
                </a:lnTo>
                <a:lnTo>
                  <a:pt x="6486398" y="0"/>
                </a:lnTo>
                <a:lnTo>
                  <a:pt x="3806043" y="0"/>
                </a:lnTo>
                <a:lnTo>
                  <a:pt x="3830610" y="106676"/>
                </a:lnTo>
                <a:cubicBezTo>
                  <a:pt x="3862799" y="312559"/>
                  <a:pt x="3825496" y="479835"/>
                  <a:pt x="3711072" y="559704"/>
                </a:cubicBezTo>
                <a:cubicBezTo>
                  <a:pt x="3568042" y="659541"/>
                  <a:pt x="3338361" y="599176"/>
                  <a:pt x="3106360" y="425461"/>
                </a:cubicBezTo>
                <a:lnTo>
                  <a:pt x="3018719" y="351299"/>
                </a:lnTo>
                <a:lnTo>
                  <a:pt x="2993112" y="377260"/>
                </a:lnTo>
                <a:cubicBezTo>
                  <a:pt x="2817894" y="534783"/>
                  <a:pt x="2476158" y="641718"/>
                  <a:pt x="2083281" y="641718"/>
                </a:cubicBezTo>
                <a:cubicBezTo>
                  <a:pt x="1511823" y="641718"/>
                  <a:pt x="1048565" y="415475"/>
                  <a:pt x="1048565" y="136391"/>
                </a:cubicBezTo>
                <a:cubicBezTo>
                  <a:pt x="1048565" y="101505"/>
                  <a:pt x="1055803" y="67445"/>
                  <a:pt x="1069586" y="34550"/>
                </a:cubicBezTo>
                <a:lnTo>
                  <a:pt x="1087777" y="0"/>
                </a:lnTo>
                <a:close/>
              </a:path>
            </a:pathLst>
          </a:custGeom>
        </p:spPr>
      </p:pic>
      <p:sp>
        <p:nvSpPr>
          <p:cNvPr id="9" name="文本框 8"/>
          <p:cNvSpPr txBox="1"/>
          <p:nvPr/>
        </p:nvSpPr>
        <p:spPr>
          <a:xfrm>
            <a:off x="2594843" y="4642582"/>
            <a:ext cx="309880" cy="1014730"/>
          </a:xfrm>
          <a:prstGeom prst="rect">
            <a:avLst/>
          </a:prstGeom>
          <a:noFill/>
        </p:spPr>
        <p:txBody>
          <a:bodyPr wrap="none" rtlCol="0">
            <a:spAutoFit/>
          </a:bodyPr>
          <a:lstStyle/>
          <a:p>
            <a:endParaRPr lang="en-US" altLang="zh-CN" sz="6000" b="1" dirty="0">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endParaRPr>
          </a:p>
        </p:txBody>
      </p:sp>
      <p:sp>
        <p:nvSpPr>
          <p:cNvPr id="10" name="文本框 9"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1270" y="4100830"/>
            <a:ext cx="12190730" cy="2553335"/>
          </a:xfrm>
          <a:prstGeom prst="rect">
            <a:avLst/>
          </a:prstGeom>
          <a:noFill/>
        </p:spPr>
        <p:txBody>
          <a:bodyPr wrap="square" rtlCol="0">
            <a:spAutoFit/>
          </a:bodyPr>
          <a:lstStyle/>
          <a:p>
            <a:r>
              <a:rPr lang="en-US" altLang="zh-CN" sz="1600" b="1" dirty="0" smtClean="0">
                <a:gradFill>
                  <a:gsLst>
                    <a:gs pos="0">
                      <a:srgbClr val="51C7F3"/>
                    </a:gs>
                    <a:gs pos="100000">
                      <a:srgbClr val="026DB7"/>
                    </a:gs>
                  </a:gsLst>
                  <a:lin ang="5400000" scaled="1"/>
                </a:gradFill>
                <a:latin typeface="Arial" panose="020B0604020202020204" pitchFamily="34" charset="0"/>
                <a:ea typeface="方正兰亭超细黑简体" panose="02000000000000000000" pitchFamily="2" charset="-122"/>
                <a:cs typeface="Arial" panose="020B0604020202020204" pitchFamily="34" charset="0"/>
              </a:rPr>
              <a:t>Project has done by using Python high level programming language. and its packages.</a:t>
            </a:r>
            <a:endParaRPr lang="en-US" altLang="zh-CN" sz="1600" b="1" dirty="0" smtClean="0">
              <a:gradFill>
                <a:gsLst>
                  <a:gs pos="0">
                    <a:srgbClr val="51C7F3"/>
                  </a:gs>
                  <a:gs pos="100000">
                    <a:srgbClr val="026DB7"/>
                  </a:gs>
                </a:gsLst>
                <a:lin ang="5400000" scaled="1"/>
              </a:gradFill>
              <a:latin typeface="Arial" panose="020B0604020202020204" pitchFamily="34" charset="0"/>
              <a:ea typeface="方正兰亭超细黑简体" panose="02000000000000000000" pitchFamily="2" charset="-122"/>
              <a:cs typeface="Arial" panose="020B0604020202020204" pitchFamily="34" charset="0"/>
            </a:endParaRPr>
          </a:p>
          <a:p>
            <a:r>
              <a:rPr lang="en-US" altLang="zh-CN" sz="1600" b="1" dirty="0" smtClean="0">
                <a:solidFill>
                  <a:srgbClr val="086DB8"/>
                </a:solidFill>
                <a:latin typeface="Arial" panose="020B0604020202020204" pitchFamily="34" charset="0"/>
                <a:ea typeface="方正兰亭超细黑简体" panose="02000000000000000000" pitchFamily="2" charset="-122"/>
                <a:cs typeface="Arial" panose="020B0604020202020204" pitchFamily="34" charset="0"/>
              </a:rPr>
              <a:t>1)OS package</a:t>
            </a:r>
            <a:r>
              <a:rPr lang="en-US" altLang="zh-CN" sz="1600" b="1" dirty="0" smtClean="0">
                <a:gradFill>
                  <a:gsLst>
                    <a:gs pos="0">
                      <a:srgbClr val="51C7F3"/>
                    </a:gs>
                    <a:gs pos="100000">
                      <a:srgbClr val="026DB7"/>
                    </a:gs>
                  </a:gsLst>
                  <a:lin ang="5400000" scaled="1"/>
                </a:gradFill>
                <a:latin typeface="Arial" panose="020B0604020202020204" pitchFamily="34" charset="0"/>
                <a:ea typeface="方正兰亭超细黑简体" panose="02000000000000000000" pitchFamily="2" charset="-122"/>
                <a:cs typeface="Arial" panose="020B0604020202020204" pitchFamily="34" charset="0"/>
              </a:rPr>
              <a:t>- The OS module in Python provides functions for creating and removing a directory (folder), fetching its contents, changing and identifying the current directory, etc. You first need to import the os module to interact with the underlying operating system.</a:t>
            </a:r>
            <a:endParaRPr lang="en-US" altLang="zh-CN" sz="1600" b="1" dirty="0" smtClean="0">
              <a:gradFill>
                <a:gsLst>
                  <a:gs pos="0">
                    <a:srgbClr val="51C7F3"/>
                  </a:gs>
                  <a:gs pos="100000">
                    <a:srgbClr val="026DB7"/>
                  </a:gs>
                </a:gsLst>
                <a:lin ang="5400000" scaled="1"/>
              </a:gradFill>
              <a:latin typeface="Arial" panose="020B0604020202020204" pitchFamily="34" charset="0"/>
              <a:ea typeface="方正兰亭超细黑简体" panose="02000000000000000000" pitchFamily="2" charset="-122"/>
              <a:cs typeface="Arial" panose="020B0604020202020204" pitchFamily="34" charset="0"/>
            </a:endParaRPr>
          </a:p>
          <a:p>
            <a:r>
              <a:rPr lang="en-US" altLang="zh-CN" sz="1600" b="1" dirty="0" smtClean="0">
                <a:solidFill>
                  <a:srgbClr val="026DB7"/>
                </a:solidFill>
                <a:latin typeface="Arial" panose="020B0604020202020204" pitchFamily="34" charset="0"/>
                <a:ea typeface="方正兰亭超细黑简体" panose="02000000000000000000" pitchFamily="2" charset="-122"/>
                <a:cs typeface="Arial" panose="020B0604020202020204" pitchFamily="34" charset="0"/>
              </a:rPr>
              <a:t>2)socket package</a:t>
            </a:r>
            <a:r>
              <a:rPr lang="en-US" altLang="zh-CN" sz="1600" b="1" dirty="0" smtClean="0">
                <a:gradFill>
                  <a:gsLst>
                    <a:gs pos="0">
                      <a:srgbClr val="51C7F3"/>
                    </a:gs>
                    <a:gs pos="100000">
                      <a:srgbClr val="026DB7"/>
                    </a:gs>
                  </a:gsLst>
                  <a:lin ang="5400000" scaled="1"/>
                </a:gradFill>
                <a:latin typeface="Arial" panose="020B0604020202020204" pitchFamily="34" charset="0"/>
                <a:ea typeface="方正兰亭超细黑简体" panose="02000000000000000000" pitchFamily="2" charset="-122"/>
                <a:cs typeface="Arial" panose="020B0604020202020204" pitchFamily="34" charset="0"/>
              </a:rPr>
              <a:t>-To use a socket object in the program, import the socket library that comes natively with Python. You'll then create a new socket object that connects to a specified IP address (in this case localhost's port number 8080 ) to create a new connection to the socket server (that will be created shortly in server.py).</a:t>
            </a:r>
            <a:endParaRPr lang="en-US" altLang="zh-CN" sz="1600" b="1" dirty="0" smtClean="0">
              <a:gradFill>
                <a:gsLst>
                  <a:gs pos="0">
                    <a:srgbClr val="51C7F3"/>
                  </a:gs>
                  <a:gs pos="100000">
                    <a:srgbClr val="026DB7"/>
                  </a:gs>
                </a:gsLst>
                <a:lin ang="5400000" scaled="1"/>
              </a:gradFill>
              <a:latin typeface="Arial" panose="020B0604020202020204" pitchFamily="34" charset="0"/>
              <a:ea typeface="方正兰亭超细黑简体" panose="02000000000000000000" pitchFamily="2" charset="-122"/>
              <a:cs typeface="Arial" panose="020B0604020202020204" pitchFamily="34" charset="0"/>
            </a:endParaRPr>
          </a:p>
          <a:p>
            <a:r>
              <a:rPr lang="en-US" altLang="zh-CN" sz="1600" b="1" dirty="0" smtClean="0">
                <a:solidFill>
                  <a:srgbClr val="086DB8"/>
                </a:solidFill>
                <a:latin typeface="Arial" panose="020B0604020202020204" pitchFamily="34" charset="0"/>
                <a:ea typeface="方正兰亭超细黑简体" panose="02000000000000000000" pitchFamily="2" charset="-122"/>
                <a:cs typeface="Arial" panose="020B0604020202020204" pitchFamily="34" charset="0"/>
              </a:rPr>
              <a:t>3)Psutil-psutil</a:t>
            </a:r>
            <a:r>
              <a:rPr lang="en-US" altLang="zh-CN" sz="1600" b="1" dirty="0" smtClean="0">
                <a:gradFill>
                  <a:gsLst>
                    <a:gs pos="0">
                      <a:srgbClr val="51C7F3"/>
                    </a:gs>
                    <a:gs pos="100000">
                      <a:srgbClr val="026DB7"/>
                    </a:gs>
                  </a:gsLst>
                  <a:lin ang="5400000" scaled="1"/>
                </a:gradFill>
                <a:latin typeface="Arial" panose="020B0604020202020204" pitchFamily="34" charset="0"/>
                <a:ea typeface="方正兰亭超细黑简体" panose="02000000000000000000" pitchFamily="2" charset="-122"/>
                <a:cs typeface="Arial" panose="020B0604020202020204" pitchFamily="34" charset="0"/>
              </a:rPr>
              <a:t> (python system and process utilities) is a cross-platform library for retrieving information on running processes and system utilization (CPU, memory, disks, network, sensors) in Python. It is useful mainly for system monitoring, profiling, limiting process resources and the management of running processes.</a:t>
            </a:r>
            <a:endParaRPr lang="en-US" altLang="zh-CN" sz="1600" b="1" dirty="0" smtClean="0">
              <a:gradFill>
                <a:gsLst>
                  <a:gs pos="0">
                    <a:srgbClr val="51C7F3"/>
                  </a:gs>
                  <a:gs pos="100000">
                    <a:srgbClr val="026DB7"/>
                  </a:gs>
                </a:gsLst>
                <a:lin ang="5400000" scaled="1"/>
              </a:gradFill>
              <a:latin typeface="Arial" panose="020B0604020202020204" pitchFamily="34" charset="0"/>
              <a:ea typeface="方正兰亭超细黑简体" panose="02000000000000000000" pitchFamily="2" charset="-122"/>
              <a:cs typeface="Arial" panose="020B0604020202020204" pitchFamily="34" charset="0"/>
            </a:endParaRPr>
          </a:p>
        </p:txBody>
      </p:sp>
      <p:sp>
        <p:nvSpPr>
          <p:cNvPr id="11" name="矩形 10"/>
          <p:cNvSpPr/>
          <p:nvPr/>
        </p:nvSpPr>
        <p:spPr>
          <a:xfrm>
            <a:off x="911225" y="1425575"/>
            <a:ext cx="5958840" cy="1445260"/>
          </a:xfrm>
          <a:prstGeom prst="rect">
            <a:avLst/>
          </a:prstGeom>
        </p:spPr>
        <p:txBody>
          <a:bodyPr wrap="square">
            <a:spAutoFit/>
          </a:bodyPr>
          <a:lstStyle/>
          <a:p>
            <a:pPr algn="r"/>
            <a:r>
              <a:rPr lang="en-US" altLang="zh-CN" sz="88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rPr>
              <a:t>Packages</a:t>
            </a:r>
            <a:endParaRPr lang="en-US" altLang="zh-CN" sz="8800" b="1" dirty="0" smtClean="0">
              <a:solidFill>
                <a:srgbClr val="FFFFFF"/>
              </a:solidFill>
              <a:latin typeface="Arial" panose="020B0604020202020204" pitchFamily="34" charset="0"/>
              <a:ea typeface="张海山锐线体2.0" panose="02000000000000000000"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3"/>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750" fill="hold"/>
                                        <p:tgtEl>
                                          <p:spTgt spid="10"/>
                                        </p:tgtEl>
                                        <p:attrNameLst>
                                          <p:attrName>ppt_w</p:attrName>
                                        </p:attrNameLst>
                                      </p:cBhvr>
                                      <p:tavLst>
                                        <p:tav tm="0">
                                          <p:val>
                                            <p:fltVal val="0"/>
                                          </p:val>
                                        </p:tav>
                                        <p:tav tm="100000">
                                          <p:val>
                                            <p:strVal val="#ppt_w"/>
                                          </p:val>
                                        </p:tav>
                                      </p:tavLst>
                                    </p:anim>
                                    <p:anim calcmode="lin" valueType="num">
                                      <p:cBhvr>
                                        <p:cTn id="14" dur="750" fill="hold"/>
                                        <p:tgtEl>
                                          <p:spTgt spid="10"/>
                                        </p:tgtEl>
                                        <p:attrNameLst>
                                          <p:attrName>ppt_h</p:attrName>
                                        </p:attrNameLst>
                                      </p:cBhvr>
                                      <p:tavLst>
                                        <p:tav tm="0">
                                          <p:val>
                                            <p:fltVal val="0"/>
                                          </p:val>
                                        </p:tav>
                                        <p:tav tm="100000">
                                          <p:val>
                                            <p:strVal val="#ppt_h"/>
                                          </p:val>
                                        </p:tav>
                                      </p:tavLst>
                                    </p:anim>
                                    <p:animEffect transition="in" filter="fade">
                                      <p:cBhvr>
                                        <p:cTn id="15"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1" cstate="print">
            <a:extLst>
              <a:ext uri="{28A0092B-C50C-407E-A947-70E740481C1C}">
                <a14:useLocalDpi xmlns:a14="http://schemas.microsoft.com/office/drawing/2010/main" val="0"/>
              </a:ext>
            </a:extLst>
          </a:blip>
          <a:srcRect l="8133" r="5703" b="26169"/>
          <a:stretch>
            <a:fillRect/>
          </a:stretch>
        </p:blipFill>
        <p:spPr>
          <a:xfrm rot="16200000" flipH="1">
            <a:off x="1925955" y="-1921510"/>
            <a:ext cx="4408170" cy="8257540"/>
          </a:xfrm>
          <a:custGeom>
            <a:avLst/>
            <a:gdLst>
              <a:gd name="connsiteX0" fmla="*/ 0 w 6486398"/>
              <a:gd name="connsiteY0" fmla="*/ 0 h 8173486"/>
              <a:gd name="connsiteX1" fmla="*/ 0 w 6486398"/>
              <a:gd name="connsiteY1" fmla="*/ 8173486 h 8173486"/>
              <a:gd name="connsiteX2" fmla="*/ 6486398 w 6486398"/>
              <a:gd name="connsiteY2" fmla="*/ 8173486 h 8173486"/>
              <a:gd name="connsiteX3" fmla="*/ 6486398 w 6486398"/>
              <a:gd name="connsiteY3" fmla="*/ 0 h 8173486"/>
              <a:gd name="connsiteX4" fmla="*/ 3806043 w 6486398"/>
              <a:gd name="connsiteY4" fmla="*/ 0 h 8173486"/>
              <a:gd name="connsiteX5" fmla="*/ 3830610 w 6486398"/>
              <a:gd name="connsiteY5" fmla="*/ 106676 h 8173486"/>
              <a:gd name="connsiteX6" fmla="*/ 3711072 w 6486398"/>
              <a:gd name="connsiteY6" fmla="*/ 559704 h 8173486"/>
              <a:gd name="connsiteX7" fmla="*/ 3106360 w 6486398"/>
              <a:gd name="connsiteY7" fmla="*/ 425461 h 8173486"/>
              <a:gd name="connsiteX8" fmla="*/ 3018719 w 6486398"/>
              <a:gd name="connsiteY8" fmla="*/ 351299 h 8173486"/>
              <a:gd name="connsiteX9" fmla="*/ 2993112 w 6486398"/>
              <a:gd name="connsiteY9" fmla="*/ 377260 h 8173486"/>
              <a:gd name="connsiteX10" fmla="*/ 2083281 w 6486398"/>
              <a:gd name="connsiteY10" fmla="*/ 641718 h 8173486"/>
              <a:gd name="connsiteX11" fmla="*/ 1048565 w 6486398"/>
              <a:gd name="connsiteY11" fmla="*/ 136391 h 8173486"/>
              <a:gd name="connsiteX12" fmla="*/ 1069586 w 6486398"/>
              <a:gd name="connsiteY12" fmla="*/ 34550 h 8173486"/>
              <a:gd name="connsiteX13" fmla="*/ 1087777 w 6486398"/>
              <a:gd name="connsiteY13" fmla="*/ 0 h 8173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486398" h="8173486">
                <a:moveTo>
                  <a:pt x="0" y="0"/>
                </a:moveTo>
                <a:lnTo>
                  <a:pt x="0" y="8173486"/>
                </a:lnTo>
                <a:lnTo>
                  <a:pt x="6486398" y="8173486"/>
                </a:lnTo>
                <a:lnTo>
                  <a:pt x="6486398" y="0"/>
                </a:lnTo>
                <a:lnTo>
                  <a:pt x="3806043" y="0"/>
                </a:lnTo>
                <a:lnTo>
                  <a:pt x="3830610" y="106676"/>
                </a:lnTo>
                <a:cubicBezTo>
                  <a:pt x="3862799" y="312559"/>
                  <a:pt x="3825496" y="479835"/>
                  <a:pt x="3711072" y="559704"/>
                </a:cubicBezTo>
                <a:cubicBezTo>
                  <a:pt x="3568042" y="659541"/>
                  <a:pt x="3338361" y="599176"/>
                  <a:pt x="3106360" y="425461"/>
                </a:cubicBezTo>
                <a:lnTo>
                  <a:pt x="3018719" y="351299"/>
                </a:lnTo>
                <a:lnTo>
                  <a:pt x="2993112" y="377260"/>
                </a:lnTo>
                <a:cubicBezTo>
                  <a:pt x="2817894" y="534783"/>
                  <a:pt x="2476158" y="641718"/>
                  <a:pt x="2083281" y="641718"/>
                </a:cubicBezTo>
                <a:cubicBezTo>
                  <a:pt x="1511823" y="641718"/>
                  <a:pt x="1048565" y="415475"/>
                  <a:pt x="1048565" y="136391"/>
                </a:cubicBezTo>
                <a:cubicBezTo>
                  <a:pt x="1048565" y="101505"/>
                  <a:pt x="1055803" y="67445"/>
                  <a:pt x="1069586" y="34550"/>
                </a:cubicBezTo>
                <a:lnTo>
                  <a:pt x="1087777" y="0"/>
                </a:lnTo>
                <a:close/>
              </a:path>
            </a:pathLst>
          </a:custGeom>
        </p:spPr>
      </p:pic>
      <p:sp>
        <p:nvSpPr>
          <p:cNvPr id="9" name="文本框 8"/>
          <p:cNvSpPr txBox="1"/>
          <p:nvPr/>
        </p:nvSpPr>
        <p:spPr>
          <a:xfrm>
            <a:off x="2594843" y="4642582"/>
            <a:ext cx="309880" cy="1014730"/>
          </a:xfrm>
          <a:prstGeom prst="rect">
            <a:avLst/>
          </a:prstGeom>
          <a:noFill/>
        </p:spPr>
        <p:txBody>
          <a:bodyPr wrap="none" rtlCol="0">
            <a:spAutoFit/>
          </a:bodyPr>
          <a:lstStyle/>
          <a:p>
            <a:endParaRPr lang="en-US" altLang="zh-CN" sz="6000" b="1" dirty="0">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endParaRPr>
          </a:p>
        </p:txBody>
      </p:sp>
      <p:sp>
        <p:nvSpPr>
          <p:cNvPr id="10" name="文本框 9"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13970" y="4100830"/>
            <a:ext cx="11217910" cy="3046095"/>
          </a:xfrm>
          <a:prstGeom prst="rect">
            <a:avLst/>
          </a:prstGeom>
          <a:noFill/>
        </p:spPr>
        <p:txBody>
          <a:bodyPr wrap="square" rtlCol="0">
            <a:spAutoFit/>
          </a:bodyPr>
          <a:lstStyle/>
          <a:p>
            <a:r>
              <a:rPr lang="en-US" altLang="zh-CN" sz="1600" b="1" dirty="0" smtClean="0">
                <a:solidFill>
                  <a:srgbClr val="0183C8"/>
                </a:solidFill>
                <a:latin typeface="Arial" panose="020B0604020202020204" pitchFamily="34" charset="0"/>
                <a:ea typeface="方正兰亭超细黑简体" panose="02000000000000000000" pitchFamily="2" charset="-122"/>
                <a:cs typeface="Arial" panose="020B0604020202020204" pitchFamily="34" charset="0"/>
              </a:rPr>
              <a:t>4)Tkinter-Tkinter</a:t>
            </a:r>
            <a:r>
              <a:rPr lang="en-US" altLang="zh-CN" sz="1600" b="1" dirty="0" smtClean="0">
                <a:gradFill>
                  <a:gsLst>
                    <a:gs pos="0">
                      <a:srgbClr val="51C7F3"/>
                    </a:gs>
                    <a:gs pos="100000">
                      <a:srgbClr val="026DB7"/>
                    </a:gs>
                  </a:gsLst>
                  <a:lin ang="5400000" scaled="1"/>
                </a:gradFill>
                <a:latin typeface="Arial" panose="020B0604020202020204" pitchFamily="34" charset="0"/>
                <a:ea typeface="方正兰亭超细黑简体" panose="02000000000000000000" pitchFamily="2" charset="-122"/>
                <a:cs typeface="Arial" panose="020B0604020202020204" pitchFamily="34" charset="0"/>
              </a:rPr>
              <a:t> is the de facto way in Python to create Graphical User interfaces (GUIs) and is included in all standard Python Distributions. In fact, it's the only framework built into the Python standard library.</a:t>
            </a:r>
            <a:endParaRPr lang="en-US" altLang="zh-CN" sz="1600" b="1" dirty="0" smtClean="0">
              <a:gradFill>
                <a:gsLst>
                  <a:gs pos="0">
                    <a:srgbClr val="51C7F3"/>
                  </a:gs>
                  <a:gs pos="100000">
                    <a:srgbClr val="026DB7"/>
                  </a:gs>
                </a:gsLst>
                <a:lin ang="5400000" scaled="1"/>
              </a:gradFill>
              <a:latin typeface="Arial" panose="020B0604020202020204" pitchFamily="34" charset="0"/>
              <a:ea typeface="方正兰亭超细黑简体" panose="02000000000000000000" pitchFamily="2" charset="-122"/>
              <a:cs typeface="Arial" panose="020B0604020202020204" pitchFamily="34" charset="0"/>
            </a:endParaRPr>
          </a:p>
          <a:p>
            <a:r>
              <a:rPr lang="en-US" altLang="zh-CN" sz="1600" b="1" dirty="0" smtClean="0">
                <a:solidFill>
                  <a:srgbClr val="026DB7"/>
                </a:solidFill>
                <a:latin typeface="Arial" panose="020B0604020202020204" pitchFamily="34" charset="0"/>
                <a:ea typeface="方正兰亭超细黑简体" panose="02000000000000000000" pitchFamily="2" charset="-122"/>
                <a:cs typeface="Arial" panose="020B0604020202020204" pitchFamily="34" charset="0"/>
              </a:rPr>
              <a:t>5)Pickle-“Pickling”</a:t>
            </a:r>
            <a:r>
              <a:rPr lang="en-US" altLang="zh-CN" sz="1600" b="1" dirty="0" smtClean="0">
                <a:gradFill>
                  <a:gsLst>
                    <a:gs pos="0">
                      <a:srgbClr val="51C7F3"/>
                    </a:gs>
                    <a:gs pos="100000">
                      <a:srgbClr val="026DB7"/>
                    </a:gs>
                  </a:gsLst>
                  <a:lin ang="5400000" scaled="1"/>
                </a:gradFill>
                <a:latin typeface="Arial" panose="020B0604020202020204" pitchFamily="34" charset="0"/>
                <a:ea typeface="方正兰亭超细黑简体" panose="02000000000000000000" pitchFamily="2" charset="-122"/>
                <a:cs typeface="Arial" panose="020B0604020202020204" pitchFamily="34" charset="0"/>
              </a:rPr>
              <a:t>- is the process whereby a Python object hierarchy is converted into a byte stream, and “unpickling” is the inverse operation, whereby a byte stream (from a binary file or bytes-like object) is converted back into an object hierarchy.</a:t>
            </a:r>
            <a:endParaRPr lang="en-US" altLang="zh-CN" sz="1600" b="1" dirty="0" smtClean="0">
              <a:gradFill>
                <a:gsLst>
                  <a:gs pos="0">
                    <a:srgbClr val="51C7F3"/>
                  </a:gs>
                  <a:gs pos="100000">
                    <a:srgbClr val="026DB7"/>
                  </a:gs>
                </a:gsLst>
                <a:lin ang="5400000" scaled="1"/>
              </a:gradFill>
              <a:latin typeface="Arial" panose="020B0604020202020204" pitchFamily="34" charset="0"/>
              <a:ea typeface="方正兰亭超细黑简体" panose="02000000000000000000" pitchFamily="2" charset="-122"/>
              <a:cs typeface="Arial" panose="020B0604020202020204" pitchFamily="34" charset="0"/>
            </a:endParaRPr>
          </a:p>
          <a:p>
            <a:r>
              <a:rPr lang="en-US" altLang="zh-CN" sz="1600" b="1" dirty="0" smtClean="0">
                <a:solidFill>
                  <a:srgbClr val="086DB8"/>
                </a:solidFill>
                <a:latin typeface="Arial" panose="020B0604020202020204" pitchFamily="34" charset="0"/>
                <a:ea typeface="方正兰亭超细黑简体" panose="02000000000000000000" pitchFamily="2" charset="-122"/>
                <a:cs typeface="Arial" panose="020B0604020202020204" pitchFamily="34" charset="0"/>
              </a:rPr>
              <a:t>6)PyQt5.QtCore</a:t>
            </a:r>
            <a:r>
              <a:rPr lang="en-US" altLang="zh-CN" sz="1600" b="1" dirty="0" smtClean="0">
                <a:gradFill>
                  <a:gsLst>
                    <a:gs pos="0">
                      <a:srgbClr val="51C7F3"/>
                    </a:gs>
                    <a:gs pos="100000">
                      <a:srgbClr val="026DB7"/>
                    </a:gs>
                  </a:gsLst>
                  <a:lin ang="5400000" scaled="1"/>
                </a:gradFill>
                <a:latin typeface="Arial" panose="020B0604020202020204" pitchFamily="34" charset="0"/>
                <a:ea typeface="方正兰亭超细黑简体" panose="02000000000000000000" pitchFamily="2" charset="-122"/>
                <a:cs typeface="Arial" panose="020B0604020202020204" pitchFamily="34" charset="0"/>
              </a:rPr>
              <a:t>-PyQt API is a set of modules containing a large number of classes and functions. While QtCore module contains non-GUI functionality for working with file and directory etc., QtGui module contains all the graphical controls.</a:t>
            </a:r>
            <a:endParaRPr lang="en-US" altLang="zh-CN" sz="1600" b="1" dirty="0" smtClean="0">
              <a:gradFill>
                <a:gsLst>
                  <a:gs pos="0">
                    <a:srgbClr val="51C7F3"/>
                  </a:gs>
                  <a:gs pos="100000">
                    <a:srgbClr val="026DB7"/>
                  </a:gs>
                </a:gsLst>
                <a:lin ang="5400000" scaled="1"/>
              </a:gradFill>
              <a:latin typeface="Arial" panose="020B0604020202020204" pitchFamily="34" charset="0"/>
              <a:ea typeface="方正兰亭超细黑简体" panose="02000000000000000000" pitchFamily="2" charset="-122"/>
              <a:cs typeface="Arial" panose="020B0604020202020204" pitchFamily="34" charset="0"/>
            </a:endParaRPr>
          </a:p>
          <a:p>
            <a:r>
              <a:rPr lang="en-US" altLang="zh-CN" sz="1600" b="1" dirty="0" smtClean="0">
                <a:solidFill>
                  <a:srgbClr val="0183C8"/>
                </a:solidFill>
                <a:latin typeface="Arial" panose="020B0604020202020204" pitchFamily="34" charset="0"/>
                <a:ea typeface="方正兰亭超细黑简体" panose="02000000000000000000" pitchFamily="2" charset="-122"/>
                <a:cs typeface="Arial" panose="020B0604020202020204" pitchFamily="34" charset="0"/>
              </a:rPr>
              <a:t>7)PyQt5.QtWidgets-</a:t>
            </a:r>
            <a:r>
              <a:rPr lang="en-US" altLang="zh-CN" sz="1600" b="1" dirty="0" smtClean="0">
                <a:gradFill>
                  <a:gsLst>
                    <a:gs pos="0">
                      <a:srgbClr val="51C7F3"/>
                    </a:gs>
                    <a:gs pos="100000">
                      <a:srgbClr val="026DB7"/>
                    </a:gs>
                  </a:gsLst>
                  <a:lin ang="5400000" scaled="1"/>
                </a:gradFill>
                <a:latin typeface="Arial" panose="020B0604020202020204" pitchFamily="34" charset="0"/>
                <a:ea typeface="方正兰亭超细黑简体" panose="02000000000000000000" pitchFamily="2" charset="-122"/>
                <a:cs typeface="Arial" panose="020B0604020202020204" pitchFamily="34" charset="0"/>
              </a:rPr>
              <a:t>The QWidget widget is the base class of all user interface objects in PyQt5. We provide the default constructor for QWidget . The default constructor has no parent. A widget with no parent is called a window.</a:t>
            </a:r>
            <a:endParaRPr lang="en-US" altLang="zh-CN" sz="1600" b="1" dirty="0" smtClean="0">
              <a:gradFill>
                <a:gsLst>
                  <a:gs pos="0">
                    <a:srgbClr val="51C7F3"/>
                  </a:gs>
                  <a:gs pos="100000">
                    <a:srgbClr val="026DB7"/>
                  </a:gs>
                </a:gsLst>
                <a:lin ang="5400000" scaled="1"/>
              </a:gradFill>
              <a:latin typeface="Arial" panose="020B0604020202020204" pitchFamily="34" charset="0"/>
              <a:ea typeface="方正兰亭超细黑简体" panose="02000000000000000000" pitchFamily="2" charset="-122"/>
              <a:cs typeface="Arial" panose="020B0604020202020204" pitchFamily="34" charset="0"/>
            </a:endParaRPr>
          </a:p>
          <a:p>
            <a:endParaRPr lang="en-US" altLang="zh-CN" sz="1600" b="1" dirty="0" smtClean="0">
              <a:gradFill>
                <a:gsLst>
                  <a:gs pos="0">
                    <a:srgbClr val="51C7F3"/>
                  </a:gs>
                  <a:gs pos="100000">
                    <a:srgbClr val="026DB7"/>
                  </a:gs>
                </a:gsLst>
                <a:lin ang="5400000" scaled="1"/>
              </a:gradFill>
              <a:latin typeface="Arial" panose="020B0604020202020204" pitchFamily="34" charset="0"/>
              <a:ea typeface="方正兰亭超细黑简体" panose="02000000000000000000"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3"/>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750" fill="hold"/>
                                        <p:tgtEl>
                                          <p:spTgt spid="10"/>
                                        </p:tgtEl>
                                        <p:attrNameLst>
                                          <p:attrName>ppt_w</p:attrName>
                                        </p:attrNameLst>
                                      </p:cBhvr>
                                      <p:tavLst>
                                        <p:tav tm="0">
                                          <p:val>
                                            <p:fltVal val="0"/>
                                          </p:val>
                                        </p:tav>
                                        <p:tav tm="100000">
                                          <p:val>
                                            <p:strVal val="#ppt_w"/>
                                          </p:val>
                                        </p:tav>
                                      </p:tavLst>
                                    </p:anim>
                                    <p:anim calcmode="lin" valueType="num">
                                      <p:cBhvr>
                                        <p:cTn id="14" dur="750" fill="hold"/>
                                        <p:tgtEl>
                                          <p:spTgt spid="10"/>
                                        </p:tgtEl>
                                        <p:attrNameLst>
                                          <p:attrName>ppt_h</p:attrName>
                                        </p:attrNameLst>
                                      </p:cBhvr>
                                      <p:tavLst>
                                        <p:tav tm="0">
                                          <p:val>
                                            <p:fltVal val="0"/>
                                          </p:val>
                                        </p:tav>
                                        <p:tav tm="100000">
                                          <p:val>
                                            <p:strVal val="#ppt_h"/>
                                          </p:val>
                                        </p:tav>
                                      </p:tavLst>
                                    </p:anim>
                                    <p:animEffect transition="in" filter="fade">
                                      <p:cBhvr>
                                        <p:cTn id="15"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1" cstate="print">
            <a:extLst>
              <a:ext uri="{28A0092B-C50C-407E-A947-70E740481C1C}">
                <a14:useLocalDpi xmlns:a14="http://schemas.microsoft.com/office/drawing/2010/main" val="0"/>
              </a:ext>
            </a:extLst>
          </a:blip>
          <a:srcRect l="8133" r="5703" b="26169"/>
          <a:stretch>
            <a:fillRect/>
          </a:stretch>
        </p:blipFill>
        <p:spPr>
          <a:xfrm rot="16200000" flipH="1">
            <a:off x="1925955" y="-1921510"/>
            <a:ext cx="4408170" cy="8257540"/>
          </a:xfrm>
          <a:custGeom>
            <a:avLst/>
            <a:gdLst>
              <a:gd name="connsiteX0" fmla="*/ 0 w 6486398"/>
              <a:gd name="connsiteY0" fmla="*/ 0 h 8173486"/>
              <a:gd name="connsiteX1" fmla="*/ 0 w 6486398"/>
              <a:gd name="connsiteY1" fmla="*/ 8173486 h 8173486"/>
              <a:gd name="connsiteX2" fmla="*/ 6486398 w 6486398"/>
              <a:gd name="connsiteY2" fmla="*/ 8173486 h 8173486"/>
              <a:gd name="connsiteX3" fmla="*/ 6486398 w 6486398"/>
              <a:gd name="connsiteY3" fmla="*/ 0 h 8173486"/>
              <a:gd name="connsiteX4" fmla="*/ 3806043 w 6486398"/>
              <a:gd name="connsiteY4" fmla="*/ 0 h 8173486"/>
              <a:gd name="connsiteX5" fmla="*/ 3830610 w 6486398"/>
              <a:gd name="connsiteY5" fmla="*/ 106676 h 8173486"/>
              <a:gd name="connsiteX6" fmla="*/ 3711072 w 6486398"/>
              <a:gd name="connsiteY6" fmla="*/ 559704 h 8173486"/>
              <a:gd name="connsiteX7" fmla="*/ 3106360 w 6486398"/>
              <a:gd name="connsiteY7" fmla="*/ 425461 h 8173486"/>
              <a:gd name="connsiteX8" fmla="*/ 3018719 w 6486398"/>
              <a:gd name="connsiteY8" fmla="*/ 351299 h 8173486"/>
              <a:gd name="connsiteX9" fmla="*/ 2993112 w 6486398"/>
              <a:gd name="connsiteY9" fmla="*/ 377260 h 8173486"/>
              <a:gd name="connsiteX10" fmla="*/ 2083281 w 6486398"/>
              <a:gd name="connsiteY10" fmla="*/ 641718 h 8173486"/>
              <a:gd name="connsiteX11" fmla="*/ 1048565 w 6486398"/>
              <a:gd name="connsiteY11" fmla="*/ 136391 h 8173486"/>
              <a:gd name="connsiteX12" fmla="*/ 1069586 w 6486398"/>
              <a:gd name="connsiteY12" fmla="*/ 34550 h 8173486"/>
              <a:gd name="connsiteX13" fmla="*/ 1087777 w 6486398"/>
              <a:gd name="connsiteY13" fmla="*/ 0 h 8173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486398" h="8173486">
                <a:moveTo>
                  <a:pt x="0" y="0"/>
                </a:moveTo>
                <a:lnTo>
                  <a:pt x="0" y="8173486"/>
                </a:lnTo>
                <a:lnTo>
                  <a:pt x="6486398" y="8173486"/>
                </a:lnTo>
                <a:lnTo>
                  <a:pt x="6486398" y="0"/>
                </a:lnTo>
                <a:lnTo>
                  <a:pt x="3806043" y="0"/>
                </a:lnTo>
                <a:lnTo>
                  <a:pt x="3830610" y="106676"/>
                </a:lnTo>
                <a:cubicBezTo>
                  <a:pt x="3862799" y="312559"/>
                  <a:pt x="3825496" y="479835"/>
                  <a:pt x="3711072" y="559704"/>
                </a:cubicBezTo>
                <a:cubicBezTo>
                  <a:pt x="3568042" y="659541"/>
                  <a:pt x="3338361" y="599176"/>
                  <a:pt x="3106360" y="425461"/>
                </a:cubicBezTo>
                <a:lnTo>
                  <a:pt x="3018719" y="351299"/>
                </a:lnTo>
                <a:lnTo>
                  <a:pt x="2993112" y="377260"/>
                </a:lnTo>
                <a:cubicBezTo>
                  <a:pt x="2817894" y="534783"/>
                  <a:pt x="2476158" y="641718"/>
                  <a:pt x="2083281" y="641718"/>
                </a:cubicBezTo>
                <a:cubicBezTo>
                  <a:pt x="1511823" y="641718"/>
                  <a:pt x="1048565" y="415475"/>
                  <a:pt x="1048565" y="136391"/>
                </a:cubicBezTo>
                <a:cubicBezTo>
                  <a:pt x="1048565" y="101505"/>
                  <a:pt x="1055803" y="67445"/>
                  <a:pt x="1069586" y="34550"/>
                </a:cubicBezTo>
                <a:lnTo>
                  <a:pt x="1087777" y="0"/>
                </a:lnTo>
                <a:close/>
              </a:path>
            </a:pathLst>
          </a:custGeom>
        </p:spPr>
      </p:pic>
      <p:sp>
        <p:nvSpPr>
          <p:cNvPr id="9" name="文本框 8"/>
          <p:cNvSpPr txBox="1"/>
          <p:nvPr/>
        </p:nvSpPr>
        <p:spPr>
          <a:xfrm>
            <a:off x="2594843" y="4642582"/>
            <a:ext cx="309880" cy="1014730"/>
          </a:xfrm>
          <a:prstGeom prst="rect">
            <a:avLst/>
          </a:prstGeom>
          <a:noFill/>
        </p:spPr>
        <p:txBody>
          <a:bodyPr wrap="none" rtlCol="0">
            <a:spAutoFit/>
          </a:bodyPr>
          <a:lstStyle/>
          <a:p>
            <a:endParaRPr lang="en-US" altLang="zh-CN" sz="6000" b="1" dirty="0">
              <a:gradFill>
                <a:gsLst>
                  <a:gs pos="0">
                    <a:srgbClr val="51C7F3"/>
                  </a:gs>
                  <a:gs pos="100000">
                    <a:srgbClr val="026DB7"/>
                  </a:gs>
                </a:gsLst>
                <a:lin ang="5400000" scaled="1"/>
              </a:gradFill>
              <a:latin typeface="Arial" panose="020B0604020202020204" pitchFamily="34" charset="0"/>
              <a:ea typeface="张海山锐线体2.0" panose="02000000000000000000" pitchFamily="2" charset="-122"/>
              <a:cs typeface="Arial" panose="020B0604020202020204" pitchFamily="34" charset="0"/>
            </a:endParaRPr>
          </a:p>
        </p:txBody>
      </p:sp>
      <p:sp>
        <p:nvSpPr>
          <p:cNvPr id="10" name="文本框 9"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13970" y="4100830"/>
            <a:ext cx="11217910" cy="2799715"/>
          </a:xfrm>
          <a:prstGeom prst="rect">
            <a:avLst/>
          </a:prstGeom>
          <a:noFill/>
        </p:spPr>
        <p:txBody>
          <a:bodyPr wrap="square" rtlCol="0">
            <a:spAutoFit/>
          </a:bodyPr>
          <a:lstStyle/>
          <a:p>
            <a:r>
              <a:rPr lang="en-US" altLang="zh-CN" sz="1600" b="1" dirty="0" smtClean="0">
                <a:solidFill>
                  <a:srgbClr val="026DB7"/>
                </a:solidFill>
                <a:latin typeface="Arial" panose="020B0604020202020204" pitchFamily="34" charset="0"/>
                <a:ea typeface="方正兰亭超细黑简体" panose="02000000000000000000" pitchFamily="2" charset="-122"/>
                <a:cs typeface="Arial" panose="020B0604020202020204" pitchFamily="34" charset="0"/>
              </a:rPr>
              <a:t>8)PyQt5.QtGui-The</a:t>
            </a:r>
            <a:r>
              <a:rPr lang="en-US" altLang="zh-CN" sz="1600" b="1" dirty="0" smtClean="0">
                <a:gradFill>
                  <a:gsLst>
                    <a:gs pos="0">
                      <a:srgbClr val="51C7F3"/>
                    </a:gs>
                    <a:gs pos="100000">
                      <a:srgbClr val="026DB7"/>
                    </a:gs>
                  </a:gsLst>
                  <a:lin ang="5400000" scaled="1"/>
                </a:gradFill>
                <a:latin typeface="Arial" panose="020B0604020202020204" pitchFamily="34" charset="0"/>
                <a:ea typeface="方正兰亭超细黑简体" panose="02000000000000000000" pitchFamily="2" charset="-122"/>
                <a:cs typeface="Arial" panose="020B0604020202020204" pitchFamily="34" charset="0"/>
              </a:rPr>
              <a:t> Qt GUI module provides classes for windowing system integration, event handling, OpenGL and OpenGL ES integration, 2D graphics, basic imaging, fonts, and text.</a:t>
            </a:r>
            <a:endParaRPr lang="en-US" altLang="zh-CN" sz="1600" b="1" dirty="0" smtClean="0">
              <a:gradFill>
                <a:gsLst>
                  <a:gs pos="0">
                    <a:srgbClr val="51C7F3"/>
                  </a:gs>
                  <a:gs pos="100000">
                    <a:srgbClr val="026DB7"/>
                  </a:gs>
                </a:gsLst>
                <a:lin ang="5400000" scaled="1"/>
              </a:gradFill>
              <a:latin typeface="Arial" panose="020B0604020202020204" pitchFamily="34" charset="0"/>
              <a:ea typeface="方正兰亭超细黑简体" panose="02000000000000000000" pitchFamily="2" charset="-122"/>
              <a:cs typeface="Arial" panose="020B0604020202020204" pitchFamily="34" charset="0"/>
            </a:endParaRPr>
          </a:p>
          <a:p>
            <a:r>
              <a:rPr lang="en-US" altLang="zh-CN" sz="1600" b="1" dirty="0" smtClean="0">
                <a:solidFill>
                  <a:srgbClr val="086DB8"/>
                </a:solidFill>
                <a:latin typeface="Arial" panose="020B0604020202020204" pitchFamily="34" charset="0"/>
                <a:ea typeface="方正兰亭超细黑简体" panose="02000000000000000000" pitchFamily="2" charset="-122"/>
                <a:cs typeface="Arial" panose="020B0604020202020204" pitchFamily="34" charset="0"/>
              </a:rPr>
              <a:t>9)PyQt5.QtWebEngineWidgets</a:t>
            </a:r>
            <a:r>
              <a:rPr lang="en-US" altLang="zh-CN" sz="1600" b="1" dirty="0" smtClean="0">
                <a:gradFill>
                  <a:gsLst>
                    <a:gs pos="0">
                      <a:srgbClr val="51C7F3"/>
                    </a:gs>
                    <a:gs pos="100000">
                      <a:srgbClr val="026DB7"/>
                    </a:gs>
                  </a:gsLst>
                  <a:lin ang="5400000" scaled="1"/>
                </a:gradFill>
                <a:latin typeface="Arial" panose="020B0604020202020204" pitchFamily="34" charset="0"/>
                <a:ea typeface="方正兰亭超细黑简体" panose="02000000000000000000" pitchFamily="2" charset="-122"/>
                <a:cs typeface="Arial" panose="020B0604020202020204" pitchFamily="34" charset="0"/>
              </a:rPr>
              <a:t>-PyQtWebEngine is a set of Python bindings for The Qt Company’s Qt WebEngine framework. The framework provides the ability to embed web content in applications and is based on the Chrome browser. The bindings sit on top of PyQt5 and are implemented as three separate modules corresponding to the different libraries that make up the framework.</a:t>
            </a:r>
            <a:endParaRPr lang="en-US" altLang="zh-CN" sz="1600" b="1" dirty="0" smtClean="0">
              <a:gradFill>
                <a:gsLst>
                  <a:gs pos="0">
                    <a:srgbClr val="51C7F3"/>
                  </a:gs>
                  <a:gs pos="100000">
                    <a:srgbClr val="026DB7"/>
                  </a:gs>
                </a:gsLst>
                <a:lin ang="5400000" scaled="1"/>
              </a:gradFill>
              <a:latin typeface="Arial" panose="020B0604020202020204" pitchFamily="34" charset="0"/>
              <a:ea typeface="方正兰亭超细黑简体" panose="02000000000000000000" pitchFamily="2" charset="-122"/>
              <a:cs typeface="Arial" panose="020B0604020202020204" pitchFamily="34" charset="0"/>
            </a:endParaRPr>
          </a:p>
          <a:p>
            <a:r>
              <a:rPr lang="en-US" altLang="zh-CN" sz="1600" b="1" dirty="0" smtClean="0">
                <a:solidFill>
                  <a:srgbClr val="0183C8"/>
                </a:solidFill>
                <a:latin typeface="Arial" panose="020B0604020202020204" pitchFamily="34" charset="0"/>
                <a:ea typeface="方正兰亭超细黑简体" panose="02000000000000000000" pitchFamily="2" charset="-122"/>
                <a:cs typeface="Arial" panose="020B0604020202020204" pitchFamily="34" charset="0"/>
              </a:rPr>
              <a:t>10)PyQt5.QtPrintSupport</a:t>
            </a:r>
            <a:r>
              <a:rPr lang="en-US" altLang="zh-CN" sz="1600" b="1" dirty="0" smtClean="0">
                <a:gradFill>
                  <a:gsLst>
                    <a:gs pos="0">
                      <a:srgbClr val="51C7F3"/>
                    </a:gs>
                    <a:gs pos="100000">
                      <a:srgbClr val="026DB7"/>
                    </a:gs>
                  </a:gsLst>
                  <a:lin ang="5400000" scaled="1"/>
                </a:gradFill>
                <a:latin typeface="Arial" panose="020B0604020202020204" pitchFamily="34" charset="0"/>
                <a:ea typeface="方正兰亭超细黑简体" panose="02000000000000000000" pitchFamily="2" charset="-122"/>
                <a:cs typeface="Arial" panose="020B0604020202020204" pitchFamily="34" charset="0"/>
              </a:rPr>
              <a:t>-The Qt Print Support module provides extensive cross-platform support for printing. Using the printing systems on each platform, Qt applications can print to attached printers and across networks to remote printers. The printing system also supports PDF file generation, providing the foundation for basic report generation facilities.</a:t>
            </a:r>
            <a:endParaRPr lang="en-US" altLang="zh-CN" sz="1600" b="1" dirty="0" smtClean="0">
              <a:gradFill>
                <a:gsLst>
                  <a:gs pos="0">
                    <a:srgbClr val="51C7F3"/>
                  </a:gs>
                  <a:gs pos="100000">
                    <a:srgbClr val="026DB7"/>
                  </a:gs>
                </a:gsLst>
                <a:lin ang="5400000" scaled="1"/>
              </a:gradFill>
              <a:latin typeface="Arial" panose="020B0604020202020204" pitchFamily="34" charset="0"/>
              <a:ea typeface="方正兰亭超细黑简体" panose="02000000000000000000" pitchFamily="2" charset="-122"/>
              <a:cs typeface="Arial" panose="020B0604020202020204" pitchFamily="34" charset="0"/>
            </a:endParaRPr>
          </a:p>
          <a:p>
            <a:endParaRPr lang="en-US" altLang="zh-CN" sz="1600" b="1" dirty="0" smtClean="0">
              <a:gradFill>
                <a:gsLst>
                  <a:gs pos="0">
                    <a:srgbClr val="51C7F3"/>
                  </a:gs>
                  <a:gs pos="100000">
                    <a:srgbClr val="026DB7"/>
                  </a:gs>
                </a:gsLst>
                <a:lin ang="5400000" scaled="1"/>
              </a:gradFill>
              <a:latin typeface="Arial" panose="020B0604020202020204" pitchFamily="34" charset="0"/>
              <a:ea typeface="方正兰亭超细黑简体" panose="02000000000000000000"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3"/>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750" fill="hold"/>
                                        <p:tgtEl>
                                          <p:spTgt spid="10"/>
                                        </p:tgtEl>
                                        <p:attrNameLst>
                                          <p:attrName>ppt_w</p:attrName>
                                        </p:attrNameLst>
                                      </p:cBhvr>
                                      <p:tavLst>
                                        <p:tav tm="0">
                                          <p:val>
                                            <p:fltVal val="0"/>
                                          </p:val>
                                        </p:tav>
                                        <p:tav tm="100000">
                                          <p:val>
                                            <p:strVal val="#ppt_w"/>
                                          </p:val>
                                        </p:tav>
                                      </p:tavLst>
                                    </p:anim>
                                    <p:anim calcmode="lin" valueType="num">
                                      <p:cBhvr>
                                        <p:cTn id="14" dur="750" fill="hold"/>
                                        <p:tgtEl>
                                          <p:spTgt spid="10"/>
                                        </p:tgtEl>
                                        <p:attrNameLst>
                                          <p:attrName>ppt_h</p:attrName>
                                        </p:attrNameLst>
                                      </p:cBhvr>
                                      <p:tavLst>
                                        <p:tav tm="0">
                                          <p:val>
                                            <p:fltVal val="0"/>
                                          </p:val>
                                        </p:tav>
                                        <p:tav tm="100000">
                                          <p:val>
                                            <p:strVal val="#ppt_h"/>
                                          </p:val>
                                        </p:tav>
                                      </p:tavLst>
                                    </p:anim>
                                    <p:animEffect transition="in" filter="fade">
                                      <p:cBhvr>
                                        <p:cTn id="15"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6650</Words>
  <Application>WPS Presentation</Application>
  <PresentationFormat>宽屏</PresentationFormat>
  <Paragraphs>230</Paragraphs>
  <Slides>27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27</vt:i4>
      </vt:variant>
    </vt:vector>
  </HeadingPairs>
  <TitlesOfParts>
    <vt:vector size="39" baseType="lpstr">
      <vt:lpstr>Arial</vt:lpstr>
      <vt:lpstr>SimSun</vt:lpstr>
      <vt:lpstr>Wingdings</vt:lpstr>
      <vt:lpstr>张海山锐线体2.0</vt:lpstr>
      <vt:lpstr>方正兰亭超细黑简体</vt:lpstr>
      <vt:lpstr>Microsoft YaHei</vt:lpstr>
      <vt:lpstr>Arial Unicode MS</vt:lpstr>
      <vt:lpstr>等线 Light</vt:lpstr>
      <vt:lpstr>等线</vt:lpstr>
      <vt:lpstr>Calibri</vt:lpstr>
      <vt:lpstr>Century Gothic</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The links for source code.  https://t.me/+M-gGwIXklWNhNDUy </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User</cp:lastModifiedBy>
  <cp:revision>53</cp:revision>
  <dcterms:created xsi:type="dcterms:W3CDTF">2018-08-15T03:21:00Z</dcterms:created>
  <dcterms:modified xsi:type="dcterms:W3CDTF">2023-01-14T17:34:51Z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1033-11.2.0.11214</vt:lpwstr>
  </property>
  <property fmtid="{D5CDD505-2E9C-101B-9397-08002B2CF9AE}" pid="3" name="ICV">
    <vt:lpwstr>77325B01BBF64876AD402B4F07B06BC1</vt:lpwstr>
  </property>
</Properties>
</file>