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5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CA64-4315-4D43-8BEE-1FE7566901E3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18EE-CFE7-2349-8C2E-5E08C13C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Houston Housing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</a:p>
          <a:p>
            <a:r>
              <a:rPr lang="en-US" dirty="0" smtClean="0"/>
              <a:t>Data sources/methodology</a:t>
            </a:r>
          </a:p>
          <a:p>
            <a:pPr lvl="1"/>
            <a:r>
              <a:rPr lang="en-US" dirty="0" smtClean="0"/>
              <a:t>Limitations of dataset</a:t>
            </a:r>
          </a:p>
          <a:p>
            <a:pPr lvl="1"/>
            <a:r>
              <a:rPr lang="en-US" dirty="0" smtClean="0"/>
              <a:t>Assumptions</a:t>
            </a:r>
          </a:p>
          <a:p>
            <a:r>
              <a:rPr lang="en-US" dirty="0" smtClean="0"/>
              <a:t>Insights/trends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Restaurants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8836"/>
            <a:ext cx="10515600" cy="218598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km radius of central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lng</a:t>
            </a:r>
            <a:r>
              <a:rPr lang="en-US" dirty="0" smtClean="0"/>
              <a:t> representative of entire restaurant density of </a:t>
            </a:r>
            <a:r>
              <a:rPr lang="en-US" dirty="0" err="1" smtClean="0"/>
              <a:t>zipcode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Notes: add heat map and line graph relating to pricing and insights for </a:t>
            </a:r>
            <a:r>
              <a:rPr lang="en-US" dirty="0" err="1" smtClean="0"/>
              <a:t>boh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Houston Housing</vt:lpstr>
      <vt:lpstr>Property Value</vt:lpstr>
      <vt:lpstr>Crime trends</vt:lpstr>
      <vt:lpstr>Flood trends</vt:lpstr>
      <vt:lpstr>Nearby Restaurants</vt:lpstr>
      <vt:lpstr>Final Insights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Housing</dc:title>
  <dc:creator>Microsoft Office User</dc:creator>
  <cp:lastModifiedBy>Microsoft Office User</cp:lastModifiedBy>
  <cp:revision>6</cp:revision>
  <dcterms:created xsi:type="dcterms:W3CDTF">2019-03-28T23:55:56Z</dcterms:created>
  <dcterms:modified xsi:type="dcterms:W3CDTF">2019-03-29T04:14:48Z</dcterms:modified>
</cp:coreProperties>
</file>